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comments/comment4.xml" ContentType="application/vnd.openxmlformats-officedocument.presentationml.comment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notesSlides/notesSlide13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Default Extension="wmf" ContentType="image/x-wmf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26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3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Default Extension="tiff" ContentType="image/tiff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27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notesSlides/notesSlide128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comments/comment5.xml" ContentType="application/vnd.openxmlformats-officedocument.presentationml.comments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39"/>
  </p:notesMasterIdLst>
  <p:sldIdLst>
    <p:sldId id="260" r:id="rId2"/>
    <p:sldId id="261" r:id="rId3"/>
    <p:sldId id="266" r:id="rId4"/>
    <p:sldId id="435" r:id="rId5"/>
    <p:sldId id="258" r:id="rId6"/>
    <p:sldId id="267" r:id="rId7"/>
    <p:sldId id="268" r:id="rId8"/>
    <p:sldId id="290" r:id="rId9"/>
    <p:sldId id="263" r:id="rId10"/>
    <p:sldId id="269" r:id="rId11"/>
    <p:sldId id="436" r:id="rId12"/>
    <p:sldId id="281" r:id="rId13"/>
    <p:sldId id="265" r:id="rId14"/>
    <p:sldId id="276" r:id="rId15"/>
    <p:sldId id="277" r:id="rId16"/>
    <p:sldId id="275" r:id="rId17"/>
    <p:sldId id="274" r:id="rId18"/>
    <p:sldId id="273" r:id="rId19"/>
    <p:sldId id="438" r:id="rId20"/>
    <p:sldId id="272" r:id="rId21"/>
    <p:sldId id="278" r:id="rId22"/>
    <p:sldId id="279" r:id="rId23"/>
    <p:sldId id="280" r:id="rId24"/>
    <p:sldId id="439" r:id="rId25"/>
    <p:sldId id="288" r:id="rId26"/>
    <p:sldId id="289" r:id="rId27"/>
    <p:sldId id="295" r:id="rId28"/>
    <p:sldId id="284" r:id="rId29"/>
    <p:sldId id="285" r:id="rId30"/>
    <p:sldId id="286" r:id="rId31"/>
    <p:sldId id="345" r:id="rId32"/>
    <p:sldId id="427" r:id="rId33"/>
    <p:sldId id="322" r:id="rId34"/>
    <p:sldId id="331" r:id="rId35"/>
    <p:sldId id="323" r:id="rId36"/>
    <p:sldId id="343" r:id="rId37"/>
    <p:sldId id="326" r:id="rId38"/>
    <p:sldId id="328" r:id="rId39"/>
    <p:sldId id="329" r:id="rId40"/>
    <p:sldId id="330" r:id="rId41"/>
    <p:sldId id="332" r:id="rId42"/>
    <p:sldId id="333" r:id="rId43"/>
    <p:sldId id="334" r:id="rId44"/>
    <p:sldId id="335" r:id="rId45"/>
    <p:sldId id="336" r:id="rId46"/>
    <p:sldId id="338" r:id="rId47"/>
    <p:sldId id="337" r:id="rId48"/>
    <p:sldId id="453" r:id="rId49"/>
    <p:sldId id="441" r:id="rId50"/>
    <p:sldId id="291" r:id="rId51"/>
    <p:sldId id="321" r:id="rId52"/>
    <p:sldId id="296" r:id="rId53"/>
    <p:sldId id="297" r:id="rId54"/>
    <p:sldId id="306" r:id="rId55"/>
    <p:sldId id="307" r:id="rId56"/>
    <p:sldId id="308" r:id="rId57"/>
    <p:sldId id="298" r:id="rId58"/>
    <p:sldId id="299" r:id="rId59"/>
    <p:sldId id="300" r:id="rId60"/>
    <p:sldId id="301" r:id="rId61"/>
    <p:sldId id="302" r:id="rId62"/>
    <p:sldId id="303" r:id="rId63"/>
    <p:sldId id="304" r:id="rId64"/>
    <p:sldId id="341" r:id="rId65"/>
    <p:sldId id="305" r:id="rId66"/>
    <p:sldId id="339" r:id="rId67"/>
    <p:sldId id="312" r:id="rId68"/>
    <p:sldId id="314" r:id="rId69"/>
    <p:sldId id="313" r:id="rId70"/>
    <p:sldId id="318" r:id="rId71"/>
    <p:sldId id="315" r:id="rId72"/>
    <p:sldId id="316" r:id="rId73"/>
    <p:sldId id="351" r:id="rId74"/>
    <p:sldId id="352" r:id="rId75"/>
    <p:sldId id="353" r:id="rId76"/>
    <p:sldId id="358" r:id="rId77"/>
    <p:sldId id="354" r:id="rId78"/>
    <p:sldId id="355" r:id="rId79"/>
    <p:sldId id="357" r:id="rId80"/>
    <p:sldId id="359" r:id="rId81"/>
    <p:sldId id="360" r:id="rId82"/>
    <p:sldId id="361" r:id="rId83"/>
    <p:sldId id="363" r:id="rId84"/>
    <p:sldId id="364" r:id="rId85"/>
    <p:sldId id="365" r:id="rId86"/>
    <p:sldId id="367" r:id="rId87"/>
    <p:sldId id="368" r:id="rId88"/>
    <p:sldId id="370" r:id="rId89"/>
    <p:sldId id="451" r:id="rId90"/>
    <p:sldId id="373" r:id="rId91"/>
    <p:sldId id="382" r:id="rId92"/>
    <p:sldId id="375" r:id="rId93"/>
    <p:sldId id="383" r:id="rId94"/>
    <p:sldId id="384" r:id="rId95"/>
    <p:sldId id="392" r:id="rId96"/>
    <p:sldId id="386" r:id="rId97"/>
    <p:sldId id="387" r:id="rId98"/>
    <p:sldId id="394" r:id="rId99"/>
    <p:sldId id="390" r:id="rId100"/>
    <p:sldId id="413" r:id="rId101"/>
    <p:sldId id="456" r:id="rId102"/>
    <p:sldId id="395" r:id="rId103"/>
    <p:sldId id="396" r:id="rId104"/>
    <p:sldId id="397" r:id="rId105"/>
    <p:sldId id="398" r:id="rId106"/>
    <p:sldId id="399" r:id="rId107"/>
    <p:sldId id="400" r:id="rId108"/>
    <p:sldId id="401" r:id="rId109"/>
    <p:sldId id="402" r:id="rId110"/>
    <p:sldId id="403" r:id="rId111"/>
    <p:sldId id="404" r:id="rId112"/>
    <p:sldId id="405" r:id="rId113"/>
    <p:sldId id="406" r:id="rId114"/>
    <p:sldId id="407" r:id="rId115"/>
    <p:sldId id="410" r:id="rId116"/>
    <p:sldId id="409" r:id="rId117"/>
    <p:sldId id="411" r:id="rId118"/>
    <p:sldId id="442" r:id="rId119"/>
    <p:sldId id="452" r:id="rId120"/>
    <p:sldId id="445" r:id="rId121"/>
    <p:sldId id="449" r:id="rId122"/>
    <p:sldId id="447" r:id="rId123"/>
    <p:sldId id="448" r:id="rId124"/>
    <p:sldId id="450" r:id="rId125"/>
    <p:sldId id="414" r:id="rId126"/>
    <p:sldId id="457" r:id="rId127"/>
    <p:sldId id="458" r:id="rId128"/>
    <p:sldId id="417" r:id="rId129"/>
    <p:sldId id="421" r:id="rId130"/>
    <p:sldId id="412" r:id="rId131"/>
    <p:sldId id="426" r:id="rId132"/>
    <p:sldId id="428" r:id="rId133"/>
    <p:sldId id="429" r:id="rId134"/>
    <p:sldId id="430" r:id="rId135"/>
    <p:sldId id="431" r:id="rId136"/>
    <p:sldId id="443" r:id="rId137"/>
    <p:sldId id="433" r:id="rId1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y Company Inc." initials="MCI" lastIdx="1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6F819D"/>
    <a:srgbClr val="788EB2"/>
    <a:srgbClr val="7887B2"/>
    <a:srgbClr val="B3DBE7"/>
    <a:srgbClr val="235777"/>
    <a:srgbClr val="2D719B"/>
    <a:srgbClr val="2E619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92" autoAdjust="0"/>
    <p:restoredTop sz="97823" autoAdjust="0"/>
  </p:normalViewPr>
  <p:slideViewPr>
    <p:cSldViewPr>
      <p:cViewPr varScale="1">
        <p:scale>
          <a:sx n="91" d="100"/>
          <a:sy n="91" d="100"/>
        </p:scale>
        <p:origin x="-143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814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3-12T13:08:40.734" idx="5">
    <p:pos x="4362" y="1682"/>
    <p:text>закрасить по другому поронши?
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3-08T10:37:28.187" idx="2">
    <p:pos x="2002" y="1046"/>
    <p:text>может тут не надо показывать течение, т.к. здесь просто пористое тело и вода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3-08T18:18:34.265" idx="3">
    <p:pos x="3839" y="2130"/>
    <p:text>надо разного цвета стрелочки?(понижение концентрации)
</p:text>
  </p:cm>
  <p:cm authorId="0" dt="2011-03-08T21:03:26.968" idx="4">
    <p:pos x="3629" y="1777"/>
    <p:text>ТУТ АЙ ИЛИ ДЖЕЙ ПОД БУКВАМИ?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3-13T17:43:03.296" idx="7">
    <p:pos x="1298" y="1874"/>
    <p:text>А ПАВ когда добавлять и как? и надо ли?
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3-13T12:50:05.109" idx="6">
    <p:pos x="4515" y="1465"/>
    <p:text>не доделано. 
смываются сразу но по разном, еще нуежн поток от смытых слева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3-14T09:12:21.406" idx="8">
    <p:pos x="2500" y="2662"/>
    <p:text>зачем тут первый указатель на оси х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3-15T10:07:23.437" idx="9">
    <p:pos x="4413" y="990"/>
    <p:text>куда "полимер" поставить
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4C55341-CEFD-4DE7-A898-E8A6FB69EDC7}" type="datetimeFigureOut">
              <a:rPr lang="ru-RU"/>
              <a:pPr>
                <a:defRPr/>
              </a:pPr>
              <a:t>05.05.2011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325D10B-8A19-451A-82C7-4F6A964B35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1</a:t>
            </a:r>
            <a:r>
              <a:rPr lang="ru-RU" smtClean="0"/>
              <a:t>.1</a:t>
            </a:r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1A4870-5187-417D-A2B9-7DBF78AC8E3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1.14</a:t>
            </a:r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A8F0B4-146C-4B4D-A9BF-DB35DD02BEE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4.68</a:t>
            </a:r>
          </a:p>
        </p:txBody>
      </p:sp>
      <p:sp>
        <p:nvSpPr>
          <p:cNvPr id="21811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CA6313-54B0-412D-AB09-457F2CF827E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4.69, 4.70</a:t>
            </a:r>
          </a:p>
        </p:txBody>
      </p:sp>
      <p:sp>
        <p:nvSpPr>
          <p:cNvPr id="2201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AC11D6-CB05-4C56-BBC7-0F028A3E25B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4.72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22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DF1DD6-F57B-4AA9-93F9-A7FD55FF372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4.74</a:t>
            </a:r>
          </a:p>
        </p:txBody>
      </p:sp>
      <p:sp>
        <p:nvSpPr>
          <p:cNvPr id="2242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841470-8729-49FF-AAEA-23E9B5141F8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4.76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63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ED9CA5-767E-49C2-A10E-2BD73CD9A59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5.1</a:t>
            </a:r>
            <a:endParaRPr lang="ru-RU" smtClean="0"/>
          </a:p>
        </p:txBody>
      </p:sp>
      <p:sp>
        <p:nvSpPr>
          <p:cNvPr id="2283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5AA4EC-27CD-4B89-B56E-677472C98A3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5.2</a:t>
            </a:r>
          </a:p>
        </p:txBody>
      </p:sp>
      <p:sp>
        <p:nvSpPr>
          <p:cNvPr id="2304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06666B-B44E-49C6-9E92-F2742B8245B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5.3</a:t>
            </a:r>
          </a:p>
        </p:txBody>
      </p:sp>
      <p:sp>
        <p:nvSpPr>
          <p:cNvPr id="2324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3EC8F9-DD3A-4CD0-8A4D-139CCF0D0B8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5.4</a:t>
            </a:r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7548FA-EDB7-4E3B-BA33-8F592E20088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5.5</a:t>
            </a:r>
          </a:p>
        </p:txBody>
      </p:sp>
      <p:sp>
        <p:nvSpPr>
          <p:cNvPr id="2365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871C85-0D42-4CC5-A0E9-113987A9699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1.15</a:t>
            </a:r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7B37D5-4852-48B8-915B-F5289B37844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5.6</a:t>
            </a:r>
          </a:p>
        </p:txBody>
      </p:sp>
      <p:sp>
        <p:nvSpPr>
          <p:cNvPr id="2385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9C538A-A633-482C-8FB1-EF37CD895FD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5.7</a:t>
            </a:r>
          </a:p>
        </p:txBody>
      </p:sp>
      <p:sp>
        <p:nvSpPr>
          <p:cNvPr id="2406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B1F2D7-027D-4353-BC9C-8AECCAB092E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5.8</a:t>
            </a:r>
          </a:p>
        </p:txBody>
      </p:sp>
      <p:sp>
        <p:nvSpPr>
          <p:cNvPr id="2426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380A51-3DC4-4F4B-9B97-BF66ACCAA34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5.14</a:t>
            </a:r>
          </a:p>
        </p:txBody>
      </p:sp>
      <p:sp>
        <p:nvSpPr>
          <p:cNvPr id="24473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E804B0-1D20-427C-966D-06458A43175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5.15</a:t>
            </a:r>
          </a:p>
        </p:txBody>
      </p:sp>
      <p:sp>
        <p:nvSpPr>
          <p:cNvPr id="2467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90EF7C-4D88-4815-86B9-92280707011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5.16</a:t>
            </a:r>
          </a:p>
        </p:txBody>
      </p:sp>
      <p:sp>
        <p:nvSpPr>
          <p:cNvPr id="2488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7E963D-E987-454D-90B3-8FE7BC007A1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5.17</a:t>
            </a:r>
          </a:p>
        </p:txBody>
      </p:sp>
      <p:sp>
        <p:nvSpPr>
          <p:cNvPr id="2508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3257DE-29B5-421E-8A93-4F417F401A0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29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5.18</a:t>
            </a:r>
          </a:p>
        </p:txBody>
      </p:sp>
      <p:sp>
        <p:nvSpPr>
          <p:cNvPr id="2529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8135AE-C8EA-4620-A6F7-7E212590AD9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5.19</a:t>
            </a:r>
          </a:p>
        </p:txBody>
      </p:sp>
      <p:sp>
        <p:nvSpPr>
          <p:cNvPr id="2549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422013-66A6-466C-A563-F34345EA45B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5.9</a:t>
            </a:r>
          </a:p>
        </p:txBody>
      </p:sp>
      <p:sp>
        <p:nvSpPr>
          <p:cNvPr id="2580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9F9B77-C30F-4065-8AF6-490E36886C0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2.1</a:t>
            </a:r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D2847-C987-496A-92BE-06EC68FD698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5.10</a:t>
            </a:r>
          </a:p>
        </p:txBody>
      </p:sp>
      <p:sp>
        <p:nvSpPr>
          <p:cNvPr id="2600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E6FF27-47F1-4980-B9EE-E9BE2E9CE7A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21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5.11</a:t>
            </a:r>
          </a:p>
        </p:txBody>
      </p:sp>
      <p:sp>
        <p:nvSpPr>
          <p:cNvPr id="2621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338E5C-7F91-4E01-AEC4-53086D2BA51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41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5.12</a:t>
            </a:r>
          </a:p>
        </p:txBody>
      </p:sp>
      <p:sp>
        <p:nvSpPr>
          <p:cNvPr id="2641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062D43-BF57-40B6-8278-D0E7D27F1A4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5.13</a:t>
            </a:r>
          </a:p>
        </p:txBody>
      </p:sp>
      <p:sp>
        <p:nvSpPr>
          <p:cNvPr id="2662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4BF5A4-44FB-4B35-9F0D-E127B2651C6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8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5.20-5.21</a:t>
            </a:r>
          </a:p>
        </p:txBody>
      </p:sp>
      <p:sp>
        <p:nvSpPr>
          <p:cNvPr id="268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33B78A-1E8D-4CA4-9306-48EB76A1787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5.22</a:t>
            </a:r>
          </a:p>
        </p:txBody>
      </p:sp>
      <p:sp>
        <p:nvSpPr>
          <p:cNvPr id="294916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676FD3A-4E2C-4426-B53A-DB53101CE5FB}" type="slidenum">
              <a:rPr lang="ru-RU" sz="1200">
                <a:latin typeface="Calibri" pitchFamily="34" charset="0"/>
              </a:rPr>
              <a:pPr algn="r"/>
              <a:t>126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5.23</a:t>
            </a:r>
          </a:p>
        </p:txBody>
      </p:sp>
      <p:sp>
        <p:nvSpPr>
          <p:cNvPr id="29696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F1F123D-C993-4B92-A756-F536F54C2F1B}" type="slidenum">
              <a:rPr lang="ru-RU" sz="1200">
                <a:latin typeface="Calibri" pitchFamily="34" charset="0"/>
              </a:rPr>
              <a:pPr algn="r"/>
              <a:t>127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пример 5.2</a:t>
            </a:r>
          </a:p>
        </p:txBody>
      </p:sp>
      <p:sp>
        <p:nvSpPr>
          <p:cNvPr id="2744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465E9C-7FB1-4C7D-B8D6-F97BF902EB8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5.24ёСх</a:t>
            </a:r>
          </a:p>
        </p:txBody>
      </p:sp>
      <p:sp>
        <p:nvSpPr>
          <p:cNvPr id="276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3E4087-EA28-4BA4-B18D-305A33EDFC9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6.1</a:t>
            </a:r>
          </a:p>
        </p:txBody>
      </p:sp>
      <p:sp>
        <p:nvSpPr>
          <p:cNvPr id="2785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12BDF0-7051-4CE4-8734-A939AC8F888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2.2</a:t>
            </a:r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3E73C-5AB3-402D-A9FA-56086B9A1CA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0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6.2</a:t>
            </a:r>
          </a:p>
        </p:txBody>
      </p:sp>
      <p:sp>
        <p:nvSpPr>
          <p:cNvPr id="2805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6B948B-09B2-4237-8F88-65837525281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2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6</a:t>
            </a:r>
            <a:r>
              <a:rPr lang="ru-RU" smtClean="0"/>
              <a:t>.</a:t>
            </a:r>
            <a:r>
              <a:rPr lang="en-US" smtClean="0"/>
              <a:t>3</a:t>
            </a:r>
            <a:endParaRPr lang="ru-RU" smtClean="0"/>
          </a:p>
        </p:txBody>
      </p:sp>
      <p:sp>
        <p:nvSpPr>
          <p:cNvPr id="282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CD6E0D-64EC-4B70-A9BD-65535D5694E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6.5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46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229AE3-6681-4603-BB67-BA1FC5462A7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6.6</a:t>
            </a:r>
          </a:p>
        </p:txBody>
      </p:sp>
      <p:sp>
        <p:nvSpPr>
          <p:cNvPr id="286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D4F765-796B-41DD-B5F3-3538C84824E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6.7</a:t>
            </a:r>
          </a:p>
        </p:txBody>
      </p:sp>
      <p:sp>
        <p:nvSpPr>
          <p:cNvPr id="2887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E3BFB9-844D-440D-AA5E-C871C3CAD28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6.8</a:t>
            </a:r>
          </a:p>
        </p:txBody>
      </p:sp>
      <p:sp>
        <p:nvSpPr>
          <p:cNvPr id="2908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B3CF77-DDB5-4800-B590-0CB34D0B65B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2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6.10</a:t>
            </a:r>
          </a:p>
        </p:txBody>
      </p:sp>
      <p:sp>
        <p:nvSpPr>
          <p:cNvPr id="29286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6A9E5A-EB91-4912-8241-4030813A053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2.3</a:t>
            </a:r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D9EAED-940A-4A27-B694-DF74C044E20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2.4</a:t>
            </a: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EC1838-97E3-473E-9B3F-D1C9255AF30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2.5</a:t>
            </a:r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AA7ACE-F2E8-4A5F-8738-CFA83CD1165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2.6</a:t>
            </a:r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D9BBC1-4B9F-4A35-AE5A-9DD21F9CD09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2.7</a:t>
            </a:r>
          </a:p>
        </p:txBody>
      </p:sp>
      <p:sp>
        <p:nvSpPr>
          <p:cNvPr id="501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2794AE-B9DE-4021-81B4-4BB1B905A13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2.8</a:t>
            </a:r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270491-CDC1-4AC2-8EEE-E0D67492CC1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1.2</a:t>
            </a:r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5975E7-99E9-4750-9EB0-37AEB201C34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2.9</a:t>
            </a:r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6E72F9-22BE-4B77-A6D2-006AE4AD535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2.10</a:t>
            </a:r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F34F79-E793-4E09-97A3-447664AD12C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2.11</a:t>
            </a:r>
          </a:p>
        </p:txBody>
      </p:sp>
      <p:sp>
        <p:nvSpPr>
          <p:cNvPr id="583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96A60C-9727-4596-BA9E-8407EEAAA5F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2.12</a:t>
            </a:r>
          </a:p>
        </p:txBody>
      </p:sp>
      <p:sp>
        <p:nvSpPr>
          <p:cNvPr id="604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13B633-B371-4043-9038-AB93630E5CE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2.13</a:t>
            </a:r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68590D-1242-4F9C-970B-CBD6CD96958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2.14</a:t>
            </a:r>
          </a:p>
        </p:txBody>
      </p:sp>
      <p:sp>
        <p:nvSpPr>
          <p:cNvPr id="6451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502604-7D7E-45C9-9A4D-11622036446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2.15</a:t>
            </a:r>
          </a:p>
        </p:txBody>
      </p:sp>
      <p:sp>
        <p:nvSpPr>
          <p:cNvPr id="665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44EFE9-7429-43E2-8126-A517360C638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2.16</a:t>
            </a:r>
          </a:p>
        </p:txBody>
      </p:sp>
      <p:sp>
        <p:nvSpPr>
          <p:cNvPr id="686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AD353D-AE6C-48FC-8A79-2DD10F81E14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2.17</a:t>
            </a:r>
          </a:p>
        </p:txBody>
      </p:sp>
      <p:sp>
        <p:nvSpPr>
          <p:cNvPr id="706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67B6A5-78FE-4306-8880-6AB3824C2CC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2.18</a:t>
            </a:r>
          </a:p>
        </p:txBody>
      </p:sp>
      <p:sp>
        <p:nvSpPr>
          <p:cNvPr id="727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C40B05-FD4A-4BBB-884F-25E4BE3D3D8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1.4</a:t>
            </a: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83436E-FB14-4CD5-B5D3-B46D54A6C2F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2.19</a:t>
            </a:r>
          </a:p>
        </p:txBody>
      </p:sp>
      <p:sp>
        <p:nvSpPr>
          <p:cNvPr id="747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3ABFAE-8CE5-4A4A-922E-6F99120A96D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2.20</a:t>
            </a:r>
          </a:p>
        </p:txBody>
      </p:sp>
      <p:sp>
        <p:nvSpPr>
          <p:cNvPr id="768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D8CF60-8195-43B2-8E12-C62DF141785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2.21</a:t>
            </a:r>
          </a:p>
        </p:txBody>
      </p:sp>
      <p:sp>
        <p:nvSpPr>
          <p:cNvPr id="788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B09A27-BCF2-48BF-9E21-65962BE8110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2.22</a:t>
            </a:r>
          </a:p>
        </p:txBody>
      </p:sp>
      <p:sp>
        <p:nvSpPr>
          <p:cNvPr id="808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BD1F00-259D-4350-A694-CF6D5E10653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2.21</a:t>
            </a:r>
          </a:p>
        </p:txBody>
      </p:sp>
      <p:sp>
        <p:nvSpPr>
          <p:cNvPr id="829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B1B61E-741D-453D-95B3-64468D52671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2.23</a:t>
            </a:r>
          </a:p>
        </p:txBody>
      </p:sp>
      <p:sp>
        <p:nvSpPr>
          <p:cNvPr id="849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DE52A4-ECA8-42F3-BF1E-1AFAD66B873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3.1</a:t>
            </a:r>
          </a:p>
        </p:txBody>
      </p:sp>
      <p:sp>
        <p:nvSpPr>
          <p:cNvPr id="870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17F6DF-CBE2-4AC9-8BBA-E2B344A1676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3.2</a:t>
            </a:r>
          </a:p>
        </p:txBody>
      </p:sp>
      <p:sp>
        <p:nvSpPr>
          <p:cNvPr id="890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312B8F-6702-421C-BC36-C25CAE3B780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33</a:t>
            </a:r>
          </a:p>
        </p:txBody>
      </p:sp>
      <p:sp>
        <p:nvSpPr>
          <p:cNvPr id="9113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3E54D3-C140-4C5E-B334-D1CDAE22456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3.4</a:t>
            </a:r>
          </a:p>
        </p:txBody>
      </p:sp>
      <p:sp>
        <p:nvSpPr>
          <p:cNvPr id="931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1774C4-61FF-403D-B6F6-24EFF8537F0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1.6</a:t>
            </a:r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B1AE6C-2581-40B5-B887-29E16E8528D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3.5</a:t>
            </a:r>
          </a:p>
        </p:txBody>
      </p:sp>
      <p:sp>
        <p:nvSpPr>
          <p:cNvPr id="952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EFF4FE-91D5-4101-918D-BF6DC39A62C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3.6</a:t>
            </a:r>
          </a:p>
        </p:txBody>
      </p:sp>
      <p:sp>
        <p:nvSpPr>
          <p:cNvPr id="972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F30809-DF87-4736-8E01-CF6A8C3A5CE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3.7</a:t>
            </a:r>
          </a:p>
        </p:txBody>
      </p:sp>
      <p:sp>
        <p:nvSpPr>
          <p:cNvPr id="993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75D298-A1F9-43A8-B0ED-98C03C9F81A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3.9</a:t>
            </a:r>
          </a:p>
        </p:txBody>
      </p:sp>
      <p:sp>
        <p:nvSpPr>
          <p:cNvPr id="1013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AD84F4-5C42-43BB-853C-2A6FBEC6B82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3.10</a:t>
            </a:r>
          </a:p>
        </p:txBody>
      </p:sp>
      <p:sp>
        <p:nvSpPr>
          <p:cNvPr id="1034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AE5946-0A0C-4DFB-A3BF-271DC65B2B8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3.11</a:t>
            </a:r>
          </a:p>
        </p:txBody>
      </p:sp>
      <p:sp>
        <p:nvSpPr>
          <p:cNvPr id="1054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A16F2A-13D0-4A24-9B59-95619A0A289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3.12</a:t>
            </a:r>
          </a:p>
        </p:txBody>
      </p:sp>
      <p:sp>
        <p:nvSpPr>
          <p:cNvPr id="1075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BFFB92-26CB-4A2D-9442-9D575A1EF86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3.13</a:t>
            </a:r>
          </a:p>
        </p:txBody>
      </p:sp>
      <p:sp>
        <p:nvSpPr>
          <p:cNvPr id="1095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00ADA5-B5DD-438A-AC18-BA00C172447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3.14</a:t>
            </a:r>
          </a:p>
        </p:txBody>
      </p:sp>
      <p:sp>
        <p:nvSpPr>
          <p:cNvPr id="1116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86B5A0-2E74-4816-AC60-2ADC5A28903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3.15</a:t>
            </a:r>
          </a:p>
        </p:txBody>
      </p:sp>
      <p:sp>
        <p:nvSpPr>
          <p:cNvPr id="11366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2D752C-CE6C-493A-A676-78BAD81AF21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1.9</a:t>
            </a:r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2D89F0-3F03-41A3-87D9-27755C33211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3.17</a:t>
            </a:r>
          </a:p>
        </p:txBody>
      </p:sp>
      <p:sp>
        <p:nvSpPr>
          <p:cNvPr id="11571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A0D344-844E-4089-94AA-3B44AE9598A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z="4800" smtClean="0"/>
              <a:t>3.18</a:t>
            </a:r>
          </a:p>
        </p:txBody>
      </p:sp>
      <p:sp>
        <p:nvSpPr>
          <p:cNvPr id="1177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321267-3775-4FCA-A6DC-55B1390DCD1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4.1</a:t>
            </a:r>
          </a:p>
        </p:txBody>
      </p:sp>
      <p:sp>
        <p:nvSpPr>
          <p:cNvPr id="1198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E0C3C8-3ECB-4F16-917B-446C77C8E1C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4.2</a:t>
            </a:r>
          </a:p>
        </p:txBody>
      </p:sp>
      <p:sp>
        <p:nvSpPr>
          <p:cNvPr id="1218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D23F3A-3089-4807-9665-135AD4DA0E4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4.7</a:t>
            </a:r>
          </a:p>
        </p:txBody>
      </p:sp>
      <p:sp>
        <p:nvSpPr>
          <p:cNvPr id="1239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700A55-DD53-48BF-9DAC-22A1554E4B0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4.8</a:t>
            </a:r>
          </a:p>
        </p:txBody>
      </p:sp>
      <p:sp>
        <p:nvSpPr>
          <p:cNvPr id="1259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6DA11F-C78E-441B-9940-8DDC8CC9919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4.9</a:t>
            </a:r>
          </a:p>
        </p:txBody>
      </p:sp>
      <p:sp>
        <p:nvSpPr>
          <p:cNvPr id="1280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0ACD90-2947-4FCE-A7BB-E1F4FBD3404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4.10</a:t>
            </a:r>
          </a:p>
        </p:txBody>
      </p:sp>
      <p:sp>
        <p:nvSpPr>
          <p:cNvPr id="1300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8C68F2-572A-4942-BF83-B4DB298CE09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4.11</a:t>
            </a:r>
          </a:p>
        </p:txBody>
      </p:sp>
      <p:sp>
        <p:nvSpPr>
          <p:cNvPr id="1320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4EFD1F-1871-4681-B400-4A9754E5EC5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4.12</a:t>
            </a:r>
          </a:p>
        </p:txBody>
      </p:sp>
      <p:sp>
        <p:nvSpPr>
          <p:cNvPr id="1341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A571B6-3B05-4AAB-99BA-4621545921F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1.10</a:t>
            </a: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27EF-3640-4232-B131-A3BBBB48843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4.13</a:t>
            </a:r>
          </a:p>
        </p:txBody>
      </p:sp>
      <p:sp>
        <p:nvSpPr>
          <p:cNvPr id="1361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1179B9-AF5A-428B-A932-8266471F1A2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4.14</a:t>
            </a:r>
          </a:p>
        </p:txBody>
      </p:sp>
      <p:sp>
        <p:nvSpPr>
          <p:cNvPr id="1382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78002B-BCE0-43B6-B77C-DA96BA86F0D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4.15</a:t>
            </a:r>
          </a:p>
        </p:txBody>
      </p:sp>
      <p:sp>
        <p:nvSpPr>
          <p:cNvPr id="140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8F827A-E205-4A89-AC3A-58D85291EC6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4.16</a:t>
            </a:r>
          </a:p>
        </p:txBody>
      </p:sp>
      <p:sp>
        <p:nvSpPr>
          <p:cNvPr id="14233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14D526-14C7-4AB6-89C9-60B9E0A379A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z="3200" smtClean="0"/>
              <a:t>4.17</a:t>
            </a:r>
          </a:p>
        </p:txBody>
      </p:sp>
      <p:sp>
        <p:nvSpPr>
          <p:cNvPr id="1443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A171F8-9950-4B11-875E-13105BAFAA1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4.18</a:t>
            </a:r>
          </a:p>
        </p:txBody>
      </p:sp>
      <p:sp>
        <p:nvSpPr>
          <p:cNvPr id="1464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DF3E92-B4D3-4B92-BE50-E1618D117B0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4.19</a:t>
            </a:r>
          </a:p>
        </p:txBody>
      </p:sp>
      <p:sp>
        <p:nvSpPr>
          <p:cNvPr id="148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1C8720-EE0E-43F9-BF46-A6915641C7B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4.20</a:t>
            </a:r>
          </a:p>
        </p:txBody>
      </p:sp>
      <p:sp>
        <p:nvSpPr>
          <p:cNvPr id="1505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358B22-4E62-4F05-895E-2BA9733AD8F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4.21</a:t>
            </a:r>
          </a:p>
        </p:txBody>
      </p:sp>
      <p:sp>
        <p:nvSpPr>
          <p:cNvPr id="1525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0440EB-EF74-48EE-A473-6B442DD1D2E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4.22</a:t>
            </a:r>
          </a:p>
        </p:txBody>
      </p:sp>
      <p:sp>
        <p:nvSpPr>
          <p:cNvPr id="154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19D2BA-3518-4456-A7F1-87A01AA28C2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1.11</a:t>
            </a:r>
            <a:endParaRPr lang="ru-RU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2B190B-AA30-42D3-844C-29A1904CA59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4.22</a:t>
            </a:r>
          </a:p>
        </p:txBody>
      </p:sp>
      <p:sp>
        <p:nvSpPr>
          <p:cNvPr id="1566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485AE6-4F08-4BE8-87E3-781550A4A6F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4.24</a:t>
            </a:r>
          </a:p>
        </p:txBody>
      </p:sp>
      <p:sp>
        <p:nvSpPr>
          <p:cNvPr id="158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D77471-AC41-476B-9526-BAD50F52E45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4.25</a:t>
            </a:r>
          </a:p>
        </p:txBody>
      </p:sp>
      <p:sp>
        <p:nvSpPr>
          <p:cNvPr id="1607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9320AE-5C7E-4EEB-A647-96E0C3C99DE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4.27</a:t>
            </a:r>
          </a:p>
        </p:txBody>
      </p:sp>
      <p:sp>
        <p:nvSpPr>
          <p:cNvPr id="1628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84D320-D24B-480A-95BD-6DAA4FCD429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4.32</a:t>
            </a:r>
          </a:p>
        </p:txBody>
      </p:sp>
      <p:sp>
        <p:nvSpPr>
          <p:cNvPr id="16486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720A86-BF65-441F-BA42-A0DAC5C2328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4.33</a:t>
            </a:r>
          </a:p>
        </p:txBody>
      </p:sp>
      <p:sp>
        <p:nvSpPr>
          <p:cNvPr id="16691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480699-8625-41F1-BE4E-C13F798A250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4.34</a:t>
            </a:r>
          </a:p>
        </p:txBody>
      </p:sp>
      <p:sp>
        <p:nvSpPr>
          <p:cNvPr id="1689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27B312-3340-43B8-B9F6-488827001DE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4.35</a:t>
            </a:r>
          </a:p>
        </p:txBody>
      </p:sp>
      <p:sp>
        <p:nvSpPr>
          <p:cNvPr id="1710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9E3B38-EC6A-4472-9B8D-EA9AFC64F20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4.36</a:t>
            </a:r>
          </a:p>
        </p:txBody>
      </p:sp>
      <p:sp>
        <p:nvSpPr>
          <p:cNvPr id="1730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64FB75-FB48-4681-B85E-821EB01A4EB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4.37</a:t>
            </a:r>
          </a:p>
        </p:txBody>
      </p:sp>
      <p:sp>
        <p:nvSpPr>
          <p:cNvPr id="1751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689D14-3C2D-4309-AF8B-8C907C67466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1.12</a:t>
            </a: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1D07D2-7715-4641-B068-D466DFFB7D5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4.39</a:t>
            </a:r>
          </a:p>
        </p:txBody>
      </p:sp>
      <p:sp>
        <p:nvSpPr>
          <p:cNvPr id="1771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69564-8D3C-4588-B83C-060DBAC2D3F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4.40</a:t>
            </a:r>
          </a:p>
        </p:txBody>
      </p:sp>
      <p:sp>
        <p:nvSpPr>
          <p:cNvPr id="1792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9177A-1B9F-4831-AA3E-76E3C9A894A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4</a:t>
            </a:r>
            <a:r>
              <a:rPr lang="ru-RU" smtClean="0"/>
              <a:t>.41</a:t>
            </a:r>
          </a:p>
        </p:txBody>
      </p:sp>
      <p:sp>
        <p:nvSpPr>
          <p:cNvPr id="181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71BBA9-931B-4388-81F8-766EE3DCD75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4.43</a:t>
            </a:r>
          </a:p>
        </p:txBody>
      </p:sp>
      <p:sp>
        <p:nvSpPr>
          <p:cNvPr id="1832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75157-1E0F-4E39-9B23-A9846957A20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4.44</a:t>
            </a:r>
          </a:p>
        </p:txBody>
      </p:sp>
      <p:sp>
        <p:nvSpPr>
          <p:cNvPr id="1853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C90D2C-16B2-445F-953B-ADB0CC4CC6B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4.46</a:t>
            </a:r>
          </a:p>
        </p:txBody>
      </p:sp>
      <p:sp>
        <p:nvSpPr>
          <p:cNvPr id="1873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DCB037-32A4-411D-9A24-FE5EEBCDC92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4.46</a:t>
            </a:r>
          </a:p>
        </p:txBody>
      </p:sp>
      <p:sp>
        <p:nvSpPr>
          <p:cNvPr id="1894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270D96-E530-4990-A6EE-814521F4AA1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4.47</a:t>
            </a:r>
          </a:p>
        </p:txBody>
      </p:sp>
      <p:sp>
        <p:nvSpPr>
          <p:cNvPr id="1914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88A731-B9C7-469E-8A65-873BC9CD38D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4.48</a:t>
            </a:r>
          </a:p>
        </p:txBody>
      </p:sp>
      <p:sp>
        <p:nvSpPr>
          <p:cNvPr id="19353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817A1E-279A-4481-8D0C-17465F60982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4.49</a:t>
            </a:r>
          </a:p>
        </p:txBody>
      </p:sp>
      <p:sp>
        <p:nvSpPr>
          <p:cNvPr id="1955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BF1A09-A234-4A3F-90E7-588B120CB73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1.13</a:t>
            </a:r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DCDAC0-5851-4F21-B4EF-4D5847E7E8C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4.50</a:t>
            </a:r>
          </a:p>
        </p:txBody>
      </p:sp>
      <p:sp>
        <p:nvSpPr>
          <p:cNvPr id="1976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9DF30-DC5C-4439-8E25-568FE2929DE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4.53</a:t>
            </a:r>
          </a:p>
        </p:txBody>
      </p:sp>
      <p:sp>
        <p:nvSpPr>
          <p:cNvPr id="1996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8051D1-A21F-413A-8A9D-E3293B7A158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4.55</a:t>
            </a:r>
          </a:p>
        </p:txBody>
      </p:sp>
      <p:sp>
        <p:nvSpPr>
          <p:cNvPr id="2017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4627D5-9C3A-4F59-872A-7ED6499279D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4.56</a:t>
            </a:r>
          </a:p>
        </p:txBody>
      </p:sp>
      <p:sp>
        <p:nvSpPr>
          <p:cNvPr id="2037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F041B0-E757-45BD-8AC2-64CA0BE4A27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4.57</a:t>
            </a:r>
          </a:p>
        </p:txBody>
      </p:sp>
      <p:sp>
        <p:nvSpPr>
          <p:cNvPr id="2058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C352A7-6B9E-4223-8C05-CD9A08A95AF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4.59</a:t>
            </a:r>
            <a:endParaRPr lang="ru-RU" smtClean="0"/>
          </a:p>
        </p:txBody>
      </p:sp>
      <p:sp>
        <p:nvSpPr>
          <p:cNvPr id="2078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E87A9F-71BD-4B5C-B827-DB51459536D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4.62</a:t>
            </a:r>
          </a:p>
        </p:txBody>
      </p:sp>
      <p:sp>
        <p:nvSpPr>
          <p:cNvPr id="2099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BDC75-2D24-4557-8050-3E6D2C1C5DF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4.65</a:t>
            </a:r>
          </a:p>
        </p:txBody>
      </p:sp>
      <p:sp>
        <p:nvSpPr>
          <p:cNvPr id="2119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FA7C22-9746-4B32-9229-A4E62B198AE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4.66</a:t>
            </a:r>
          </a:p>
        </p:txBody>
      </p:sp>
      <p:sp>
        <p:nvSpPr>
          <p:cNvPr id="2140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649705-C6D8-4BE8-86A6-7324A5CCB0D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4.67</a:t>
            </a:r>
          </a:p>
        </p:txBody>
      </p:sp>
      <p:sp>
        <p:nvSpPr>
          <p:cNvPr id="21606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9A4FD2-BF59-4B0D-9ADB-426E2611FD4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A9BF7-2EAF-4601-A662-19B9961A883E}" type="datetime1">
              <a:rPr lang="ru-RU"/>
              <a:pPr>
                <a:defRPr/>
              </a:pPr>
              <a:t>05.05.2011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2B400-CE12-4187-B38F-4F864BD6A4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DC523-9F9B-45A6-A131-ED6FA238554D}" type="datetime1">
              <a:rPr lang="ru-RU"/>
              <a:pPr>
                <a:defRPr/>
              </a:pPr>
              <a:t>05.05.2011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157C4-B867-48A0-97A7-988C5992A6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AE64E-344A-4A4C-B945-A02361DACF0A}" type="datetime1">
              <a:rPr lang="ru-RU"/>
              <a:pPr>
                <a:defRPr/>
              </a:pPr>
              <a:t>05.05.2011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20DEA-0CAB-40E5-975B-44527F9A05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EB7B7-B9BE-42A4-8E94-FE7B251E788D}" type="datetime1">
              <a:rPr lang="ru-RU"/>
              <a:pPr>
                <a:defRPr/>
              </a:pPr>
              <a:t>05.05.2011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A03BA-1C8A-4E27-8612-B13C3886FF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8F85D-25D2-4B6C-A77E-3E6EB6D019B0}" type="datetime1">
              <a:rPr lang="ru-RU"/>
              <a:pPr>
                <a:defRPr/>
              </a:pPr>
              <a:t>05.05.2011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10E5E-13FC-4C75-AB27-BE4957CB93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6FE06-8E86-4655-8803-5F18480B5CF8}" type="datetime1">
              <a:rPr lang="ru-RU"/>
              <a:pPr>
                <a:defRPr/>
              </a:pPr>
              <a:t>05.05.2011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20E6F-5A8A-4324-AC2D-D746E16DDE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28290-ABF4-4B13-B709-03BE7D06AEA1}" type="datetime1">
              <a:rPr lang="ru-RU"/>
              <a:pPr>
                <a:defRPr/>
              </a:pPr>
              <a:t>05.05.2011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7A8A8-FDE4-4230-9BBA-78AD1B7107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F27EE-347F-4D11-AB08-FA6A91E11C82}" type="datetime1">
              <a:rPr lang="ru-RU"/>
              <a:pPr>
                <a:defRPr/>
              </a:pPr>
              <a:t>05.05.2011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92525-037E-4453-A4FF-A05C55E433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1BA3D-380B-4FA9-8489-68F107D2A186}" type="datetime1">
              <a:rPr lang="ru-RU"/>
              <a:pPr>
                <a:defRPr/>
              </a:pPr>
              <a:t>05.05.2011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F8718-EFF7-4165-8FF4-8DF3AED238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10EB1-A525-4547-B856-7C2E725BA012}" type="datetime1">
              <a:rPr lang="ru-RU"/>
              <a:pPr>
                <a:defRPr/>
              </a:pPr>
              <a:t>05.05.2011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8F78A-DB8C-4B42-ACEC-734854A519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C9133-8582-4BD1-A26C-52B17B85EEA4}" type="datetime1">
              <a:rPr lang="ru-RU"/>
              <a:pPr>
                <a:defRPr/>
              </a:pPr>
              <a:t>05.05.2011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9B06C-C3EC-42E7-AB14-B3B8BC6EF3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105376-BC2B-4213-9695-BD4AD4CF5AA8}" type="datetime1">
              <a:rPr lang="ru-RU"/>
              <a:pPr>
                <a:defRPr/>
              </a:pPr>
              <a:t>05.05.2011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2F89D4-96DB-4779-87D1-0E3FC5B2FD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0" r:id="rId2"/>
    <p:sldLayoutId id="2147483909" r:id="rId3"/>
    <p:sldLayoutId id="2147483908" r:id="rId4"/>
    <p:sldLayoutId id="2147483907" r:id="rId5"/>
    <p:sldLayoutId id="2147483906" r:id="rId6"/>
    <p:sldLayoutId id="2147483905" r:id="rId7"/>
    <p:sldLayoutId id="2147483904" r:id="rId8"/>
    <p:sldLayoutId id="2147483903" r:id="rId9"/>
    <p:sldLayoutId id="2147483902" r:id="rId10"/>
    <p:sldLayoutId id="2147483901" r:id="rId11"/>
  </p:sldLayoutIdLst>
  <p:transition spd="slow">
    <p:fade thruBlk="1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4.png"/><Relationship Id="rId4" Type="http://schemas.openxmlformats.org/officeDocument/2006/relationships/image" Target="../media/image253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55.png"/><Relationship Id="rId7" Type="http://schemas.openxmlformats.org/officeDocument/2006/relationships/image" Target="../media/image259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8.png"/><Relationship Id="rId5" Type="http://schemas.openxmlformats.org/officeDocument/2006/relationships/image" Target="../media/image257.png"/><Relationship Id="rId4" Type="http://schemas.openxmlformats.org/officeDocument/2006/relationships/image" Target="../media/image256.png"/><Relationship Id="rId9" Type="http://schemas.openxmlformats.org/officeDocument/2006/relationships/image" Target="../media/image261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3" Type="http://schemas.openxmlformats.org/officeDocument/2006/relationships/image" Target="../media/image262.png"/><Relationship Id="rId7" Type="http://schemas.openxmlformats.org/officeDocument/2006/relationships/image" Target="../media/image26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5.png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1.png"/><Relationship Id="rId5" Type="http://schemas.openxmlformats.org/officeDocument/2006/relationships/image" Target="../media/image270.png"/><Relationship Id="rId4" Type="http://schemas.openxmlformats.org/officeDocument/2006/relationships/image" Target="../media/image26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75.png"/><Relationship Id="rId7" Type="http://schemas.openxmlformats.org/officeDocument/2006/relationships/image" Target="../media/image27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7.png"/><Relationship Id="rId4" Type="http://schemas.openxmlformats.org/officeDocument/2006/relationships/image" Target="../media/image28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3" Type="http://schemas.openxmlformats.org/officeDocument/2006/relationships/image" Target="../media/image294.png"/><Relationship Id="rId7" Type="http://schemas.openxmlformats.org/officeDocument/2006/relationships/image" Target="../media/image298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7.png"/><Relationship Id="rId5" Type="http://schemas.openxmlformats.org/officeDocument/2006/relationships/image" Target="../media/image296.png"/><Relationship Id="rId4" Type="http://schemas.openxmlformats.org/officeDocument/2006/relationships/image" Target="../media/image295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3" Type="http://schemas.openxmlformats.org/officeDocument/2006/relationships/image" Target="../media/image300.png"/><Relationship Id="rId7" Type="http://schemas.openxmlformats.org/officeDocument/2006/relationships/image" Target="../media/image297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3.png"/><Relationship Id="rId5" Type="http://schemas.openxmlformats.org/officeDocument/2006/relationships/image" Target="../media/image302.png"/><Relationship Id="rId4" Type="http://schemas.openxmlformats.org/officeDocument/2006/relationships/image" Target="../media/image301.gi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eg"/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3.pn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6.png"/><Relationship Id="rId4" Type="http://schemas.openxmlformats.org/officeDocument/2006/relationships/image" Target="../media/image315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9.png"/><Relationship Id="rId4" Type="http://schemas.openxmlformats.org/officeDocument/2006/relationships/image" Target="../media/image318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4.png"/><Relationship Id="rId5" Type="http://schemas.openxmlformats.org/officeDocument/2006/relationships/image" Target="../media/image323.png"/><Relationship Id="rId4" Type="http://schemas.openxmlformats.org/officeDocument/2006/relationships/image" Target="../media/image322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comments" Target="../comments/comment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gi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comments" Target="../comments/comment4.xml"/><Relationship Id="rId4" Type="http://schemas.openxmlformats.org/officeDocument/2006/relationships/image" Target="../media/image57.gif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75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6.png"/><Relationship Id="rId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Relationship Id="rId9" Type="http://schemas.openxmlformats.org/officeDocument/2006/relationships/comments" Target="../comments/commen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tiff"/><Relationship Id="rId4" Type="http://schemas.openxmlformats.org/officeDocument/2006/relationships/image" Target="../media/image1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7.xml"/><Relationship Id="rId4" Type="http://schemas.openxmlformats.org/officeDocument/2006/relationships/image" Target="../media/image17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8.png"/><Relationship Id="rId4" Type="http://schemas.openxmlformats.org/officeDocument/2006/relationships/image" Target="../media/image6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&#1040;&#1076;&#1084;&#1080;&#1085;&#1080;&#1089;&#1090;&#1088;&#1072;&#1090;&#1086;&#1088;\&#1056;&#1072;&#1073;&#1086;&#1095;&#1080;&#1081;%20&#1089;&#1090;&#1086;&#1083;\&#1055;&#1056;&#1054;&#1045;&#1050;&#1058;\&#1054;&#1089;&#1085;&#1086;&#1074;&#1099;%20&#1084;&#1077;&#1084;&#1073;&#1088;&#1072;&#1085;&#1085;&#1086;&#1081;%20&#1090;&#1077;&#1093;&#1085;&#1086;&#1083;&#1086;&#1075;&#1080;&#1080;\&#1054;&#1050;\movie%201.wmv" TargetMode="External"/><Relationship Id="rId4" Type="http://schemas.openxmlformats.org/officeDocument/2006/relationships/image" Target="../media/image2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220.png"/><Relationship Id="rId7" Type="http://schemas.openxmlformats.org/officeDocument/2006/relationships/image" Target="../media/image22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10" Type="http://schemas.openxmlformats.org/officeDocument/2006/relationships/image" Target="../media/image227.png"/><Relationship Id="rId4" Type="http://schemas.openxmlformats.org/officeDocument/2006/relationships/image" Target="../media/image221.png"/><Relationship Id="rId9" Type="http://schemas.openxmlformats.org/officeDocument/2006/relationships/image" Target="../media/image226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228.png"/><Relationship Id="rId7" Type="http://schemas.openxmlformats.org/officeDocument/2006/relationships/image" Target="../media/image23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5.png"/><Relationship Id="rId10" Type="http://schemas.openxmlformats.org/officeDocument/2006/relationships/image" Target="../media/image64.png"/><Relationship Id="rId4" Type="http://schemas.openxmlformats.org/officeDocument/2006/relationships/image" Target="../media/image229.png"/><Relationship Id="rId9" Type="http://schemas.openxmlformats.org/officeDocument/2006/relationships/image" Target="../media/image23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7.png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1.1 копия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84275"/>
            <a:ext cx="9144000" cy="54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 rot="2700000">
            <a:off x="1882776" y="3684587"/>
            <a:ext cx="125412" cy="125413"/>
          </a:xfrm>
          <a:prstGeom prst="rect">
            <a:avLst/>
          </a:prstGeom>
          <a:solidFill>
            <a:srgbClr val="0070C0"/>
          </a:solidFill>
          <a:ln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79925" y="3579813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57290" y="2756362"/>
            <a:ext cx="118173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h</a:t>
            </a:r>
            <a:r>
              <a:rPr lang="en-US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2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0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44450" y="142875"/>
            <a:ext cx="88725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Область соотношений молекулярной массы различных</a:t>
            </a:r>
            <a:br>
              <a:rPr lang="ru-RU" sz="2800" b="1">
                <a:latin typeface="Calibri" pitchFamily="34" charset="0"/>
              </a:rPr>
            </a:br>
            <a:r>
              <a:rPr lang="ru-RU" sz="2800" b="1">
                <a:latin typeface="Calibri" pitchFamily="34" charset="0"/>
              </a:rPr>
              <a:t> соединений и их температуры кипения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7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6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6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4" descr="1.15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0" y="1071563"/>
            <a:ext cx="6119813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1050925" y="214313"/>
            <a:ext cx="71310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осмометра – прибора для измерения</a:t>
            </a:r>
            <a:br>
              <a:rPr lang="ru-RU" sz="2800" b="1">
                <a:latin typeface="Calibri" pitchFamily="34" charset="0"/>
              </a:rPr>
            </a:br>
            <a:r>
              <a:rPr lang="ru-RU" sz="2800" b="1">
                <a:latin typeface="Calibri" pitchFamily="34" charset="0"/>
              </a:rPr>
              <a:t> осмотического давления</a:t>
            </a:r>
          </a:p>
        </p:txBody>
      </p:sp>
      <p:sp>
        <p:nvSpPr>
          <p:cNvPr id="32771" name="TextBox 6"/>
          <p:cNvSpPr txBox="1">
            <a:spLocks noChangeArrowheads="1"/>
          </p:cNvSpPr>
          <p:nvPr/>
        </p:nvSpPr>
        <p:spPr bwMode="auto">
          <a:xfrm>
            <a:off x="1727200" y="5556250"/>
            <a:ext cx="55594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1 - камера раствора; 2 – камера растворителя;</a:t>
            </a:r>
            <a:br>
              <a:rPr lang="ru-RU" sz="2000" i="1">
                <a:latin typeface="Calibri" pitchFamily="34" charset="0"/>
              </a:rPr>
            </a:br>
            <a:r>
              <a:rPr lang="ru-RU" sz="2000" i="1">
                <a:latin typeface="Calibri" pitchFamily="34" charset="0"/>
              </a:rPr>
              <a:t> 3 – полупроницаемая мембрана; 4 – суппорт;</a:t>
            </a:r>
            <a:br>
              <a:rPr lang="ru-RU" sz="2000" i="1">
                <a:latin typeface="Calibri" pitchFamily="34" charset="0"/>
              </a:rPr>
            </a:br>
            <a:r>
              <a:rPr lang="ru-RU" sz="2000" i="1">
                <a:latin typeface="Calibri" pitchFamily="34" charset="0"/>
              </a:rPr>
              <a:t> 5,6 – поршни; 7 - манометры 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5400000">
            <a:off x="2857500" y="4857750"/>
            <a:ext cx="428625" cy="42862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>
            <a:off x="1500188" y="3357563"/>
            <a:ext cx="500062" cy="500062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572000" y="4786313"/>
            <a:ext cx="714375" cy="57150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3567113" y="4567237"/>
            <a:ext cx="795338" cy="785813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938838" y="4938713"/>
            <a:ext cx="490537" cy="41910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000875" y="3500438"/>
            <a:ext cx="490538" cy="41910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3714750" y="1285875"/>
            <a:ext cx="857250" cy="14287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572000" y="1285875"/>
            <a:ext cx="1000125" cy="14287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80" name="TextBox 46"/>
          <p:cNvSpPr txBox="1">
            <a:spLocks noChangeArrowheads="1"/>
          </p:cNvSpPr>
          <p:nvPr/>
        </p:nvSpPr>
        <p:spPr bwMode="auto">
          <a:xfrm>
            <a:off x="4429125" y="128587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7</a:t>
            </a:r>
          </a:p>
        </p:txBody>
      </p:sp>
      <p:sp>
        <p:nvSpPr>
          <p:cNvPr id="32781" name="TextBox 47"/>
          <p:cNvSpPr txBox="1">
            <a:spLocks noChangeArrowheads="1"/>
          </p:cNvSpPr>
          <p:nvPr/>
        </p:nvSpPr>
        <p:spPr bwMode="auto">
          <a:xfrm>
            <a:off x="1270000" y="3786188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5</a:t>
            </a:r>
          </a:p>
        </p:txBody>
      </p:sp>
      <p:sp>
        <p:nvSpPr>
          <p:cNvPr id="32782" name="TextBox 48"/>
          <p:cNvSpPr txBox="1">
            <a:spLocks noChangeArrowheads="1"/>
          </p:cNvSpPr>
          <p:nvPr/>
        </p:nvSpPr>
        <p:spPr bwMode="auto">
          <a:xfrm>
            <a:off x="7429500" y="3786188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6</a:t>
            </a:r>
          </a:p>
        </p:txBody>
      </p:sp>
      <p:sp>
        <p:nvSpPr>
          <p:cNvPr id="32783" name="TextBox 49"/>
          <p:cNvSpPr txBox="1">
            <a:spLocks noChangeArrowheads="1"/>
          </p:cNvSpPr>
          <p:nvPr/>
        </p:nvSpPr>
        <p:spPr bwMode="auto">
          <a:xfrm>
            <a:off x="2643188" y="527367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2</a:t>
            </a:r>
          </a:p>
        </p:txBody>
      </p:sp>
      <p:sp>
        <p:nvSpPr>
          <p:cNvPr id="32784" name="TextBox 50"/>
          <p:cNvSpPr txBox="1">
            <a:spLocks noChangeArrowheads="1"/>
          </p:cNvSpPr>
          <p:nvPr/>
        </p:nvSpPr>
        <p:spPr bwMode="auto">
          <a:xfrm>
            <a:off x="3357563" y="528637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4</a:t>
            </a:r>
          </a:p>
        </p:txBody>
      </p:sp>
      <p:sp>
        <p:nvSpPr>
          <p:cNvPr id="32785" name="TextBox 51"/>
          <p:cNvSpPr txBox="1">
            <a:spLocks noChangeArrowheads="1"/>
          </p:cNvSpPr>
          <p:nvPr/>
        </p:nvSpPr>
        <p:spPr bwMode="auto">
          <a:xfrm>
            <a:off x="5270500" y="528637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3</a:t>
            </a:r>
          </a:p>
        </p:txBody>
      </p:sp>
      <p:sp>
        <p:nvSpPr>
          <p:cNvPr id="32786" name="TextBox 52"/>
          <p:cNvSpPr txBox="1">
            <a:spLocks noChangeArrowheads="1"/>
          </p:cNvSpPr>
          <p:nvPr/>
        </p:nvSpPr>
        <p:spPr bwMode="auto">
          <a:xfrm>
            <a:off x="6413500" y="527367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1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89" name="Рисунок 3" descr="Безимени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8575" y="1643063"/>
            <a:ext cx="6732588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Группа 32"/>
          <p:cNvGrpSpPr>
            <a:grpSpLocks/>
          </p:cNvGrpSpPr>
          <p:nvPr/>
        </p:nvGrpSpPr>
        <p:grpSpPr bwMode="auto">
          <a:xfrm>
            <a:off x="1643063" y="1935163"/>
            <a:ext cx="6157912" cy="3576637"/>
            <a:chOff x="1643042" y="1935832"/>
            <a:chExt cx="6157780" cy="3575968"/>
          </a:xfrm>
        </p:grpSpPr>
        <p:pic>
          <p:nvPicPr>
            <p:cNvPr id="217108" name="Рисунок 5" descr="4.68 кия.png"/>
            <p:cNvPicPr>
              <a:picLocks noChangeAspect="1"/>
            </p:cNvPicPr>
            <p:nvPr/>
          </p:nvPicPr>
          <p:blipFill>
            <a:blip r:embed="rId4"/>
            <a:srcRect l="-50810"/>
            <a:stretch>
              <a:fillRect/>
            </a:stretch>
          </p:blipFill>
          <p:spPr bwMode="auto">
            <a:xfrm>
              <a:off x="1643042" y="1935832"/>
              <a:ext cx="6157780" cy="2354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Прямая соединительная линия 15"/>
            <p:cNvCxnSpPr/>
            <p:nvPr/>
          </p:nvCxnSpPr>
          <p:spPr>
            <a:xfrm rot="5400000">
              <a:off x="3114725" y="4892791"/>
              <a:ext cx="1238018" cy="0"/>
            </a:xfrm>
            <a:prstGeom prst="line">
              <a:avLst/>
            </a:prstGeom>
            <a:ln w="50800">
              <a:solidFill>
                <a:srgbClr val="824D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Прямая соединительная линия 28"/>
          <p:cNvCxnSpPr/>
          <p:nvPr/>
        </p:nvCxnSpPr>
        <p:spPr>
          <a:xfrm rot="5400000">
            <a:off x="3743325" y="4651375"/>
            <a:ext cx="174625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/>
          <p:cNvGrpSpPr>
            <a:grpSpLocks/>
          </p:cNvGrpSpPr>
          <p:nvPr/>
        </p:nvGrpSpPr>
        <p:grpSpPr bwMode="auto">
          <a:xfrm>
            <a:off x="1643063" y="1963738"/>
            <a:ext cx="6148387" cy="3560762"/>
            <a:chOff x="1643042" y="1963420"/>
            <a:chExt cx="6147773" cy="3561084"/>
          </a:xfrm>
        </p:grpSpPr>
        <p:pic>
          <p:nvPicPr>
            <p:cNvPr id="217106" name="Рисунок 4" descr="1.png"/>
            <p:cNvPicPr>
              <a:picLocks noChangeAspect="1"/>
            </p:cNvPicPr>
            <p:nvPr/>
          </p:nvPicPr>
          <p:blipFill>
            <a:blip r:embed="rId5"/>
            <a:srcRect l="-37416" r="50768"/>
            <a:stretch>
              <a:fillRect/>
            </a:stretch>
          </p:blipFill>
          <p:spPr bwMode="auto">
            <a:xfrm>
              <a:off x="1643042" y="2857496"/>
              <a:ext cx="3143272" cy="2667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4765342" y="1963420"/>
              <a:ext cx="3025473" cy="1722593"/>
            </a:xfrm>
            <a:prstGeom prst="line">
              <a:avLst/>
            </a:prstGeom>
            <a:ln w="38100">
              <a:solidFill>
                <a:srgbClr val="2D50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7093" name="TextBox 2"/>
          <p:cNvSpPr txBox="1">
            <a:spLocks noChangeArrowheads="1"/>
          </p:cNvSpPr>
          <p:nvPr/>
        </p:nvSpPr>
        <p:spPr bwMode="auto">
          <a:xfrm>
            <a:off x="214313" y="357188"/>
            <a:ext cx="87153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Зависимость удельной производительности мембраны от приложенного давления для идеальной и реальной мембраны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624013" y="3779838"/>
            <a:ext cx="2955925" cy="1712912"/>
          </a:xfrm>
          <a:prstGeom prst="line">
            <a:avLst/>
          </a:prstGeom>
          <a:ln w="38100">
            <a:solidFill>
              <a:srgbClr val="294E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424363" y="5514975"/>
            <a:ext cx="6397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P</a:t>
            </a:r>
            <a:r>
              <a:rPr lang="en-US" i="1" baseline="-25000">
                <a:latin typeface="Calibri" pitchFamily="34" charset="0"/>
              </a:rPr>
              <a:t>max</a:t>
            </a:r>
            <a:br>
              <a:rPr lang="en-US" i="1" baseline="-25000">
                <a:latin typeface="Calibri" pitchFamily="34" charset="0"/>
              </a:rPr>
            </a:br>
            <a:r>
              <a:rPr lang="en-US" i="1">
                <a:latin typeface="Calibri" pitchFamily="34" charset="0"/>
              </a:rPr>
              <a:t>(r</a:t>
            </a:r>
            <a:r>
              <a:rPr lang="en-US" i="1" baseline="-25000">
                <a:latin typeface="Calibri" pitchFamily="34" charset="0"/>
              </a:rPr>
              <a:t>min</a:t>
            </a:r>
            <a:r>
              <a:rPr lang="en-US" i="1">
                <a:latin typeface="Calibri" pitchFamily="34" charset="0"/>
              </a:rPr>
              <a:t>)</a:t>
            </a:r>
            <a:endParaRPr lang="ru-RU" i="1">
              <a:latin typeface="Calibri" pitchFamily="34" charset="0"/>
            </a:endParaRPr>
          </a:p>
        </p:txBody>
      </p:sp>
      <p:grpSp>
        <p:nvGrpSpPr>
          <p:cNvPr id="23" name="Группа 22"/>
          <p:cNvGrpSpPr>
            <a:grpSpLocks/>
          </p:cNvGrpSpPr>
          <p:nvPr/>
        </p:nvGrpSpPr>
        <p:grpSpPr bwMode="auto">
          <a:xfrm>
            <a:off x="2849563" y="5527675"/>
            <a:ext cx="668337" cy="665163"/>
            <a:chOff x="2938450" y="5534040"/>
            <a:chExt cx="668966" cy="665381"/>
          </a:xfrm>
        </p:grpSpPr>
        <p:sp>
          <p:nvSpPr>
            <p:cNvPr id="217104" name="TextBox 10"/>
            <p:cNvSpPr txBox="1">
              <a:spLocks noChangeArrowheads="1"/>
            </p:cNvSpPr>
            <p:nvPr/>
          </p:nvSpPr>
          <p:spPr bwMode="auto">
            <a:xfrm>
              <a:off x="2938450" y="5553090"/>
              <a:ext cx="66896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Calibri" pitchFamily="34" charset="0"/>
                </a:rPr>
                <a:t>P</a:t>
              </a:r>
              <a:r>
                <a:rPr lang="en-US" i="1" baseline="-25000">
                  <a:latin typeface="Calibri" pitchFamily="34" charset="0"/>
                </a:rPr>
                <a:t>min</a:t>
              </a:r>
              <a:r>
                <a:rPr lang="ru-RU" i="1" baseline="-25000">
                  <a:latin typeface="Calibri" pitchFamily="34" charset="0"/>
                </a:rPr>
                <a:t>.</a:t>
              </a:r>
              <a:r>
                <a:rPr lang="en-US" i="1">
                  <a:latin typeface="Calibri" pitchFamily="34" charset="0"/>
                </a:rPr>
                <a:t/>
              </a:r>
              <a:br>
                <a:rPr lang="en-US" i="1">
                  <a:latin typeface="Calibri" pitchFamily="34" charset="0"/>
                </a:rPr>
              </a:br>
              <a:r>
                <a:rPr lang="en-US" i="1">
                  <a:latin typeface="Calibri" pitchFamily="34" charset="0"/>
                </a:rPr>
                <a:t>(r</a:t>
              </a:r>
              <a:r>
                <a:rPr lang="en-US" i="1" baseline="-25000">
                  <a:latin typeface="Calibri" pitchFamily="34" charset="0"/>
                </a:rPr>
                <a:t>max</a:t>
              </a:r>
              <a:r>
                <a:rPr lang="en-US" i="1">
                  <a:latin typeface="Calibri" pitchFamily="34" charset="0"/>
                </a:rPr>
                <a:t>)</a:t>
              </a:r>
              <a:endParaRPr lang="ru-RU" i="1">
                <a:latin typeface="Calibri" pitchFamily="34" charset="0"/>
              </a:endParaRPr>
            </a:p>
          </p:txBody>
        </p:sp>
        <p:sp>
          <p:nvSpPr>
            <p:cNvPr id="217105" name="TextBox 19"/>
            <p:cNvSpPr txBox="1">
              <a:spLocks noChangeArrowheads="1"/>
            </p:cNvSpPr>
            <p:nvPr/>
          </p:nvSpPr>
          <p:spPr bwMode="auto">
            <a:xfrm>
              <a:off x="3078152" y="5534040"/>
              <a:ext cx="50366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100" i="1">
                  <a:latin typeface="Calibri" pitchFamily="34" charset="0"/>
                </a:rPr>
                <a:t>реал.</a:t>
              </a:r>
            </a:p>
          </p:txBody>
        </p:sp>
      </p:grpSp>
      <p:grpSp>
        <p:nvGrpSpPr>
          <p:cNvPr id="22" name="Группа 21"/>
          <p:cNvGrpSpPr>
            <a:grpSpLocks/>
          </p:cNvGrpSpPr>
          <p:nvPr/>
        </p:nvGrpSpPr>
        <p:grpSpPr bwMode="auto">
          <a:xfrm>
            <a:off x="3490913" y="5492750"/>
            <a:ext cx="723900" cy="436563"/>
            <a:chOff x="3428992" y="5834068"/>
            <a:chExt cx="723529" cy="437251"/>
          </a:xfrm>
        </p:grpSpPr>
        <p:sp>
          <p:nvSpPr>
            <p:cNvPr id="217102" name="TextBox 18"/>
            <p:cNvSpPr txBox="1">
              <a:spLocks noChangeArrowheads="1"/>
            </p:cNvSpPr>
            <p:nvPr/>
          </p:nvSpPr>
          <p:spPr bwMode="auto">
            <a:xfrm>
              <a:off x="3428992" y="5857892"/>
              <a:ext cx="54213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Calibri" pitchFamily="34" charset="0"/>
                </a:rPr>
                <a:t>P</a:t>
              </a:r>
              <a:r>
                <a:rPr lang="en-US" i="1" baseline="-25000">
                  <a:latin typeface="Calibri" pitchFamily="34" charset="0"/>
                </a:rPr>
                <a:t>min</a:t>
              </a:r>
              <a:endParaRPr lang="ru-RU" i="1">
                <a:latin typeface="Calibri" pitchFamily="34" charset="0"/>
              </a:endParaRPr>
            </a:p>
          </p:txBody>
        </p:sp>
        <p:sp>
          <p:nvSpPr>
            <p:cNvPr id="217103" name="TextBox 20"/>
            <p:cNvSpPr txBox="1">
              <a:spLocks noChangeArrowheads="1"/>
            </p:cNvSpPr>
            <p:nvPr/>
          </p:nvSpPr>
          <p:spPr bwMode="auto">
            <a:xfrm>
              <a:off x="3567104" y="5834068"/>
              <a:ext cx="585417" cy="437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i="1">
                  <a:latin typeface="Calibri" pitchFamily="34" charset="0"/>
                </a:rPr>
                <a:t>идеал.</a:t>
              </a:r>
            </a:p>
            <a:p>
              <a:endParaRPr lang="ru-RU" sz="1100" i="1">
                <a:latin typeface="Calibri" pitchFamily="34" charset="0"/>
              </a:endParaRPr>
            </a:p>
          </p:txBody>
        </p:sp>
      </p:grpSp>
      <p:sp>
        <p:nvSpPr>
          <p:cNvPr id="32" name="Овал 31"/>
          <p:cNvSpPr/>
          <p:nvPr/>
        </p:nvSpPr>
        <p:spPr>
          <a:xfrm>
            <a:off x="1571625" y="5429250"/>
            <a:ext cx="180975" cy="180975"/>
          </a:xfrm>
          <a:prstGeom prst="ellipse">
            <a:avLst/>
          </a:prstGeom>
          <a:solidFill>
            <a:srgbClr val="14F88B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590675" y="5419725"/>
            <a:ext cx="180975" cy="180975"/>
          </a:xfrm>
          <a:prstGeom prst="ellipse">
            <a:avLst/>
          </a:prstGeom>
          <a:solidFill>
            <a:srgbClr val="14F88B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878138" y="6196013"/>
            <a:ext cx="3051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Calibri" pitchFamily="34" charset="0"/>
              </a:rPr>
              <a:t>Идеальная мембрана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957513" y="6216650"/>
            <a:ext cx="28241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Calibri" pitchFamily="34" charset="0"/>
              </a:rPr>
              <a:t>Реальная мембрана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8.33333E-7 -1.11111E-6 L 0.67309 0.00023 " pathEditMode="relative" rAng="0" ptsTypes="AA">
                                      <p:cBhvr>
                                        <p:cTn id="15" dur="3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8.33333E-7 -1.11111E-6 L 0.67309 0.00023 " pathEditMode="relative" rAng="0" ptsTypes="AA">
                                      <p:cBhvr>
                                        <p:cTn id="41" dur="3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6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8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1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2" grpId="0" animBg="1"/>
      <p:bldP spid="32" grpId="1" animBg="1"/>
      <p:bldP spid="32" grpId="2" animBg="1"/>
      <p:bldP spid="34" grpId="0" animBg="1"/>
      <p:bldP spid="34" grpId="1" animBg="1"/>
      <p:bldP spid="34" grpId="2" animBg="1"/>
      <p:bldP spid="24" grpId="0"/>
      <p:bldP spid="24" grpId="1"/>
      <p:bldP spid="25" grpId="0"/>
      <p:bldP spid="25" grpId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езимени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1925" y="1677988"/>
            <a:ext cx="4143375" cy="426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2"/>
          <p:cNvGrpSpPr>
            <a:grpSpLocks/>
          </p:cNvGrpSpPr>
          <p:nvPr/>
        </p:nvGrpSpPr>
        <p:grpSpPr bwMode="auto">
          <a:xfrm>
            <a:off x="2057400" y="1285875"/>
            <a:ext cx="6858000" cy="4645025"/>
            <a:chOff x="1628755" y="1286654"/>
            <a:chExt cx="6858048" cy="4644264"/>
          </a:xfrm>
        </p:grpSpPr>
        <p:cxnSp>
          <p:nvCxnSpPr>
            <p:cNvPr id="10" name="Прямая со стрелкой 9"/>
            <p:cNvCxnSpPr/>
            <p:nvPr/>
          </p:nvCxnSpPr>
          <p:spPr>
            <a:xfrm rot="5400000" flipH="1" flipV="1">
              <a:off x="-679090" y="3607199"/>
              <a:ext cx="4642677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>
              <a:off x="1628755" y="5929331"/>
              <a:ext cx="6858048" cy="15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9139" name="TextBox 2"/>
          <p:cNvSpPr txBox="1">
            <a:spLocks noChangeArrowheads="1"/>
          </p:cNvSpPr>
          <p:nvPr/>
        </p:nvSpPr>
        <p:spPr bwMode="auto">
          <a:xfrm>
            <a:off x="142875" y="0"/>
            <a:ext cx="87153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b="1">
                <a:latin typeface="Calibri" pitchFamily="34" charset="0"/>
              </a:rPr>
              <a:t>Графическая дифференциация зависимости удельной производительности мембраны от приложенного</a:t>
            </a:r>
            <a:br>
              <a:rPr lang="ru-RU" sz="2200" b="1">
                <a:latin typeface="Calibri" pitchFamily="34" charset="0"/>
              </a:rPr>
            </a:br>
            <a:r>
              <a:rPr lang="ru-RU" sz="2200" b="1">
                <a:latin typeface="Calibri" pitchFamily="34" charset="0"/>
              </a:rPr>
              <a:t> давления</a:t>
            </a:r>
            <a:r>
              <a:rPr lang="en-US" sz="2200" b="1">
                <a:latin typeface="Calibri" pitchFamily="34" charset="0"/>
              </a:rPr>
              <a:t> </a:t>
            </a:r>
            <a:r>
              <a:rPr lang="ru-RU" sz="2200" b="1">
                <a:latin typeface="Calibri" pitchFamily="34" charset="0"/>
              </a:rPr>
              <a:t>и график распределение пор по размеру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rot="16200000" flipH="1">
            <a:off x="5481638" y="4071937"/>
            <a:ext cx="3683000" cy="476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>
            <a:off x="4271962" y="5630863"/>
            <a:ext cx="59372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16200000" flipH="1">
            <a:off x="4363244" y="5164931"/>
            <a:ext cx="1511300" cy="2063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16200000" flipH="1">
            <a:off x="4848226" y="4535487"/>
            <a:ext cx="2743200" cy="349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16200000" flipH="1">
            <a:off x="5153025" y="4289425"/>
            <a:ext cx="3236913" cy="4286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16200000" flipH="1">
            <a:off x="4569619" y="4825206"/>
            <a:ext cx="2198688" cy="2857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rot="16200000" flipH="1">
            <a:off x="4281487" y="5351463"/>
            <a:ext cx="1135063" cy="1428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 rot="16200000" flipH="1">
            <a:off x="4990306" y="4399757"/>
            <a:ext cx="3000375" cy="3968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 rot="16200000" flipH="1">
            <a:off x="5315744" y="4166394"/>
            <a:ext cx="3471862" cy="4445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 rot="16200000" flipH="1">
            <a:off x="4457701" y="4989512"/>
            <a:ext cx="1858962" cy="2381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 rot="16200000" flipH="1">
            <a:off x="4706144" y="4685507"/>
            <a:ext cx="2459037" cy="3175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 rot="16200000" flipH="1">
            <a:off x="4165601" y="5797550"/>
            <a:ext cx="273050" cy="3175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 flipV="1">
            <a:off x="2105025" y="5654675"/>
            <a:ext cx="2460625" cy="266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 flipV="1">
            <a:off x="2082800" y="4724400"/>
            <a:ext cx="3017838" cy="1203325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 flipV="1">
            <a:off x="2082800" y="3916363"/>
            <a:ext cx="3565525" cy="2005012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/>
          <p:nvPr/>
        </p:nvCxnSpPr>
        <p:spPr>
          <a:xfrm flipV="1">
            <a:off x="2082800" y="3292475"/>
            <a:ext cx="4114800" cy="26352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 flipV="1">
            <a:off x="2097088" y="2743200"/>
            <a:ext cx="4648200" cy="31623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/>
          <p:nvPr/>
        </p:nvCxnSpPr>
        <p:spPr>
          <a:xfrm flipV="1">
            <a:off x="2074863" y="2257425"/>
            <a:ext cx="5216525" cy="3678238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/>
          <p:cNvCxnSpPr/>
          <p:nvPr/>
        </p:nvCxnSpPr>
        <p:spPr>
          <a:xfrm rot="5400000" flipH="1" flipV="1">
            <a:off x="4214812" y="5286376"/>
            <a:ext cx="7143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/>
          <p:cNvCxnSpPr/>
          <p:nvPr/>
        </p:nvCxnSpPr>
        <p:spPr>
          <a:xfrm rot="5400000" flipH="1" flipV="1">
            <a:off x="4741863" y="4356100"/>
            <a:ext cx="733425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/>
          <p:cNvCxnSpPr/>
          <p:nvPr/>
        </p:nvCxnSpPr>
        <p:spPr>
          <a:xfrm rot="5400000" flipH="1" flipV="1">
            <a:off x="5503863" y="3778250"/>
            <a:ext cx="298450" cy="95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/>
          <p:cNvCxnSpPr/>
          <p:nvPr/>
        </p:nvCxnSpPr>
        <p:spPr>
          <a:xfrm rot="16200000" flipV="1">
            <a:off x="6117431" y="3202782"/>
            <a:ext cx="161925" cy="47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/>
          <p:cNvCxnSpPr/>
          <p:nvPr/>
        </p:nvCxnSpPr>
        <p:spPr>
          <a:xfrm rot="16200000" flipV="1">
            <a:off x="6700837" y="2690813"/>
            <a:ext cx="1047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/>
          <p:cNvSpPr txBox="1">
            <a:spLocks noChangeArrowheads="1"/>
          </p:cNvSpPr>
          <p:nvPr/>
        </p:nvSpPr>
        <p:spPr bwMode="auto">
          <a:xfrm>
            <a:off x="3862388" y="5948363"/>
            <a:ext cx="5413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P</a:t>
            </a:r>
            <a:r>
              <a:rPr lang="en-US" i="1" baseline="-25000">
                <a:latin typeface="Calibri" pitchFamily="34" charset="0"/>
              </a:rPr>
              <a:t>min</a:t>
            </a:r>
            <a:endParaRPr lang="ru-RU" i="1">
              <a:latin typeface="Calibri" pitchFamily="34" charset="0"/>
            </a:endParaRPr>
          </a:p>
        </p:txBody>
      </p:sp>
      <p:sp>
        <p:nvSpPr>
          <p:cNvPr id="168" name="TextBox 167"/>
          <p:cNvSpPr txBox="1">
            <a:spLocks noChangeArrowheads="1"/>
          </p:cNvSpPr>
          <p:nvPr/>
        </p:nvSpPr>
        <p:spPr bwMode="auto">
          <a:xfrm>
            <a:off x="1714500" y="1214438"/>
            <a:ext cx="330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G</a:t>
            </a:r>
            <a:endParaRPr lang="ru-RU" i="1">
              <a:latin typeface="Calibri" pitchFamily="34" charset="0"/>
            </a:endParaRPr>
          </a:p>
        </p:txBody>
      </p:sp>
      <p:sp>
        <p:nvSpPr>
          <p:cNvPr id="169" name="TextBox 168"/>
          <p:cNvSpPr txBox="1">
            <a:spLocks noChangeArrowheads="1"/>
          </p:cNvSpPr>
          <p:nvPr/>
        </p:nvSpPr>
        <p:spPr bwMode="auto">
          <a:xfrm>
            <a:off x="8615363" y="5943600"/>
            <a:ext cx="303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P</a:t>
            </a:r>
            <a:endParaRPr lang="ru-RU" i="1">
              <a:latin typeface="Calibri" pitchFamily="34" charset="0"/>
            </a:endParaRPr>
          </a:p>
        </p:txBody>
      </p:sp>
      <p:grpSp>
        <p:nvGrpSpPr>
          <p:cNvPr id="219166" name="Группа 102"/>
          <p:cNvGrpSpPr>
            <a:grpSpLocks/>
          </p:cNvGrpSpPr>
          <p:nvPr/>
        </p:nvGrpSpPr>
        <p:grpSpPr bwMode="auto">
          <a:xfrm>
            <a:off x="0" y="2428875"/>
            <a:ext cx="2000250" cy="2295525"/>
            <a:chOff x="0" y="2428868"/>
            <a:chExt cx="1664162" cy="1910085"/>
          </a:xfrm>
        </p:grpSpPr>
        <p:pic>
          <p:nvPicPr>
            <p:cNvPr id="219250" name="Picture 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3506" y="2428868"/>
              <a:ext cx="1397150" cy="478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9251" name="Picture 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1526" y="3057283"/>
              <a:ext cx="981110" cy="267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9252" name="Picture 6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3474573"/>
              <a:ext cx="1664162" cy="447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9253" name="Picture 5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1526" y="4071942"/>
              <a:ext cx="981110" cy="267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6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6913" y="3959225"/>
            <a:ext cx="4500562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" name="TextBox 237"/>
          <p:cNvSpPr txBox="1">
            <a:spLocks noChangeArrowheads="1"/>
          </p:cNvSpPr>
          <p:nvPr/>
        </p:nvSpPr>
        <p:spPr bwMode="auto">
          <a:xfrm>
            <a:off x="4429125" y="6500813"/>
            <a:ext cx="498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r</a:t>
            </a:r>
            <a:r>
              <a:rPr lang="en-US" i="1" baseline="-25000">
                <a:latin typeface="Calibri" pitchFamily="34" charset="0"/>
              </a:rPr>
              <a:t>min</a:t>
            </a:r>
            <a:endParaRPr lang="ru-RU" i="1">
              <a:latin typeface="Calibri" pitchFamily="34" charset="0"/>
            </a:endParaRPr>
          </a:p>
        </p:txBody>
      </p:sp>
      <p:sp>
        <p:nvSpPr>
          <p:cNvPr id="239" name="TextBox 238"/>
          <p:cNvSpPr txBox="1">
            <a:spLocks noChangeArrowheads="1"/>
          </p:cNvSpPr>
          <p:nvPr/>
        </p:nvSpPr>
        <p:spPr bwMode="auto">
          <a:xfrm>
            <a:off x="6572250" y="6500813"/>
            <a:ext cx="53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r</a:t>
            </a:r>
            <a:r>
              <a:rPr lang="en-US" i="1" baseline="-25000">
                <a:latin typeface="Calibri" pitchFamily="34" charset="0"/>
              </a:rPr>
              <a:t>max</a:t>
            </a:r>
            <a:endParaRPr lang="ru-RU" i="1">
              <a:latin typeface="Calibri" pitchFamily="34" charset="0"/>
            </a:endParaRP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4992688" y="5832475"/>
            <a:ext cx="317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А</a:t>
            </a: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5529263" y="5842000"/>
            <a:ext cx="309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B</a:t>
            </a:r>
            <a:endParaRPr lang="ru-RU" i="1">
              <a:latin typeface="Calibri" pitchFamily="34" charset="0"/>
            </a:endParaRPr>
          </a:p>
        </p:txBody>
      </p:sp>
      <p:sp>
        <p:nvSpPr>
          <p:cNvPr id="105" name="Правая фигурная скобка 104"/>
          <p:cNvSpPr/>
          <p:nvPr/>
        </p:nvSpPr>
        <p:spPr>
          <a:xfrm>
            <a:off x="5143500" y="3994150"/>
            <a:ext cx="120650" cy="736600"/>
          </a:xfrm>
          <a:prstGeom prst="rightBrace">
            <a:avLst>
              <a:gd name="adj1" fmla="val 17222"/>
              <a:gd name="adj2" fmla="val 4911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7" name="TextBox 106"/>
          <p:cNvSpPr txBox="1">
            <a:spLocks noChangeArrowheads="1"/>
          </p:cNvSpPr>
          <p:nvPr/>
        </p:nvSpPr>
        <p:spPr bwMode="auto">
          <a:xfrm>
            <a:off x="5133975" y="4543425"/>
            <a:ext cx="303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a</a:t>
            </a:r>
            <a:endParaRPr lang="ru-RU" i="1">
              <a:latin typeface="Calibri" pitchFamily="34" charset="0"/>
            </a:endParaRPr>
          </a:p>
        </p:txBody>
      </p:sp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5114925" y="3790950"/>
            <a:ext cx="306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b</a:t>
            </a:r>
            <a:endParaRPr lang="ru-RU" i="1">
              <a:latin typeface="Calibri" pitchFamily="34" charset="0"/>
            </a:endParaRPr>
          </a:p>
        </p:txBody>
      </p:sp>
      <p:grpSp>
        <p:nvGrpSpPr>
          <p:cNvPr id="109" name="Группа 108"/>
          <p:cNvGrpSpPr>
            <a:grpSpLocks/>
          </p:cNvGrpSpPr>
          <p:nvPr/>
        </p:nvGrpSpPr>
        <p:grpSpPr bwMode="auto">
          <a:xfrm>
            <a:off x="1712913" y="1223963"/>
            <a:ext cx="7204075" cy="5103812"/>
            <a:chOff x="1714480" y="1214422"/>
            <a:chExt cx="7204172" cy="5103292"/>
          </a:xfrm>
        </p:grpSpPr>
        <p:grpSp>
          <p:nvGrpSpPr>
            <p:cNvPr id="219213" name="Группа 6"/>
            <p:cNvGrpSpPr>
              <a:grpSpLocks/>
            </p:cNvGrpSpPr>
            <p:nvPr/>
          </p:nvGrpSpPr>
          <p:grpSpPr bwMode="auto">
            <a:xfrm>
              <a:off x="4992692" y="3790954"/>
              <a:ext cx="846278" cy="2420396"/>
              <a:chOff x="4992692" y="3790954"/>
              <a:chExt cx="846278" cy="2420396"/>
            </a:xfrm>
          </p:grpSpPr>
          <p:sp>
            <p:nvSpPr>
              <p:cNvPr id="219245" name="TextBox 153"/>
              <p:cNvSpPr txBox="1">
                <a:spLocks noChangeArrowheads="1"/>
              </p:cNvSpPr>
              <p:nvPr/>
            </p:nvSpPr>
            <p:spPr bwMode="auto">
              <a:xfrm>
                <a:off x="4992692" y="5832494"/>
                <a:ext cx="3177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i="1">
                    <a:latin typeface="Calibri" pitchFamily="34" charset="0"/>
                  </a:rPr>
                  <a:t>А</a:t>
                </a:r>
              </a:p>
            </p:txBody>
          </p:sp>
          <p:sp>
            <p:nvSpPr>
              <p:cNvPr id="219246" name="TextBox 2"/>
              <p:cNvSpPr txBox="1">
                <a:spLocks noChangeArrowheads="1"/>
              </p:cNvSpPr>
              <p:nvPr/>
            </p:nvSpPr>
            <p:spPr bwMode="auto">
              <a:xfrm>
                <a:off x="5529270" y="5842018"/>
                <a:ext cx="3097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1">
                    <a:latin typeface="Calibri" pitchFamily="34" charset="0"/>
                  </a:rPr>
                  <a:t>B</a:t>
                </a:r>
                <a:endParaRPr lang="ru-RU" i="1">
                  <a:latin typeface="Calibri" pitchFamily="34" charset="0"/>
                </a:endParaRPr>
              </a:p>
            </p:txBody>
          </p:sp>
          <p:sp>
            <p:nvSpPr>
              <p:cNvPr id="156" name="Правая фигурная скобка 3"/>
              <p:cNvSpPr/>
              <p:nvPr/>
            </p:nvSpPr>
            <p:spPr>
              <a:xfrm>
                <a:off x="5143526" y="3993850"/>
                <a:ext cx="120652" cy="736525"/>
              </a:xfrm>
              <a:prstGeom prst="rightBrace">
                <a:avLst>
                  <a:gd name="adj1" fmla="val 17222"/>
                  <a:gd name="adj2" fmla="val 49111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248" name="TextBox 4"/>
              <p:cNvSpPr txBox="1">
                <a:spLocks noChangeArrowheads="1"/>
              </p:cNvSpPr>
              <p:nvPr/>
            </p:nvSpPr>
            <p:spPr bwMode="auto">
              <a:xfrm>
                <a:off x="5133980" y="4543434"/>
                <a:ext cx="3032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1">
                    <a:latin typeface="Calibri" pitchFamily="34" charset="0"/>
                  </a:rPr>
                  <a:t>a</a:t>
                </a:r>
                <a:endParaRPr lang="ru-RU" i="1">
                  <a:latin typeface="Calibri" pitchFamily="34" charset="0"/>
                </a:endParaRPr>
              </a:p>
            </p:txBody>
          </p:sp>
          <p:sp>
            <p:nvSpPr>
              <p:cNvPr id="219249" name="TextBox 5"/>
              <p:cNvSpPr txBox="1">
                <a:spLocks noChangeArrowheads="1"/>
              </p:cNvSpPr>
              <p:nvPr/>
            </p:nvSpPr>
            <p:spPr bwMode="auto">
              <a:xfrm>
                <a:off x="5114930" y="3790954"/>
                <a:ext cx="3064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1">
                    <a:latin typeface="Calibri" pitchFamily="34" charset="0"/>
                  </a:rPr>
                  <a:t>b</a:t>
                </a:r>
                <a:endParaRPr lang="ru-RU" i="1">
                  <a:latin typeface="Calibri" pitchFamily="34" charset="0"/>
                </a:endParaRPr>
              </a:p>
            </p:txBody>
          </p:sp>
        </p:grpSp>
        <p:grpSp>
          <p:nvGrpSpPr>
            <p:cNvPr id="219214" name="Группа 199"/>
            <p:cNvGrpSpPr>
              <a:grpSpLocks/>
            </p:cNvGrpSpPr>
            <p:nvPr/>
          </p:nvGrpSpPr>
          <p:grpSpPr bwMode="auto">
            <a:xfrm>
              <a:off x="1714480" y="1214422"/>
              <a:ext cx="7204172" cy="5103292"/>
              <a:chOff x="1438252" y="1366822"/>
              <a:chExt cx="7204172" cy="5103292"/>
            </a:xfrm>
          </p:grpSpPr>
          <p:pic>
            <p:nvPicPr>
              <p:cNvPr id="219215" name="Рисунок 111" descr="Безимени-1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695693" y="1830000"/>
                <a:ext cx="4143404" cy="4266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19216" name="Группа 170"/>
              <p:cNvGrpSpPr>
                <a:grpSpLocks/>
              </p:cNvGrpSpPr>
              <p:nvPr/>
            </p:nvGrpSpPr>
            <p:grpSpPr bwMode="auto">
              <a:xfrm>
                <a:off x="1781155" y="1439054"/>
                <a:ext cx="6858048" cy="4644264"/>
                <a:chOff x="1628755" y="1286654"/>
                <a:chExt cx="6858048" cy="4644264"/>
              </a:xfrm>
            </p:grpSpPr>
            <p:cxnSp>
              <p:nvCxnSpPr>
                <p:cNvPr id="151" name="Прямая со стрелкой 150"/>
                <p:cNvCxnSpPr/>
                <p:nvPr/>
              </p:nvCxnSpPr>
              <p:spPr>
                <a:xfrm rot="5400000" flipH="1" flipV="1">
                  <a:off x="-678437" y="3607335"/>
                  <a:ext cx="4641377" cy="1587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Прямая со стрелкой 152"/>
                <p:cNvCxnSpPr/>
                <p:nvPr/>
              </p:nvCxnSpPr>
              <p:spPr>
                <a:xfrm>
                  <a:off x="1628757" y="5928817"/>
                  <a:ext cx="6858092" cy="1587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4" name="Прямая соединительная линия 113"/>
              <p:cNvCxnSpPr/>
              <p:nvPr/>
            </p:nvCxnSpPr>
            <p:spPr>
              <a:xfrm rot="16200000" flipH="1">
                <a:off x="5204859" y="4224821"/>
                <a:ext cx="3684213" cy="4762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Прямая соединительная линия 114"/>
              <p:cNvCxnSpPr/>
              <p:nvPr/>
            </p:nvCxnSpPr>
            <p:spPr>
              <a:xfrm rot="5400000">
                <a:off x="3995783" y="5782797"/>
                <a:ext cx="593665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Прямая соединительная линия 115"/>
              <p:cNvCxnSpPr/>
              <p:nvPr/>
            </p:nvCxnSpPr>
            <p:spPr>
              <a:xfrm rot="16200000" flipH="1">
                <a:off x="4086325" y="5317705"/>
                <a:ext cx="1512734" cy="2063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Прямая соединительная линия 117"/>
              <p:cNvCxnSpPr/>
              <p:nvPr/>
            </p:nvCxnSpPr>
            <p:spPr>
              <a:xfrm rot="16200000" flipH="1">
                <a:off x="4571383" y="4688325"/>
                <a:ext cx="2744508" cy="3492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Прямая соединительная линия 118"/>
              <p:cNvCxnSpPr/>
              <p:nvPr/>
            </p:nvCxnSpPr>
            <p:spPr>
              <a:xfrm rot="16200000" flipH="1">
                <a:off x="4876216" y="4442287"/>
                <a:ext cx="3238170" cy="4286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Прямая соединительная линия 120"/>
              <p:cNvCxnSpPr/>
              <p:nvPr/>
            </p:nvCxnSpPr>
            <p:spPr>
              <a:xfrm rot="16200000" flipH="1">
                <a:off x="4292742" y="4978014"/>
                <a:ext cx="2200051" cy="2857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Прямая соединительная линия 122"/>
              <p:cNvCxnSpPr/>
              <p:nvPr/>
            </p:nvCxnSpPr>
            <p:spPr>
              <a:xfrm rot="16200000" flipH="1">
                <a:off x="4004546" y="5504218"/>
                <a:ext cx="1136534" cy="1428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Прямая соединительная линия 123"/>
              <p:cNvCxnSpPr/>
              <p:nvPr/>
            </p:nvCxnSpPr>
            <p:spPr>
              <a:xfrm rot="16200000" flipH="1">
                <a:off x="4714275" y="4551814"/>
                <a:ext cx="3000069" cy="396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Прямая соединительная линия 124"/>
              <p:cNvCxnSpPr/>
              <p:nvPr/>
            </p:nvCxnSpPr>
            <p:spPr>
              <a:xfrm rot="16200000" flipH="1">
                <a:off x="5039745" y="4318475"/>
                <a:ext cx="3471508" cy="4445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Прямая соединительная линия 125"/>
              <p:cNvCxnSpPr/>
              <p:nvPr/>
            </p:nvCxnSpPr>
            <p:spPr>
              <a:xfrm rot="16200000" flipH="1">
                <a:off x="4180802" y="5142305"/>
                <a:ext cx="1860360" cy="2381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Прямая соединительная линия 127"/>
              <p:cNvCxnSpPr/>
              <p:nvPr/>
            </p:nvCxnSpPr>
            <p:spPr>
              <a:xfrm rot="16200000" flipH="1">
                <a:off x="4429283" y="4838329"/>
                <a:ext cx="2460374" cy="3175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Прямая соединительная линия 129"/>
              <p:cNvCxnSpPr/>
              <p:nvPr/>
            </p:nvCxnSpPr>
            <p:spPr>
              <a:xfrm rot="16200000" flipH="1">
                <a:off x="3888607" y="5950261"/>
                <a:ext cx="274609" cy="317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Прямая соединительная линия 130"/>
              <p:cNvCxnSpPr/>
              <p:nvPr/>
            </p:nvCxnSpPr>
            <p:spPr>
              <a:xfrm flipV="1">
                <a:off x="1828782" y="5806607"/>
                <a:ext cx="2460658" cy="266673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Прямая соединительная линия 132"/>
              <p:cNvCxnSpPr/>
              <p:nvPr/>
            </p:nvCxnSpPr>
            <p:spPr>
              <a:xfrm flipV="1">
                <a:off x="1806557" y="4876426"/>
                <a:ext cx="3017878" cy="120479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Прямая соединительная линия 134"/>
              <p:cNvCxnSpPr/>
              <p:nvPr/>
            </p:nvCxnSpPr>
            <p:spPr>
              <a:xfrm flipV="1">
                <a:off x="1806557" y="4068472"/>
                <a:ext cx="3565573" cy="2004808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Прямая соединительная линия 135"/>
              <p:cNvCxnSpPr/>
              <p:nvPr/>
            </p:nvCxnSpPr>
            <p:spPr>
              <a:xfrm flipV="1">
                <a:off x="1806557" y="3444647"/>
                <a:ext cx="4114855" cy="2636569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Прямая соединительная линия 137"/>
              <p:cNvCxnSpPr/>
              <p:nvPr/>
            </p:nvCxnSpPr>
            <p:spPr>
              <a:xfrm flipV="1">
                <a:off x="1820844" y="2895428"/>
                <a:ext cx="4648263" cy="3161978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Прямая соединительная линия 138"/>
              <p:cNvCxnSpPr/>
              <p:nvPr/>
            </p:nvCxnSpPr>
            <p:spPr>
              <a:xfrm flipV="1">
                <a:off x="1798619" y="2409703"/>
                <a:ext cx="5216595" cy="367945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Прямая соединительная линия 139"/>
              <p:cNvCxnSpPr/>
              <p:nvPr/>
            </p:nvCxnSpPr>
            <p:spPr>
              <a:xfrm rot="5400000" flipH="1" flipV="1">
                <a:off x="3938639" y="5438345"/>
                <a:ext cx="71430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/>
              <p:cNvCxnSpPr/>
              <p:nvPr/>
            </p:nvCxnSpPr>
            <p:spPr>
              <a:xfrm rot="5400000" flipH="1" flipV="1">
                <a:off x="4465697" y="4508164"/>
                <a:ext cx="73335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Прямая соединительная линия 141"/>
              <p:cNvCxnSpPr/>
              <p:nvPr/>
            </p:nvCxnSpPr>
            <p:spPr>
              <a:xfrm rot="5400000" flipH="1" flipV="1">
                <a:off x="5227683" y="3930372"/>
                <a:ext cx="298420" cy="95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Прямая соединительная линия 142"/>
              <p:cNvCxnSpPr/>
              <p:nvPr/>
            </p:nvCxnSpPr>
            <p:spPr>
              <a:xfrm rot="16200000" flipV="1">
                <a:off x="5841252" y="3354962"/>
                <a:ext cx="161909" cy="476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Прямая соединительная линия 143"/>
              <p:cNvCxnSpPr/>
              <p:nvPr/>
            </p:nvCxnSpPr>
            <p:spPr>
              <a:xfrm rot="16200000" flipV="1">
                <a:off x="6424662" y="2843047"/>
                <a:ext cx="10476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9240" name="TextBox 144"/>
              <p:cNvSpPr txBox="1">
                <a:spLocks noChangeArrowheads="1"/>
              </p:cNvSpPr>
              <p:nvPr/>
            </p:nvSpPr>
            <p:spPr bwMode="auto">
              <a:xfrm>
                <a:off x="3586154" y="6100782"/>
                <a:ext cx="5421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1">
                    <a:latin typeface="Calibri" pitchFamily="34" charset="0"/>
                  </a:rPr>
                  <a:t>P</a:t>
                </a:r>
                <a:r>
                  <a:rPr lang="en-US" i="1" baseline="-25000">
                    <a:latin typeface="Calibri" pitchFamily="34" charset="0"/>
                  </a:rPr>
                  <a:t>min</a:t>
                </a:r>
                <a:endParaRPr lang="ru-RU" i="1">
                  <a:latin typeface="Calibri" pitchFamily="34" charset="0"/>
                </a:endParaRPr>
              </a:p>
            </p:txBody>
          </p:sp>
          <p:sp>
            <p:nvSpPr>
              <p:cNvPr id="219241" name="TextBox 146"/>
              <p:cNvSpPr txBox="1">
                <a:spLocks noChangeArrowheads="1"/>
              </p:cNvSpPr>
              <p:nvPr/>
            </p:nvSpPr>
            <p:spPr bwMode="auto">
              <a:xfrm>
                <a:off x="1438252" y="1366822"/>
                <a:ext cx="3305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1">
                    <a:latin typeface="Calibri" pitchFamily="34" charset="0"/>
                  </a:rPr>
                  <a:t>G</a:t>
                </a:r>
                <a:endParaRPr lang="ru-RU" i="1">
                  <a:latin typeface="Calibri" pitchFamily="34" charset="0"/>
                </a:endParaRPr>
              </a:p>
            </p:txBody>
          </p:sp>
          <p:sp>
            <p:nvSpPr>
              <p:cNvPr id="219242" name="TextBox 148"/>
              <p:cNvSpPr txBox="1">
                <a:spLocks noChangeArrowheads="1"/>
              </p:cNvSpPr>
              <p:nvPr/>
            </p:nvSpPr>
            <p:spPr bwMode="auto">
              <a:xfrm>
                <a:off x="8339136" y="6096000"/>
                <a:ext cx="3032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1">
                    <a:latin typeface="Calibri" pitchFamily="34" charset="0"/>
                  </a:rPr>
                  <a:t>P</a:t>
                </a:r>
                <a:endParaRPr lang="ru-RU" i="1">
                  <a:latin typeface="Calibri" pitchFamily="34" charset="0"/>
                </a:endParaRPr>
              </a:p>
            </p:txBody>
          </p:sp>
        </p:grpSp>
      </p:grpSp>
      <p:grpSp>
        <p:nvGrpSpPr>
          <p:cNvPr id="305" name="Группа 304"/>
          <p:cNvGrpSpPr>
            <a:grpSpLocks/>
          </p:cNvGrpSpPr>
          <p:nvPr/>
        </p:nvGrpSpPr>
        <p:grpSpPr bwMode="auto">
          <a:xfrm>
            <a:off x="3076575" y="1071563"/>
            <a:ext cx="4457700" cy="3094037"/>
            <a:chOff x="3076951" y="1071546"/>
            <a:chExt cx="4456908" cy="3093696"/>
          </a:xfrm>
        </p:grpSpPr>
        <p:sp>
          <p:nvSpPr>
            <p:cNvPr id="219177" name="TextBox 305"/>
            <p:cNvSpPr txBox="1">
              <a:spLocks noChangeArrowheads="1"/>
            </p:cNvSpPr>
            <p:nvPr/>
          </p:nvSpPr>
          <p:spPr bwMode="auto">
            <a:xfrm>
              <a:off x="5113110" y="3857204"/>
              <a:ext cx="192785" cy="224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i="1">
                  <a:latin typeface="Calibri" pitchFamily="34" charset="0"/>
                </a:rPr>
                <a:t>А</a:t>
              </a:r>
            </a:p>
          </p:txBody>
        </p:sp>
        <p:sp>
          <p:nvSpPr>
            <p:cNvPr id="219178" name="TextBox 306"/>
            <p:cNvSpPr txBox="1">
              <a:spLocks noChangeArrowheads="1"/>
            </p:cNvSpPr>
            <p:nvPr/>
          </p:nvSpPr>
          <p:spPr bwMode="auto">
            <a:xfrm>
              <a:off x="5444202" y="3857478"/>
              <a:ext cx="187922" cy="224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Calibri" pitchFamily="34" charset="0"/>
                </a:rPr>
                <a:t>B</a:t>
              </a:r>
              <a:endParaRPr lang="ru-RU" i="1">
                <a:latin typeface="Calibri" pitchFamily="34" charset="0"/>
              </a:endParaRPr>
            </a:p>
          </p:txBody>
        </p:sp>
        <p:sp>
          <p:nvSpPr>
            <p:cNvPr id="308" name="Правая фигурная скобка 307"/>
            <p:cNvSpPr/>
            <p:nvPr/>
          </p:nvSpPr>
          <p:spPr>
            <a:xfrm>
              <a:off x="5243504" y="2758872"/>
              <a:ext cx="73012" cy="446039"/>
            </a:xfrm>
            <a:prstGeom prst="rightBrace">
              <a:avLst>
                <a:gd name="adj1" fmla="val 17222"/>
                <a:gd name="adj2" fmla="val 4911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9180" name="TextBox 308"/>
            <p:cNvSpPr txBox="1">
              <a:spLocks noChangeArrowheads="1"/>
            </p:cNvSpPr>
            <p:nvPr/>
          </p:nvSpPr>
          <p:spPr bwMode="auto">
            <a:xfrm>
              <a:off x="5172596" y="3052797"/>
              <a:ext cx="29046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i="1">
                  <a:latin typeface="Calibri" pitchFamily="34" charset="0"/>
                </a:rPr>
                <a:t>a</a:t>
              </a:r>
              <a:endParaRPr lang="ru-RU" sz="1600" i="1">
                <a:latin typeface="Calibri" pitchFamily="34" charset="0"/>
              </a:endParaRPr>
            </a:p>
          </p:txBody>
        </p:sp>
        <p:sp>
          <p:nvSpPr>
            <p:cNvPr id="219181" name="TextBox 309"/>
            <p:cNvSpPr txBox="1">
              <a:spLocks noChangeArrowheads="1"/>
            </p:cNvSpPr>
            <p:nvPr/>
          </p:nvSpPr>
          <p:spPr bwMode="auto">
            <a:xfrm>
              <a:off x="5198293" y="2596456"/>
              <a:ext cx="1595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i="1">
                  <a:latin typeface="Calibri" pitchFamily="34" charset="0"/>
                </a:rPr>
                <a:t>b</a:t>
              </a:r>
              <a:endParaRPr lang="ru-RU" sz="1600" i="1">
                <a:latin typeface="Calibri" pitchFamily="34" charset="0"/>
              </a:endParaRPr>
            </a:p>
          </p:txBody>
        </p:sp>
        <p:grpSp>
          <p:nvGrpSpPr>
            <p:cNvPr id="219182" name="Группа 199"/>
            <p:cNvGrpSpPr>
              <a:grpSpLocks/>
            </p:cNvGrpSpPr>
            <p:nvPr/>
          </p:nvGrpSpPr>
          <p:grpSpPr bwMode="auto">
            <a:xfrm>
              <a:off x="3076951" y="1071546"/>
              <a:ext cx="4456908" cy="3093696"/>
              <a:chOff x="1297295" y="1366822"/>
              <a:chExt cx="7345129" cy="5098510"/>
            </a:xfrm>
          </p:grpSpPr>
          <p:pic>
            <p:nvPicPr>
              <p:cNvPr id="219183" name="Рисунок 311" descr="Безимени-1.png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695693" y="1830000"/>
                <a:ext cx="4143404" cy="4266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19184" name="Группа 170"/>
              <p:cNvGrpSpPr>
                <a:grpSpLocks/>
              </p:cNvGrpSpPr>
              <p:nvPr/>
            </p:nvGrpSpPr>
            <p:grpSpPr bwMode="auto">
              <a:xfrm>
                <a:off x="1781155" y="1439054"/>
                <a:ext cx="6858048" cy="4644264"/>
                <a:chOff x="1628755" y="1286654"/>
                <a:chExt cx="6858048" cy="4644264"/>
              </a:xfrm>
            </p:grpSpPr>
            <p:cxnSp>
              <p:nvCxnSpPr>
                <p:cNvPr id="340" name="Прямая со стрелкой 339"/>
                <p:cNvCxnSpPr/>
                <p:nvPr/>
              </p:nvCxnSpPr>
              <p:spPr>
                <a:xfrm rot="5400000" flipH="1" flipV="1">
                  <a:off x="-678464" y="3608027"/>
                  <a:ext cx="4643333" cy="2617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Прямая со стрелкой 340"/>
                <p:cNvCxnSpPr/>
                <p:nvPr/>
              </p:nvCxnSpPr>
              <p:spPr>
                <a:xfrm>
                  <a:off x="1628816" y="5928387"/>
                  <a:ext cx="6858593" cy="261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4" name="Прямая соединительная линия 313"/>
              <p:cNvCxnSpPr/>
              <p:nvPr/>
            </p:nvCxnSpPr>
            <p:spPr>
              <a:xfrm rot="16200000" flipH="1">
                <a:off x="5203850" y="4224761"/>
                <a:ext cx="3685892" cy="4708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Прямая соединительная линия 314"/>
              <p:cNvCxnSpPr/>
              <p:nvPr/>
            </p:nvCxnSpPr>
            <p:spPr>
              <a:xfrm rot="5400000">
                <a:off x="3995459" y="5783875"/>
                <a:ext cx="593824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Прямая соединительная линия 315"/>
              <p:cNvCxnSpPr/>
              <p:nvPr/>
            </p:nvCxnSpPr>
            <p:spPr>
              <a:xfrm rot="16200000" flipH="1">
                <a:off x="4086981" y="5318233"/>
                <a:ext cx="1512026" cy="1831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Прямая соединительная линия 316"/>
              <p:cNvCxnSpPr/>
              <p:nvPr/>
            </p:nvCxnSpPr>
            <p:spPr>
              <a:xfrm rot="16200000" flipH="1">
                <a:off x="4570861" y="4687787"/>
                <a:ext cx="2744144" cy="3662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Прямая соединительная линия 317"/>
              <p:cNvCxnSpPr/>
              <p:nvPr/>
            </p:nvCxnSpPr>
            <p:spPr>
              <a:xfrm rot="16200000" flipH="1">
                <a:off x="4876891" y="4441887"/>
                <a:ext cx="3235946" cy="4185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Прямая соединительная линия 318"/>
              <p:cNvCxnSpPr/>
              <p:nvPr/>
            </p:nvCxnSpPr>
            <p:spPr>
              <a:xfrm rot="16200000" flipH="1">
                <a:off x="4293606" y="4978158"/>
                <a:ext cx="2197408" cy="2877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Прямая соединительная линия 319"/>
              <p:cNvCxnSpPr/>
              <p:nvPr/>
            </p:nvCxnSpPr>
            <p:spPr>
              <a:xfrm rot="16200000" flipH="1">
                <a:off x="4005904" y="5503967"/>
                <a:ext cx="1135328" cy="1308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Прямая соединительная линия 320"/>
              <p:cNvCxnSpPr/>
              <p:nvPr/>
            </p:nvCxnSpPr>
            <p:spPr>
              <a:xfrm rot="16200000" flipH="1">
                <a:off x="4713413" y="4553064"/>
                <a:ext cx="3000508" cy="3923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Прямая соединительная линия 321"/>
              <p:cNvCxnSpPr/>
              <p:nvPr/>
            </p:nvCxnSpPr>
            <p:spPr>
              <a:xfrm rot="16200000" flipH="1">
                <a:off x="5039062" y="4318936"/>
                <a:ext cx="3473998" cy="4446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Прямая соединительная линия 322"/>
              <p:cNvCxnSpPr/>
              <p:nvPr/>
            </p:nvCxnSpPr>
            <p:spPr>
              <a:xfrm rot="16200000" flipH="1">
                <a:off x="4181139" y="5140347"/>
                <a:ext cx="1859948" cy="2615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Прямая соединительная линия 323"/>
              <p:cNvCxnSpPr/>
              <p:nvPr/>
            </p:nvCxnSpPr>
            <p:spPr>
              <a:xfrm rot="16200000" flipH="1">
                <a:off x="4430925" y="4838204"/>
                <a:ext cx="2459005" cy="3138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Прямая соединительная линия 324"/>
              <p:cNvCxnSpPr/>
              <p:nvPr/>
            </p:nvCxnSpPr>
            <p:spPr>
              <a:xfrm rot="16200000" flipH="1">
                <a:off x="3889531" y="5949988"/>
                <a:ext cx="274675" cy="261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Прямая соединительная линия 325"/>
              <p:cNvCxnSpPr/>
              <p:nvPr/>
            </p:nvCxnSpPr>
            <p:spPr>
              <a:xfrm flipV="1">
                <a:off x="1828301" y="5806109"/>
                <a:ext cx="2461454" cy="266828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Прямая соединительная линия 326"/>
              <p:cNvCxnSpPr/>
              <p:nvPr/>
            </p:nvCxnSpPr>
            <p:spPr>
              <a:xfrm flipV="1">
                <a:off x="1804758" y="4877444"/>
                <a:ext cx="3018618" cy="1203343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Прямая соединительная линия 327"/>
              <p:cNvCxnSpPr/>
              <p:nvPr/>
            </p:nvCxnSpPr>
            <p:spPr>
              <a:xfrm flipV="1">
                <a:off x="1804758" y="4069110"/>
                <a:ext cx="3567933" cy="200382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Прямая соединительная линия 328"/>
              <p:cNvCxnSpPr/>
              <p:nvPr/>
            </p:nvCxnSpPr>
            <p:spPr>
              <a:xfrm flipV="1">
                <a:off x="1804758" y="3443896"/>
                <a:ext cx="4117248" cy="263689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Прямая соединительная линия 329"/>
              <p:cNvCxnSpPr/>
              <p:nvPr/>
            </p:nvCxnSpPr>
            <p:spPr>
              <a:xfrm flipV="1">
                <a:off x="1820452" y="2894544"/>
                <a:ext cx="4648254" cy="3162698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Прямая соединительная линия 330"/>
              <p:cNvCxnSpPr/>
              <p:nvPr/>
            </p:nvCxnSpPr>
            <p:spPr>
              <a:xfrm flipV="1">
                <a:off x="1799526" y="2410590"/>
                <a:ext cx="5215879" cy="3678043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Прямая соединительная линия 331"/>
              <p:cNvCxnSpPr/>
              <p:nvPr/>
            </p:nvCxnSpPr>
            <p:spPr>
              <a:xfrm rot="5400000" flipH="1" flipV="1">
                <a:off x="3937907" y="5438568"/>
                <a:ext cx="71415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Прямая соединительная линия 332"/>
              <p:cNvCxnSpPr/>
              <p:nvPr/>
            </p:nvCxnSpPr>
            <p:spPr>
              <a:xfrm rot="5400000" flipH="1" flipV="1">
                <a:off x="4464989" y="4508592"/>
                <a:ext cx="735086" cy="26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Прямая соединительная линия 333"/>
              <p:cNvCxnSpPr/>
              <p:nvPr/>
            </p:nvCxnSpPr>
            <p:spPr>
              <a:xfrm rot="5400000" flipH="1" flipV="1">
                <a:off x="5227505" y="3931772"/>
                <a:ext cx="298220" cy="784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Прямая соединительная линия 334"/>
              <p:cNvCxnSpPr/>
              <p:nvPr/>
            </p:nvCxnSpPr>
            <p:spPr>
              <a:xfrm rot="16200000" flipV="1">
                <a:off x="5840912" y="3354954"/>
                <a:ext cx="162190" cy="52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Прямая соединительная линия 335"/>
              <p:cNvCxnSpPr/>
              <p:nvPr/>
            </p:nvCxnSpPr>
            <p:spPr>
              <a:xfrm rot="16200000" flipV="1">
                <a:off x="6424233" y="2842225"/>
                <a:ext cx="10463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9208" name="TextBox 336"/>
              <p:cNvSpPr txBox="1">
                <a:spLocks noChangeArrowheads="1"/>
              </p:cNvSpPr>
              <p:nvPr/>
            </p:nvSpPr>
            <p:spPr bwMode="auto">
              <a:xfrm>
                <a:off x="3535921" y="6050550"/>
                <a:ext cx="54213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1">
                    <a:latin typeface="Calibri" pitchFamily="34" charset="0"/>
                  </a:rPr>
                  <a:t>P</a:t>
                </a:r>
                <a:r>
                  <a:rPr lang="en-US" i="1" baseline="-25000">
                    <a:latin typeface="Calibri" pitchFamily="34" charset="0"/>
                  </a:rPr>
                  <a:t>min</a:t>
                </a:r>
                <a:endParaRPr lang="ru-RU" i="1">
                  <a:latin typeface="Calibri" pitchFamily="34" charset="0"/>
                </a:endParaRPr>
              </a:p>
            </p:txBody>
          </p:sp>
          <p:sp>
            <p:nvSpPr>
              <p:cNvPr id="219209" name="TextBox 337"/>
              <p:cNvSpPr txBox="1">
                <a:spLocks noChangeArrowheads="1"/>
              </p:cNvSpPr>
              <p:nvPr/>
            </p:nvSpPr>
            <p:spPr bwMode="auto">
              <a:xfrm>
                <a:off x="1297295" y="1366822"/>
                <a:ext cx="33053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1">
                    <a:latin typeface="Calibri" pitchFamily="34" charset="0"/>
                  </a:rPr>
                  <a:t>G</a:t>
                </a:r>
                <a:endParaRPr lang="ru-RU" i="1">
                  <a:latin typeface="Calibri" pitchFamily="34" charset="0"/>
                </a:endParaRPr>
              </a:p>
            </p:txBody>
          </p:sp>
          <p:sp>
            <p:nvSpPr>
              <p:cNvPr id="219210" name="TextBox 338"/>
              <p:cNvSpPr txBox="1">
                <a:spLocks noChangeArrowheads="1"/>
              </p:cNvSpPr>
              <p:nvPr/>
            </p:nvSpPr>
            <p:spPr bwMode="auto">
              <a:xfrm>
                <a:off x="8339136" y="6096000"/>
                <a:ext cx="3032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1">
                    <a:latin typeface="Calibri" pitchFamily="34" charset="0"/>
                  </a:rPr>
                  <a:t>P</a:t>
                </a:r>
                <a:endParaRPr lang="ru-RU" i="1">
                  <a:latin typeface="Calibri" pitchFamily="34" charset="0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8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7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6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1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60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4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7" dur="2000" fill="hold"/>
                                        <p:tgtEl>
                                          <p:spTgt spid="10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9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4653E-6 L 0 -0.1635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2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2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3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3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/>
      <p:bldP spid="167" grpId="1"/>
      <p:bldP spid="168" grpId="0"/>
      <p:bldP spid="169" grpId="0"/>
      <p:bldP spid="238" grpId="0"/>
      <p:bldP spid="239" grpId="0"/>
      <p:bldP spid="103" grpId="0"/>
      <p:bldP spid="103" grpId="1"/>
      <p:bldP spid="104" grpId="0"/>
      <p:bldP spid="104" grpId="1"/>
      <p:bldP spid="105" grpId="0" animBg="1"/>
      <p:bldP spid="105" grpId="1" animBg="1"/>
      <p:bldP spid="107" grpId="0"/>
      <p:bldP spid="107" grpId="1"/>
      <p:bldP spid="108" grpId="0"/>
      <p:bldP spid="108" grpId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TextBox 3"/>
          <p:cNvSpPr txBox="1">
            <a:spLocks noChangeArrowheads="1"/>
          </p:cNvSpPr>
          <p:nvPr/>
        </p:nvSpPr>
        <p:spPr bwMode="auto">
          <a:xfrm>
            <a:off x="214313" y="384175"/>
            <a:ext cx="8715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ячеек для испытания пленок</a:t>
            </a:r>
          </a:p>
        </p:txBody>
      </p:sp>
      <p:pic>
        <p:nvPicPr>
          <p:cNvPr id="6" name="Рисунок 5" descr="72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8413" y="1428750"/>
            <a:ext cx="6429375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4.7копия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8413" y="1428750"/>
            <a:ext cx="6429375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4.72 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68413" y="1428750"/>
            <a:ext cx="6429375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4.72 копия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68413" y="1428750"/>
            <a:ext cx="6429375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4.72 пия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68413" y="1428750"/>
            <a:ext cx="6429375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4.72 коия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85875" y="1428750"/>
            <a:ext cx="6429375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929188" y="4643438"/>
            <a:ext cx="14160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корпус ячейки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46088" y="1033463"/>
            <a:ext cx="37988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штуцер для подачи исходного раствора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995863" y="1046163"/>
            <a:ext cx="33004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штуцер для отвода концентрата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000125" y="5643563"/>
            <a:ext cx="29622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штуцер для отвода пермеата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338888" y="5005388"/>
            <a:ext cx="10937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i="1">
                <a:latin typeface="Calibri" pitchFamily="34" charset="0"/>
              </a:rPr>
              <a:t>мембрана</a:t>
            </a:r>
            <a:br>
              <a:rPr lang="ru-RU" sz="1600" i="1">
                <a:latin typeface="Calibri" pitchFamily="34" charset="0"/>
              </a:rPr>
            </a:br>
            <a:r>
              <a:rPr lang="ru-RU" sz="1600" i="1">
                <a:latin typeface="Calibri" pitchFamily="34" charset="0"/>
              </a:rPr>
              <a:t> 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857375" y="5000625"/>
            <a:ext cx="1993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пористая подложка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34988" y="2511425"/>
            <a:ext cx="11128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прокладка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6038" y="1817688"/>
            <a:ext cx="22590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верхняя крышка ячейки</a:t>
            </a:r>
          </a:p>
        </p:txBody>
      </p:sp>
      <p:cxnSp>
        <p:nvCxnSpPr>
          <p:cNvPr id="23" name="Прямая соединительная линия 22"/>
          <p:cNvCxnSpPr>
            <a:endCxn id="12" idx="0"/>
          </p:cNvCxnSpPr>
          <p:nvPr/>
        </p:nvCxnSpPr>
        <p:spPr>
          <a:xfrm rot="16200000" flipH="1">
            <a:off x="5303044" y="4407694"/>
            <a:ext cx="514350" cy="80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10800000" flipV="1">
            <a:off x="3857625" y="5524500"/>
            <a:ext cx="671513" cy="1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16200000" flipV="1">
            <a:off x="5511801" y="3708400"/>
            <a:ext cx="1649412" cy="9921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18" idx="0"/>
          </p:cNvCxnSpPr>
          <p:nvPr/>
        </p:nvCxnSpPr>
        <p:spPr>
          <a:xfrm rot="5400000" flipH="1" flipV="1">
            <a:off x="2572544" y="3885406"/>
            <a:ext cx="1397000" cy="833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1050925" y="2803525"/>
            <a:ext cx="1587500" cy="5635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1249363" y="2163763"/>
            <a:ext cx="1349375" cy="5032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10800000">
            <a:off x="2286000" y="1358900"/>
            <a:ext cx="715963" cy="3635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V="1">
            <a:off x="6035675" y="1371600"/>
            <a:ext cx="403225" cy="288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/>
      <p:bldP spid="19" grpId="0"/>
      <p:bldP spid="21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Кривые молекулярно-массового задержания ультрафильтрационной мембраны УАМ-400, полученные с использованием модельной смеси глобулярных белков</a:t>
            </a:r>
          </a:p>
        </p:txBody>
      </p:sp>
      <p:pic>
        <p:nvPicPr>
          <p:cNvPr id="5" name="Рисунок 4" descr="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63" y="2000250"/>
            <a:ext cx="518795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4.74 коп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63" y="2000250"/>
            <a:ext cx="518795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36" name="Рисунок 6" descr="4.74 копия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63" y="2000250"/>
            <a:ext cx="518795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4.74 коя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4563" y="2000250"/>
            <a:ext cx="518795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43438" y="5500688"/>
            <a:ext cx="1003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0,08 МПа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929063" y="5429250"/>
            <a:ext cx="9001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0,1 МПа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214688" y="5429250"/>
            <a:ext cx="9128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0,2 МПА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3.61111E-6 -1.62812E-6 C 0.00955 -0.01989 0.0191 -0.03978 0.03143 -0.08025 C 0.04375 -0.12072 0.06042 -0.19727 0.07396 -0.2426 C 0.0875 -0.28793 0.09844 -0.31707 0.11233 -0.35199 C 0.12622 -0.38691 0.13959 -0.42484 0.15747 -0.45236 C 0.17535 -0.47988 0.19618 -0.50347 0.2191 -0.51642 C 0.24202 -0.52937 0.279 -0.52683 0.2948 -0.5296 " pathEditMode="relative" rAng="0" ptsTypes="aaaaaaa">
                                      <p:cBhvr>
                                        <p:cTn id="10" dur="1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" y="-2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animMotion origin="layout" path="M 5.55556E-7 -4.59759E-6 C 0.01024 -0.01757 0.02066 -0.03515 0.03003 -0.06036 C 0.03941 -0.08556 0.04375 -0.10869 0.05608 -0.15148 C 0.0684 -0.19426 0.0901 -0.27405 0.10399 -0.31753 C 0.11788 -0.361 0.12483 -0.38667 0.13976 -0.41258 C 0.15469 -0.43848 0.16823 -0.45212 0.19306 -0.47271 C 0.21788 -0.49329 0.26858 -0.52243 0.28837 -0.53561 " pathEditMode="relative" rAng="0" ptsTypes="aaaaa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" y="-26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1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path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1.11111E-6 1.34135E-6 C 0.01441 -0.01688 0.02899 -0.03377 0.03837 -0.05111 C 0.04774 -0.06846 0.05017 -0.07863 0.05608 -0.10407 C 0.06198 -0.12951 0.0651 -0.16212 0.07396 -0.20444 C 0.08281 -0.24676 0.09705 -0.31036 0.10955 -0.35777 C 0.12205 -0.40518 0.12917 -0.4593 0.1493 -0.48913 C 0.16944 -0.51897 0.20851 -0.5266 0.23003 -0.53654 C 0.25156 -0.54649 0.26805 -0.54649 0.27812 -0.54903 " pathEditMode="relative" rAng="0" ptsTypes="aaaaaaaa">
                                      <p:cBhvr>
                                        <p:cTn id="28" dur="2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27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.76 к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666875"/>
            <a:ext cx="893445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4.76 коя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1676400"/>
            <a:ext cx="89344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283" name="Группа 10"/>
          <p:cNvGrpSpPr>
            <a:grpSpLocks/>
          </p:cNvGrpSpPr>
          <p:nvPr/>
        </p:nvGrpSpPr>
        <p:grpSpPr bwMode="auto">
          <a:xfrm>
            <a:off x="142875" y="1643063"/>
            <a:ext cx="8934450" cy="4500562"/>
            <a:chOff x="150000" y="1785926"/>
            <a:chExt cx="8934849" cy="4500594"/>
          </a:xfrm>
        </p:grpSpPr>
        <p:pic>
          <p:nvPicPr>
            <p:cNvPr id="225296" name="Рисунок 4" descr="4.76 копия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0000" y="1785926"/>
              <a:ext cx="8934849" cy="4500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Прямая соединительная линия 9"/>
            <p:cNvCxnSpPr/>
            <p:nvPr/>
          </p:nvCxnSpPr>
          <p:spPr>
            <a:xfrm>
              <a:off x="1056503" y="1854188"/>
              <a:ext cx="6653509" cy="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284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Кривые ММЗ и величины отсечки для мембран с узким (1) и широким (2) распределением пор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076325" y="2071688"/>
            <a:ext cx="662781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>
            <a:off x="3733800" y="3757613"/>
            <a:ext cx="3381375" cy="95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>
            <a:off x="4491038" y="3762375"/>
            <a:ext cx="3376612" cy="15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857750" y="2357438"/>
            <a:ext cx="314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1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757863" y="2357438"/>
            <a:ext cx="314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Calibri" pitchFamily="34" charset="0"/>
              </a:rPr>
              <a:t>2</a:t>
            </a:r>
            <a:endParaRPr lang="ru-RU" sz="2000" i="1">
              <a:latin typeface="Calibri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rot="5400000" flipH="1" flipV="1">
            <a:off x="5176044" y="3472656"/>
            <a:ext cx="2216150" cy="1735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 flipH="1" flipV="1">
            <a:off x="6042819" y="4291806"/>
            <a:ext cx="1292225" cy="10271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7138988" y="3006725"/>
            <a:ext cx="16462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ММ отсечки 1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215188" y="3916363"/>
            <a:ext cx="1644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ММ отсечки 2</a:t>
            </a:r>
          </a:p>
        </p:txBody>
      </p:sp>
      <p:sp>
        <p:nvSpPr>
          <p:cNvPr id="225294" name="TextBox 43"/>
          <p:cNvSpPr txBox="1">
            <a:spLocks noChangeArrowheads="1"/>
          </p:cNvSpPr>
          <p:nvPr/>
        </p:nvSpPr>
        <p:spPr bwMode="auto">
          <a:xfrm rot="-5400000">
            <a:off x="-338931" y="2666207"/>
            <a:ext cx="14112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Задержание</a:t>
            </a:r>
          </a:p>
        </p:txBody>
      </p:sp>
      <p:sp>
        <p:nvSpPr>
          <p:cNvPr id="225295" name="TextBox 44"/>
          <p:cNvSpPr txBox="1">
            <a:spLocks noChangeArrowheads="1"/>
          </p:cNvSpPr>
          <p:nvPr/>
        </p:nvSpPr>
        <p:spPr bwMode="auto">
          <a:xfrm>
            <a:off x="3627438" y="5776913"/>
            <a:ext cx="2251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Молекулярная масса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 descr="Бези-3.pn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8625" y="2771775"/>
            <a:ext cx="5573713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Безимени-1 копи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0" y="2762250"/>
            <a:ext cx="5576888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Безим-1 копия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75" y="2262188"/>
            <a:ext cx="2357438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Безимени-1 копия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2013" y="3089275"/>
            <a:ext cx="464185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333" name="TextBox 2"/>
          <p:cNvSpPr txBox="1">
            <a:spLocks noChangeArrowheads="1"/>
          </p:cNvSpPr>
          <p:nvPr/>
        </p:nvSpPr>
        <p:spPr bwMode="auto">
          <a:xfrm>
            <a:off x="214313" y="428625"/>
            <a:ext cx="8715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Конструкционная иерархия мембранных устройств</a:t>
            </a:r>
          </a:p>
        </p:txBody>
      </p:sp>
      <p:pic>
        <p:nvPicPr>
          <p:cNvPr id="4" name="Рисунок 3" descr="1 копия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2013" y="3089275"/>
            <a:ext cx="51546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43375" y="2143125"/>
            <a:ext cx="1200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мембрана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28938" y="2143125"/>
            <a:ext cx="957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дренаж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14375" y="2143125"/>
            <a:ext cx="1801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слой герметика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38700" y="5210175"/>
            <a:ext cx="2627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камера сбора пермеата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424113" y="5176838"/>
            <a:ext cx="1914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корпус аппарата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904875" y="4038600"/>
            <a:ext cx="73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насос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796088" y="1962150"/>
            <a:ext cx="1089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дроссель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572125" y="1857375"/>
            <a:ext cx="1266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манометр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358063" y="3881438"/>
            <a:ext cx="1539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расходометр</a:t>
            </a:r>
          </a:p>
        </p:txBody>
      </p:sp>
      <p:cxnSp>
        <p:nvCxnSpPr>
          <p:cNvPr id="27" name="Прямая соединительная линия 26"/>
          <p:cNvCxnSpPr>
            <a:stCxn id="8" idx="2"/>
          </p:cNvCxnSpPr>
          <p:nvPr/>
        </p:nvCxnSpPr>
        <p:spPr>
          <a:xfrm rot="16200000" flipH="1">
            <a:off x="4723607" y="2532856"/>
            <a:ext cx="563562" cy="5238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9" idx="2"/>
          </p:cNvCxnSpPr>
          <p:nvPr/>
        </p:nvCxnSpPr>
        <p:spPr>
          <a:xfrm rot="16200000" flipH="1">
            <a:off x="3379788" y="2541588"/>
            <a:ext cx="696912" cy="6397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endCxn id="7" idx="1"/>
          </p:cNvCxnSpPr>
          <p:nvPr/>
        </p:nvCxnSpPr>
        <p:spPr>
          <a:xfrm rot="16200000" flipH="1">
            <a:off x="1552575" y="2609850"/>
            <a:ext cx="676275" cy="581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endCxn id="20" idx="0"/>
          </p:cNvCxnSpPr>
          <p:nvPr/>
        </p:nvCxnSpPr>
        <p:spPr>
          <a:xfrm rot="5400000">
            <a:off x="6043613" y="4348162"/>
            <a:ext cx="952500" cy="7524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stCxn id="21" idx="0"/>
          </p:cNvCxnSpPr>
          <p:nvPr/>
        </p:nvCxnSpPr>
        <p:spPr>
          <a:xfrm rot="5400000" flipH="1" flipV="1">
            <a:off x="3326606" y="4541044"/>
            <a:ext cx="690563" cy="581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 descr="Безим-1 копия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2463" y="2268538"/>
            <a:ext cx="1062037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344863" y="1143000"/>
            <a:ext cx="272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Мембранный элемент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436938" y="1143000"/>
            <a:ext cx="25415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Мембранный модуль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344863" y="1143000"/>
            <a:ext cx="2724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Мембранный аппарат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271838" y="1143000"/>
            <a:ext cx="28717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Мембранная установка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4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0" grpId="0"/>
      <p:bldP spid="21" grpId="0"/>
      <p:bldP spid="22" grpId="0"/>
      <p:bldP spid="41" grpId="0"/>
      <p:bldP spid="42" grpId="0"/>
      <p:bldP spid="42" grpId="1"/>
      <p:bldP spid="43" grpId="0"/>
      <p:bldP spid="43" grpId="1"/>
      <p:bldP spid="44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Мембранный аппарат типа фильтр-пресс</a:t>
            </a:r>
          </a:p>
        </p:txBody>
      </p:sp>
      <p:pic>
        <p:nvPicPr>
          <p:cNvPr id="4" name="Рисунок 3" descr="Безени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1643063"/>
            <a:ext cx="28194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379" name="Рисунок 4" descr="Безимени-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25" y="1857375"/>
            <a:ext cx="2700338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80" name="TextBox 5"/>
          <p:cNvSpPr txBox="1">
            <a:spLocks noChangeArrowheads="1"/>
          </p:cNvSpPr>
          <p:nvPr/>
        </p:nvSpPr>
        <p:spPr bwMode="auto">
          <a:xfrm>
            <a:off x="214313" y="1643063"/>
            <a:ext cx="1930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уплотнительная</a:t>
            </a:r>
            <a:br>
              <a:rPr lang="ru-RU" i="1">
                <a:latin typeface="Calibri" pitchFamily="34" charset="0"/>
              </a:rPr>
            </a:br>
            <a:r>
              <a:rPr lang="ru-RU" i="1">
                <a:latin typeface="Calibri" pitchFamily="34" charset="0"/>
              </a:rPr>
              <a:t>рамка</a:t>
            </a:r>
          </a:p>
        </p:txBody>
      </p:sp>
      <p:sp>
        <p:nvSpPr>
          <p:cNvPr id="229381" name="TextBox 6"/>
          <p:cNvSpPr txBox="1">
            <a:spLocks noChangeArrowheads="1"/>
          </p:cNvSpPr>
          <p:nvPr/>
        </p:nvSpPr>
        <p:spPr bwMode="auto">
          <a:xfrm>
            <a:off x="169863" y="2538413"/>
            <a:ext cx="1200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мембрана</a:t>
            </a:r>
          </a:p>
        </p:txBody>
      </p:sp>
      <p:sp>
        <p:nvSpPr>
          <p:cNvPr id="229382" name="TextBox 7"/>
          <p:cNvSpPr txBox="1">
            <a:spLocks noChangeArrowheads="1"/>
          </p:cNvSpPr>
          <p:nvPr/>
        </p:nvSpPr>
        <p:spPr bwMode="auto">
          <a:xfrm>
            <a:off x="285750" y="3071813"/>
            <a:ext cx="9572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дренаж</a:t>
            </a:r>
          </a:p>
        </p:txBody>
      </p:sp>
      <p:sp>
        <p:nvSpPr>
          <p:cNvPr id="229383" name="TextBox 8"/>
          <p:cNvSpPr txBox="1">
            <a:spLocks noChangeArrowheads="1"/>
          </p:cNvSpPr>
          <p:nvPr/>
        </p:nvSpPr>
        <p:spPr bwMode="auto">
          <a:xfrm>
            <a:off x="82550" y="4124325"/>
            <a:ext cx="13700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опорная</a:t>
            </a:r>
            <a:br>
              <a:rPr lang="ru-RU" i="1">
                <a:latin typeface="Calibri" pitchFamily="34" charset="0"/>
              </a:rPr>
            </a:br>
            <a:r>
              <a:rPr lang="ru-RU" i="1">
                <a:latin typeface="Calibri" pitchFamily="34" charset="0"/>
              </a:rPr>
              <a:t> пластина </a:t>
            </a:r>
            <a:br>
              <a:rPr lang="ru-RU" i="1">
                <a:latin typeface="Calibri" pitchFamily="34" charset="0"/>
              </a:rPr>
            </a:br>
            <a:r>
              <a:rPr lang="ru-RU" i="1">
                <a:latin typeface="Calibri" pitchFamily="34" charset="0"/>
              </a:rPr>
              <a:t>с дренажем</a:t>
            </a:r>
          </a:p>
        </p:txBody>
      </p:sp>
      <p:sp>
        <p:nvSpPr>
          <p:cNvPr id="229384" name="TextBox 9"/>
          <p:cNvSpPr txBox="1">
            <a:spLocks noChangeArrowheads="1"/>
          </p:cNvSpPr>
          <p:nvPr/>
        </p:nvSpPr>
        <p:spPr bwMode="auto">
          <a:xfrm>
            <a:off x="1666875" y="1222375"/>
            <a:ext cx="2047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исходный раствор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429125" y="1214438"/>
            <a:ext cx="14874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концентрат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442200" y="1284288"/>
            <a:ext cx="933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фланец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572375" y="5500688"/>
            <a:ext cx="935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фланец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448550" y="1825625"/>
            <a:ext cx="1422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опорная</a:t>
            </a:r>
            <a:br>
              <a:rPr lang="ru-RU" i="1">
                <a:latin typeface="Calibri" pitchFamily="34" charset="0"/>
              </a:rPr>
            </a:br>
            <a:r>
              <a:rPr lang="ru-RU" i="1">
                <a:latin typeface="Calibri" pitchFamily="34" charset="0"/>
              </a:rPr>
              <a:t> пластина</a:t>
            </a:r>
            <a:br>
              <a:rPr lang="ru-RU" i="1">
                <a:latin typeface="Calibri" pitchFamily="34" charset="0"/>
              </a:rPr>
            </a:br>
            <a:r>
              <a:rPr lang="ru-RU" i="1">
                <a:latin typeface="Calibri" pitchFamily="34" charset="0"/>
              </a:rPr>
              <a:t> с дренажем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362825" y="2714625"/>
            <a:ext cx="1682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турбулизатор</a:t>
            </a:r>
          </a:p>
          <a:p>
            <a:pPr algn="ctr"/>
            <a:endParaRPr lang="ru-RU" i="1">
              <a:latin typeface="Calibri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213600" y="3143250"/>
            <a:ext cx="1930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уплотнительная</a:t>
            </a:r>
            <a:br>
              <a:rPr lang="ru-RU" i="1">
                <a:latin typeface="Calibri" pitchFamily="34" charset="0"/>
              </a:rPr>
            </a:br>
            <a:r>
              <a:rPr lang="ru-RU" i="1">
                <a:latin typeface="Calibri" pitchFamily="34" charset="0"/>
              </a:rPr>
              <a:t> рамка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553325" y="3857625"/>
            <a:ext cx="1200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мембрана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377113" y="4433888"/>
            <a:ext cx="957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дренаж</a:t>
            </a:r>
          </a:p>
        </p:txBody>
      </p:sp>
      <p:sp>
        <p:nvSpPr>
          <p:cNvPr id="229393" name="TextBox 18"/>
          <p:cNvSpPr txBox="1">
            <a:spLocks noChangeArrowheads="1"/>
          </p:cNvSpPr>
          <p:nvPr/>
        </p:nvSpPr>
        <p:spPr bwMode="auto">
          <a:xfrm>
            <a:off x="9001125" y="6169025"/>
            <a:ext cx="2047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исходный раствор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7216775" y="1612900"/>
            <a:ext cx="606425" cy="346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10800000">
            <a:off x="6838950" y="2266950"/>
            <a:ext cx="819150" cy="19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10800000">
            <a:off x="6838950" y="2581275"/>
            <a:ext cx="704850" cy="209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838950" y="2667000"/>
            <a:ext cx="628650" cy="5238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16200000" flipV="1">
            <a:off x="6577012" y="2995613"/>
            <a:ext cx="1266825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rot="16200000" flipV="1">
            <a:off x="6181725" y="3190875"/>
            <a:ext cx="1666875" cy="923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7172325" y="5343525"/>
            <a:ext cx="476250" cy="30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>
            <a:stCxn id="229384" idx="2"/>
          </p:cNvCxnSpPr>
          <p:nvPr/>
        </p:nvCxnSpPr>
        <p:spPr>
          <a:xfrm rot="5400000">
            <a:off x="1677988" y="2244725"/>
            <a:ext cx="1665287" cy="360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1200150" y="2222500"/>
            <a:ext cx="774700" cy="615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787400" y="2870200"/>
            <a:ext cx="952500" cy="723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>
            <a:stCxn id="229382" idx="2"/>
          </p:cNvCxnSpPr>
          <p:nvPr/>
        </p:nvCxnSpPr>
        <p:spPr>
          <a:xfrm rot="16200000" flipH="1">
            <a:off x="1178719" y="3026569"/>
            <a:ext cx="482600" cy="13128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V="1">
            <a:off x="1238250" y="4216400"/>
            <a:ext cx="546100" cy="88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5572125" y="5786438"/>
            <a:ext cx="2047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исходный раствор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79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Мембранный аппарат типа фильтр пресс с круглыми мембранными элементами</a:t>
            </a:r>
          </a:p>
        </p:txBody>
      </p:sp>
      <p:pic>
        <p:nvPicPr>
          <p:cNvPr id="4" name="Рисунок 3" descr="Безимен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1214438"/>
            <a:ext cx="3087687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427" name="Рисунок 4" descr="Безимени-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2500313"/>
            <a:ext cx="430053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28" name="TextBox 5"/>
          <p:cNvSpPr txBox="1">
            <a:spLocks noChangeArrowheads="1"/>
          </p:cNvSpPr>
          <p:nvPr/>
        </p:nvSpPr>
        <p:spPr bwMode="auto">
          <a:xfrm>
            <a:off x="3643313" y="2428875"/>
            <a:ext cx="1041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дренаж</a:t>
            </a:r>
          </a:p>
        </p:txBody>
      </p:sp>
      <p:sp>
        <p:nvSpPr>
          <p:cNvPr id="231429" name="TextBox 6"/>
          <p:cNvSpPr txBox="1">
            <a:spLocks noChangeArrowheads="1"/>
          </p:cNvSpPr>
          <p:nvPr/>
        </p:nvSpPr>
        <p:spPr bwMode="auto">
          <a:xfrm>
            <a:off x="2709863" y="4310063"/>
            <a:ext cx="24336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i="1">
                <a:latin typeface="Calibri" pitchFamily="34" charset="0"/>
              </a:rPr>
              <a:t>предохранительное</a:t>
            </a:r>
            <a:br>
              <a:rPr lang="ru-RU" sz="2000" i="1">
                <a:latin typeface="Calibri" pitchFamily="34" charset="0"/>
              </a:rPr>
            </a:br>
            <a:r>
              <a:rPr lang="ru-RU" sz="2000" i="1">
                <a:latin typeface="Calibri" pitchFamily="34" charset="0"/>
              </a:rPr>
              <a:t> кольцо</a:t>
            </a:r>
          </a:p>
        </p:txBody>
      </p:sp>
      <p:sp>
        <p:nvSpPr>
          <p:cNvPr id="231430" name="TextBox 7"/>
          <p:cNvSpPr txBox="1">
            <a:spLocks noChangeArrowheads="1"/>
          </p:cNvSpPr>
          <p:nvPr/>
        </p:nvSpPr>
        <p:spPr bwMode="auto">
          <a:xfrm>
            <a:off x="2281238" y="2443163"/>
            <a:ext cx="11620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i="1">
                <a:latin typeface="Calibri" pitchFamily="34" charset="0"/>
              </a:rPr>
              <a:t>гладкая </a:t>
            </a:r>
            <a:br>
              <a:rPr lang="ru-RU" sz="2000" i="1">
                <a:latin typeface="Calibri" pitchFamily="34" charset="0"/>
              </a:rPr>
            </a:br>
            <a:r>
              <a:rPr lang="ru-RU" sz="2000" i="1">
                <a:latin typeface="Calibri" pitchFamily="34" charset="0"/>
              </a:rPr>
              <a:t>подожка</a:t>
            </a:r>
          </a:p>
        </p:txBody>
      </p:sp>
      <p:sp>
        <p:nvSpPr>
          <p:cNvPr id="231431" name="TextBox 8"/>
          <p:cNvSpPr txBox="1">
            <a:spLocks noChangeArrowheads="1"/>
          </p:cNvSpPr>
          <p:nvPr/>
        </p:nvSpPr>
        <p:spPr bwMode="auto">
          <a:xfrm>
            <a:off x="1704975" y="4014788"/>
            <a:ext cx="1317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мембрана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4014787" y="2919413"/>
            <a:ext cx="842963" cy="585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16200000" flipH="1">
            <a:off x="2843213" y="3157538"/>
            <a:ext cx="523875" cy="352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952875" y="3724275"/>
            <a:ext cx="657225" cy="619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2362200" y="3762375"/>
            <a:ext cx="509588" cy="285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3" name="Рисунок 3" descr="5.4б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1643063"/>
            <a:ext cx="3995738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Прямая соединительная линия 15"/>
          <p:cNvCxnSpPr/>
          <p:nvPr/>
        </p:nvCxnSpPr>
        <p:spPr>
          <a:xfrm flipV="1">
            <a:off x="5664200" y="2516188"/>
            <a:ext cx="1016000" cy="330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588000" y="3255963"/>
            <a:ext cx="871538" cy="5064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476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Мембранный аппарат с плоскими кольцеобразными мембранными элементами</a:t>
            </a:r>
          </a:p>
        </p:txBody>
      </p:sp>
      <p:grpSp>
        <p:nvGrpSpPr>
          <p:cNvPr id="13" name="Группа 12"/>
          <p:cNvGrpSpPr>
            <a:grpSpLocks/>
          </p:cNvGrpSpPr>
          <p:nvPr/>
        </p:nvGrpSpPr>
        <p:grpSpPr bwMode="auto">
          <a:xfrm>
            <a:off x="5053013" y="2266950"/>
            <a:ext cx="1176337" cy="1166813"/>
            <a:chOff x="6965574" y="2541760"/>
            <a:chExt cx="719329" cy="713233"/>
          </a:xfrm>
        </p:grpSpPr>
        <p:sp>
          <p:nvSpPr>
            <p:cNvPr id="10" name="Овал 9"/>
            <p:cNvSpPr/>
            <p:nvPr/>
          </p:nvSpPr>
          <p:spPr>
            <a:xfrm>
              <a:off x="6979165" y="2555345"/>
              <a:ext cx="681470" cy="6812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33484" name="Рисунок 7" descr="Безимени-2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965574" y="2541760"/>
              <a:ext cx="719329" cy="713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13"/>
          <p:cNvGrpSpPr>
            <a:grpSpLocks/>
          </p:cNvGrpSpPr>
          <p:nvPr/>
        </p:nvGrpSpPr>
        <p:grpSpPr bwMode="auto">
          <a:xfrm>
            <a:off x="5022850" y="2671763"/>
            <a:ext cx="1143000" cy="1150937"/>
            <a:chOff x="7715272" y="2643182"/>
            <a:chExt cx="662941" cy="667513"/>
          </a:xfrm>
        </p:grpSpPr>
        <p:sp>
          <p:nvSpPr>
            <p:cNvPr id="12" name="Овал 11"/>
            <p:cNvSpPr/>
            <p:nvPr/>
          </p:nvSpPr>
          <p:spPr>
            <a:xfrm>
              <a:off x="7743816" y="2679089"/>
              <a:ext cx="614141" cy="6141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33482" name="Рисунок 8" descr="2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715272" y="2643182"/>
              <a:ext cx="662941" cy="667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294563" y="2366963"/>
            <a:ext cx="1273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проставка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283450" y="3654425"/>
            <a:ext cx="1182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подложка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77778E-7 7.40741E-7 L 0.10955 -0.04653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" y="-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4.44444E-6 3.7037E-7 L 0.11111 0.08588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" y="4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организации мембранного аппарата</a:t>
            </a:r>
            <a:br>
              <a:rPr lang="ru-RU" sz="2800" b="1">
                <a:latin typeface="Calibri" pitchFamily="34" charset="0"/>
              </a:rPr>
            </a:br>
            <a:r>
              <a:rPr lang="ru-RU" sz="2800" b="1">
                <a:latin typeface="Calibri" pitchFamily="34" charset="0"/>
              </a:rPr>
              <a:t> для очистки крови методом плазмафереза</a:t>
            </a:r>
          </a:p>
        </p:txBody>
      </p:sp>
      <p:pic>
        <p:nvPicPr>
          <p:cNvPr id="235522" name="Рисунок 3" descr="5.5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88" y="1785938"/>
            <a:ext cx="6224587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8725" y="3201988"/>
            <a:ext cx="107950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Рисунок 4" descr="1.16 копия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0" y="1028700"/>
            <a:ext cx="4849813" cy="51149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1000125" y="252413"/>
            <a:ext cx="7621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latin typeface="Calibri" pitchFamily="34" charset="0"/>
              </a:rPr>
              <a:t>Принципиальная схема осмотической машины</a:t>
            </a:r>
          </a:p>
        </p:txBody>
      </p:sp>
      <p:sp>
        <p:nvSpPr>
          <p:cNvPr id="34820" name="TextBox 10"/>
          <p:cNvSpPr txBox="1">
            <a:spLocks noChangeArrowheads="1"/>
          </p:cNvSpPr>
          <p:nvPr/>
        </p:nvSpPr>
        <p:spPr bwMode="auto">
          <a:xfrm>
            <a:off x="5380038" y="1487488"/>
            <a:ext cx="154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раствор соли</a:t>
            </a:r>
          </a:p>
        </p:txBody>
      </p:sp>
      <p:sp>
        <p:nvSpPr>
          <p:cNvPr id="34821" name="TextBox 11"/>
          <p:cNvSpPr txBox="1">
            <a:spLocks noChangeArrowheads="1"/>
          </p:cNvSpPr>
          <p:nvPr/>
        </p:nvSpPr>
        <p:spPr bwMode="auto">
          <a:xfrm>
            <a:off x="6772275" y="4057650"/>
            <a:ext cx="1071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турбина</a:t>
            </a:r>
          </a:p>
        </p:txBody>
      </p:sp>
      <p:sp>
        <p:nvSpPr>
          <p:cNvPr id="34822" name="TextBox 12"/>
          <p:cNvSpPr txBox="1">
            <a:spLocks noChangeArrowheads="1"/>
          </p:cNvSpPr>
          <p:nvPr/>
        </p:nvSpPr>
        <p:spPr bwMode="auto">
          <a:xfrm>
            <a:off x="2801938" y="1428750"/>
            <a:ext cx="649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вода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3230563" y="1362075"/>
            <a:ext cx="280987" cy="4763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478213" y="1360488"/>
            <a:ext cx="285750" cy="1587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0800000">
            <a:off x="4664075" y="1358900"/>
            <a:ext cx="290513" cy="1588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0800000">
            <a:off x="4421188" y="1362075"/>
            <a:ext cx="290512" cy="1588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3190875" y="5038725"/>
            <a:ext cx="287338" cy="1588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5400000">
            <a:off x="3190875" y="5203825"/>
            <a:ext cx="287338" cy="1588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5400000">
            <a:off x="3675857" y="5039519"/>
            <a:ext cx="285750" cy="1587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5400000">
            <a:off x="3675857" y="5204619"/>
            <a:ext cx="285750" cy="1587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 descr="ц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3438" y="3286125"/>
            <a:ext cx="588962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Стрелка вправо 32"/>
          <p:cNvSpPr/>
          <p:nvPr/>
        </p:nvSpPr>
        <p:spPr>
          <a:xfrm>
            <a:off x="3944938" y="2357438"/>
            <a:ext cx="571500" cy="357187"/>
          </a:xfrm>
          <a:prstGeom prst="rightArrow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4" name="Стрелка вправо 33"/>
          <p:cNvSpPr/>
          <p:nvPr/>
        </p:nvSpPr>
        <p:spPr>
          <a:xfrm>
            <a:off x="3373438" y="4214813"/>
            <a:ext cx="571500" cy="357187"/>
          </a:xfrm>
          <a:prstGeom prst="rightArrow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5" name="Рисунок 34" descr="ц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6313" y="3286125"/>
            <a:ext cx="588962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трелка вправо 21"/>
          <p:cNvSpPr/>
          <p:nvPr/>
        </p:nvSpPr>
        <p:spPr>
          <a:xfrm>
            <a:off x="3829050" y="2357438"/>
            <a:ext cx="571500" cy="357187"/>
          </a:xfrm>
          <a:prstGeom prst="rightArrow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Стрелка вправо 22"/>
          <p:cNvSpPr/>
          <p:nvPr/>
        </p:nvSpPr>
        <p:spPr>
          <a:xfrm>
            <a:off x="3257550" y="4214813"/>
            <a:ext cx="571500" cy="357187"/>
          </a:xfrm>
          <a:prstGeom prst="rightArrow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9" name="Прямая со стрелкой 28"/>
          <p:cNvCxnSpPr/>
          <p:nvPr/>
        </p:nvCxnSpPr>
        <p:spPr>
          <a:xfrm flipV="1">
            <a:off x="4791075" y="5508625"/>
            <a:ext cx="280988" cy="4763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5038725" y="5507038"/>
            <a:ext cx="285750" cy="1587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Стрелка вниз 40"/>
          <p:cNvSpPr/>
          <p:nvPr/>
        </p:nvSpPr>
        <p:spPr>
          <a:xfrm rot="10800000">
            <a:off x="6238875" y="4413250"/>
            <a:ext cx="214313" cy="384175"/>
          </a:xfrm>
          <a:prstGeom prst="downArrow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34840" name="Группа 42"/>
          <p:cNvGrpSpPr>
            <a:grpSpLocks/>
          </p:cNvGrpSpPr>
          <p:nvPr/>
        </p:nvGrpSpPr>
        <p:grpSpPr bwMode="auto">
          <a:xfrm>
            <a:off x="5942013" y="3584575"/>
            <a:ext cx="842962" cy="1322388"/>
            <a:chOff x="5929323" y="4429132"/>
            <a:chExt cx="1184265" cy="1857388"/>
          </a:xfrm>
        </p:grpSpPr>
        <p:grpSp>
          <p:nvGrpSpPr>
            <p:cNvPr id="34858" name="Группа 41"/>
            <p:cNvGrpSpPr>
              <a:grpSpLocks/>
            </p:cNvGrpSpPr>
            <p:nvPr/>
          </p:nvGrpSpPr>
          <p:grpSpPr bwMode="auto">
            <a:xfrm>
              <a:off x="5953128" y="4714884"/>
              <a:ext cx="1160460" cy="1369774"/>
              <a:chOff x="5953128" y="4714884"/>
              <a:chExt cx="1160460" cy="1369774"/>
            </a:xfrm>
          </p:grpSpPr>
          <p:pic>
            <p:nvPicPr>
              <p:cNvPr id="34860" name="Рисунок 35" descr="5.17.gif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143636" y="4714884"/>
                <a:ext cx="785817" cy="13697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7" name="Прямая соединительная линия 36"/>
              <p:cNvCxnSpPr>
                <a:endCxn id="36" idx="1"/>
              </p:cNvCxnSpPr>
              <p:nvPr/>
            </p:nvCxnSpPr>
            <p:spPr>
              <a:xfrm>
                <a:off x="5953856" y="5372320"/>
                <a:ext cx="24755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/>
              <p:cNvCxnSpPr/>
              <p:nvPr/>
            </p:nvCxnSpPr>
            <p:spPr>
              <a:xfrm rot="10800000">
                <a:off x="6877181" y="5372320"/>
                <a:ext cx="22748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5962777" y="5434753"/>
                <a:ext cx="24755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 rot="10800000">
                <a:off x="6870491" y="5439213"/>
                <a:ext cx="24309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Полилиния 30"/>
            <p:cNvSpPr/>
            <p:nvPr/>
          </p:nvSpPr>
          <p:spPr>
            <a:xfrm>
              <a:off x="5929323" y="4429132"/>
              <a:ext cx="1182035" cy="1857388"/>
            </a:xfrm>
            <a:custGeom>
              <a:avLst/>
              <a:gdLst>
                <a:gd name="connsiteX0" fmla="*/ 12700 w 812800"/>
                <a:gd name="connsiteY0" fmla="*/ 0 h 1270000"/>
                <a:gd name="connsiteX1" fmla="*/ 0 w 812800"/>
                <a:gd name="connsiteY1" fmla="*/ 1270000 h 1270000"/>
                <a:gd name="connsiteX2" fmla="*/ 812800 w 812800"/>
                <a:gd name="connsiteY2" fmla="*/ 939800 h 1270000"/>
                <a:gd name="connsiteX3" fmla="*/ 812800 w 812800"/>
                <a:gd name="connsiteY3" fmla="*/ 381000 h 1270000"/>
                <a:gd name="connsiteX4" fmla="*/ 12700 w 812800"/>
                <a:gd name="connsiteY4" fmla="*/ 0 h 1270000"/>
                <a:gd name="connsiteX0" fmla="*/ 12700 w 812800"/>
                <a:gd name="connsiteY0" fmla="*/ 0 h 1270000"/>
                <a:gd name="connsiteX1" fmla="*/ 0 w 812800"/>
                <a:gd name="connsiteY1" fmla="*/ 1270000 h 1270000"/>
                <a:gd name="connsiteX2" fmla="*/ 812800 w 812800"/>
                <a:gd name="connsiteY2" fmla="*/ 939800 h 1270000"/>
                <a:gd name="connsiteX3" fmla="*/ 810642 w 812800"/>
                <a:gd name="connsiteY3" fmla="*/ 289515 h 1270000"/>
                <a:gd name="connsiteX4" fmla="*/ 12700 w 812800"/>
                <a:gd name="connsiteY4" fmla="*/ 0 h 1270000"/>
                <a:gd name="connsiteX0" fmla="*/ 12700 w 811361"/>
                <a:gd name="connsiteY0" fmla="*/ 0 h 1270000"/>
                <a:gd name="connsiteX1" fmla="*/ 0 w 811361"/>
                <a:gd name="connsiteY1" fmla="*/ 1270000 h 1270000"/>
                <a:gd name="connsiteX2" fmla="*/ 810642 w 811361"/>
                <a:gd name="connsiteY2" fmla="*/ 1100157 h 1270000"/>
                <a:gd name="connsiteX3" fmla="*/ 810642 w 811361"/>
                <a:gd name="connsiteY3" fmla="*/ 289515 h 1270000"/>
                <a:gd name="connsiteX4" fmla="*/ 12700 w 811361"/>
                <a:gd name="connsiteY4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1361" h="1270000">
                  <a:moveTo>
                    <a:pt x="12700" y="0"/>
                  </a:moveTo>
                  <a:lnTo>
                    <a:pt x="0" y="1270000"/>
                  </a:lnTo>
                  <a:lnTo>
                    <a:pt x="810642" y="1100157"/>
                  </a:lnTo>
                  <a:cubicBezTo>
                    <a:pt x="809923" y="883395"/>
                    <a:pt x="811361" y="506277"/>
                    <a:pt x="810642" y="289515"/>
                  </a:cubicBezTo>
                  <a:lnTo>
                    <a:pt x="12700" y="0"/>
                  </a:lnTo>
                  <a:close/>
                </a:path>
              </a:pathLst>
            </a:custGeom>
            <a:solidFill>
              <a:srgbClr val="256AA3">
                <a:alpha val="49804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44" name="Группа 43"/>
          <p:cNvGrpSpPr>
            <a:grpSpLocks/>
          </p:cNvGrpSpPr>
          <p:nvPr/>
        </p:nvGrpSpPr>
        <p:grpSpPr bwMode="auto">
          <a:xfrm rot="983475">
            <a:off x="6624638" y="3649663"/>
            <a:ext cx="465137" cy="481012"/>
            <a:chOff x="4068588" y="1785926"/>
            <a:chExt cx="591236" cy="612270"/>
          </a:xfrm>
        </p:grpSpPr>
        <p:pic>
          <p:nvPicPr>
            <p:cNvPr id="34855" name="Рисунок 44" descr="5.17 копия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603168">
              <a:off x="4214810" y="1785926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56" name="Рисунок 45" descr="5.17 копия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5400000">
              <a:off x="4365879" y="1992047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57" name="Рисунок 46" descr="5.17 копия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8697707">
              <a:off x="4068588" y="2024620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8" name="Группа 47"/>
          <p:cNvGrpSpPr>
            <a:grpSpLocks/>
          </p:cNvGrpSpPr>
          <p:nvPr/>
        </p:nvGrpSpPr>
        <p:grpSpPr bwMode="auto">
          <a:xfrm rot="-2011307">
            <a:off x="6646863" y="3590925"/>
            <a:ext cx="465137" cy="482600"/>
            <a:chOff x="4068588" y="1785926"/>
            <a:chExt cx="591236" cy="612270"/>
          </a:xfrm>
        </p:grpSpPr>
        <p:pic>
          <p:nvPicPr>
            <p:cNvPr id="34852" name="Рисунок 48" descr="5.17 копия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603168">
              <a:off x="4214810" y="1785926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53" name="Рисунок 49" descr="5.17 копия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5400000">
              <a:off x="4365879" y="1992047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54" name="Рисунок 50" descr="5.17 копия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8697707">
              <a:off x="4068588" y="2024620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Группа 51"/>
          <p:cNvGrpSpPr>
            <a:grpSpLocks/>
          </p:cNvGrpSpPr>
          <p:nvPr/>
        </p:nvGrpSpPr>
        <p:grpSpPr bwMode="auto">
          <a:xfrm rot="983475">
            <a:off x="6634163" y="3649663"/>
            <a:ext cx="465137" cy="482600"/>
            <a:chOff x="4068588" y="1785926"/>
            <a:chExt cx="591236" cy="612270"/>
          </a:xfrm>
        </p:grpSpPr>
        <p:pic>
          <p:nvPicPr>
            <p:cNvPr id="34849" name="Рисунок 52" descr="5.17 копия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603168">
              <a:off x="4214810" y="1785926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50" name="Рисунок 53" descr="5.17 копия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5400000">
              <a:off x="4365879" y="1992047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51" name="Рисунок 54" descr="5.17 копия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8697707">
              <a:off x="4068588" y="2024620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" name="Группа 55"/>
          <p:cNvGrpSpPr>
            <a:grpSpLocks/>
          </p:cNvGrpSpPr>
          <p:nvPr/>
        </p:nvGrpSpPr>
        <p:grpSpPr bwMode="auto">
          <a:xfrm rot="-2011307">
            <a:off x="6654800" y="3592513"/>
            <a:ext cx="466725" cy="481012"/>
            <a:chOff x="4068588" y="1785926"/>
            <a:chExt cx="591236" cy="612270"/>
          </a:xfrm>
        </p:grpSpPr>
        <p:pic>
          <p:nvPicPr>
            <p:cNvPr id="34846" name="Рисунок 56" descr="5.17 копия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603168">
              <a:off x="4214810" y="1785926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7" name="Рисунок 57" descr="5.17 копия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5400000">
              <a:off x="4365879" y="1992047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8" name="Рисунок 58" descr="5.17 копия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8697707">
              <a:off x="4068588" y="2024620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63" name="Прямая соединительная линия 62"/>
          <p:cNvCxnSpPr/>
          <p:nvPr/>
        </p:nvCxnSpPr>
        <p:spPr>
          <a:xfrm>
            <a:off x="6804025" y="3860800"/>
            <a:ext cx="25082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0.00087 -0.08287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8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8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3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8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9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22" grpId="0" animBg="1"/>
      <p:bldP spid="22" grpId="1" animBg="1"/>
      <p:bldP spid="23" grpId="0" animBg="1"/>
      <p:bldP spid="23" grpId="1" animBg="1"/>
      <p:bldP spid="41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Аппарат мембранный динамического типа</a:t>
            </a:r>
          </a:p>
        </p:txBody>
      </p:sp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0" y="1714500"/>
            <a:ext cx="6357938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Принципиальная конструктивная схема рулонного</a:t>
            </a:r>
            <a:br>
              <a:rPr lang="ru-RU" sz="2800" b="1">
                <a:latin typeface="Calibri" pitchFamily="34" charset="0"/>
              </a:rPr>
            </a:br>
            <a:r>
              <a:rPr lang="ru-RU" sz="2800" b="1">
                <a:latin typeface="Calibri" pitchFamily="34" charset="0"/>
              </a:rPr>
              <a:t> мембранного элемента</a:t>
            </a:r>
          </a:p>
        </p:txBody>
      </p:sp>
      <p:pic>
        <p:nvPicPr>
          <p:cNvPr id="239618" name="Рисунок 3" descr="Безимени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1928813"/>
            <a:ext cx="6573838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 rot="16200000" flipH="1">
            <a:off x="4157663" y="4446587"/>
            <a:ext cx="1187450" cy="593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4119562" y="4408488"/>
            <a:ext cx="1038225" cy="8191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621" name="TextBox 11"/>
          <p:cNvSpPr txBox="1">
            <a:spLocks noChangeArrowheads="1"/>
          </p:cNvSpPr>
          <p:nvPr/>
        </p:nvSpPr>
        <p:spPr bwMode="auto">
          <a:xfrm>
            <a:off x="4395788" y="5268913"/>
            <a:ext cx="1317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мембрана</a:t>
            </a:r>
          </a:p>
        </p:txBody>
      </p:sp>
      <p:sp>
        <p:nvSpPr>
          <p:cNvPr id="239622" name="TextBox 12"/>
          <p:cNvSpPr txBox="1">
            <a:spLocks noChangeArrowheads="1"/>
          </p:cNvSpPr>
          <p:nvPr/>
        </p:nvSpPr>
        <p:spPr bwMode="auto">
          <a:xfrm>
            <a:off x="7215188" y="4000500"/>
            <a:ext cx="1041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дренаж</a:t>
            </a:r>
          </a:p>
        </p:txBody>
      </p:sp>
      <p:cxnSp>
        <p:nvCxnSpPr>
          <p:cNvPr id="15" name="Прямая соединительная линия 14"/>
          <p:cNvCxnSpPr>
            <a:endCxn id="239622" idx="1"/>
          </p:cNvCxnSpPr>
          <p:nvPr/>
        </p:nvCxnSpPr>
        <p:spPr>
          <a:xfrm>
            <a:off x="5857875" y="4029075"/>
            <a:ext cx="1357313" cy="171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624" name="TextBox 15"/>
          <p:cNvSpPr txBox="1">
            <a:spLocks noChangeArrowheads="1"/>
          </p:cNvSpPr>
          <p:nvPr/>
        </p:nvSpPr>
        <p:spPr bwMode="auto">
          <a:xfrm>
            <a:off x="142875" y="1571625"/>
            <a:ext cx="3524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пермеатоотводящая трубка</a:t>
            </a:r>
          </a:p>
        </p:txBody>
      </p:sp>
      <p:sp>
        <p:nvSpPr>
          <p:cNvPr id="239625" name="TextBox 16"/>
          <p:cNvSpPr txBox="1">
            <a:spLocks noChangeArrowheads="1"/>
          </p:cNvSpPr>
          <p:nvPr/>
        </p:nvSpPr>
        <p:spPr bwMode="auto">
          <a:xfrm>
            <a:off x="1143000" y="4500563"/>
            <a:ext cx="1609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зона склейки</a:t>
            </a:r>
          </a:p>
        </p:txBody>
      </p:sp>
      <p:cxnSp>
        <p:nvCxnSpPr>
          <p:cNvPr id="19" name="Прямая соединительная линия 18"/>
          <p:cNvCxnSpPr>
            <a:stCxn id="239624" idx="2"/>
          </p:cNvCxnSpPr>
          <p:nvPr/>
        </p:nvCxnSpPr>
        <p:spPr>
          <a:xfrm rot="5400000">
            <a:off x="960437" y="2497138"/>
            <a:ext cx="1470025" cy="419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239625" idx="0"/>
          </p:cNvCxnSpPr>
          <p:nvPr/>
        </p:nvCxnSpPr>
        <p:spPr>
          <a:xfrm rot="5400000" flipH="1" flipV="1">
            <a:off x="2281237" y="3514726"/>
            <a:ext cx="652463" cy="13192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Мембранный рулонный модуль</a:t>
            </a:r>
          </a:p>
        </p:txBody>
      </p:sp>
      <p:pic>
        <p:nvPicPr>
          <p:cNvPr id="241666" name="Picture 6" descr="Файл:Конструкция-мембранного-эл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" y="1576388"/>
            <a:ext cx="8915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Схемы капиллярных модулей с разными способами подачи исходного раствора</a:t>
            </a:r>
          </a:p>
        </p:txBody>
      </p:sp>
      <p:grpSp>
        <p:nvGrpSpPr>
          <p:cNvPr id="243714" name="Группа 10"/>
          <p:cNvGrpSpPr>
            <a:grpSpLocks/>
          </p:cNvGrpSpPr>
          <p:nvPr/>
        </p:nvGrpSpPr>
        <p:grpSpPr bwMode="auto">
          <a:xfrm>
            <a:off x="285750" y="2786063"/>
            <a:ext cx="8513763" cy="1785937"/>
            <a:chOff x="357157" y="2285992"/>
            <a:chExt cx="8513025" cy="1785950"/>
          </a:xfrm>
        </p:grpSpPr>
        <p:pic>
          <p:nvPicPr>
            <p:cNvPr id="243717" name="Рисунок 3" descr="5.14 копия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7157" y="2285992"/>
              <a:ext cx="8513025" cy="17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6581205" y="2695570"/>
              <a:ext cx="579387" cy="385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3715" name="TextBox 11"/>
          <p:cNvSpPr txBox="1">
            <a:spLocks noChangeArrowheads="1"/>
          </p:cNvSpPr>
          <p:nvPr/>
        </p:nvSpPr>
        <p:spPr bwMode="auto">
          <a:xfrm>
            <a:off x="285750" y="2143125"/>
            <a:ext cx="2832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Подача внутрь волокон</a:t>
            </a:r>
          </a:p>
        </p:txBody>
      </p:sp>
      <p:sp>
        <p:nvSpPr>
          <p:cNvPr id="243716" name="TextBox 12"/>
          <p:cNvSpPr txBox="1">
            <a:spLocks noChangeArrowheads="1"/>
          </p:cNvSpPr>
          <p:nvPr/>
        </p:nvSpPr>
        <p:spPr bwMode="auto">
          <a:xfrm>
            <a:off x="3714750" y="2143125"/>
            <a:ext cx="4868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Подача в межкапиллярное пространство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Обвязка питающих насосов</a:t>
            </a:r>
          </a:p>
        </p:txBody>
      </p:sp>
      <p:pic>
        <p:nvPicPr>
          <p:cNvPr id="245762" name="Рисунок 3" descr="5.15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2286000"/>
            <a:ext cx="784860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63" name="TextBox 4"/>
          <p:cNvSpPr txBox="1">
            <a:spLocks noChangeArrowheads="1"/>
          </p:cNvSpPr>
          <p:nvPr/>
        </p:nvSpPr>
        <p:spPr bwMode="auto">
          <a:xfrm>
            <a:off x="938213" y="4457700"/>
            <a:ext cx="2633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Центробежный насос</a:t>
            </a:r>
          </a:p>
        </p:txBody>
      </p:sp>
      <p:sp>
        <p:nvSpPr>
          <p:cNvPr id="245764" name="TextBox 5"/>
          <p:cNvSpPr txBox="1">
            <a:spLocks noChangeArrowheads="1"/>
          </p:cNvSpPr>
          <p:nvPr/>
        </p:nvSpPr>
        <p:spPr bwMode="auto">
          <a:xfrm>
            <a:off x="4860925" y="4429125"/>
            <a:ext cx="2282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Плунжерный насос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олилиния 66"/>
          <p:cNvSpPr/>
          <p:nvPr/>
        </p:nvSpPr>
        <p:spPr>
          <a:xfrm>
            <a:off x="6918325" y="3517900"/>
            <a:ext cx="482600" cy="631825"/>
          </a:xfrm>
          <a:custGeom>
            <a:avLst/>
            <a:gdLst>
              <a:gd name="connsiteX0" fmla="*/ 0 w 482600"/>
              <a:gd name="connsiteY0" fmla="*/ 628650 h 631825"/>
              <a:gd name="connsiteX1" fmla="*/ 9525 w 482600"/>
              <a:gd name="connsiteY1" fmla="*/ 107950 h 631825"/>
              <a:gd name="connsiteX2" fmla="*/ 107950 w 482600"/>
              <a:gd name="connsiteY2" fmla="*/ 25400 h 631825"/>
              <a:gd name="connsiteX3" fmla="*/ 225425 w 482600"/>
              <a:gd name="connsiteY3" fmla="*/ 9525 h 631825"/>
              <a:gd name="connsiteX4" fmla="*/ 336550 w 482600"/>
              <a:gd name="connsiteY4" fmla="*/ 0 h 631825"/>
              <a:gd name="connsiteX5" fmla="*/ 419100 w 482600"/>
              <a:gd name="connsiteY5" fmla="*/ 57150 h 631825"/>
              <a:gd name="connsiteX6" fmla="*/ 479425 w 482600"/>
              <a:gd name="connsiteY6" fmla="*/ 146050 h 631825"/>
              <a:gd name="connsiteX7" fmla="*/ 482600 w 482600"/>
              <a:gd name="connsiteY7" fmla="*/ 631825 h 631825"/>
              <a:gd name="connsiteX8" fmla="*/ 0 w 482600"/>
              <a:gd name="connsiteY8" fmla="*/ 628650 h 63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600" h="631825">
                <a:moveTo>
                  <a:pt x="0" y="628650"/>
                </a:moveTo>
                <a:lnTo>
                  <a:pt x="9525" y="107950"/>
                </a:lnTo>
                <a:lnTo>
                  <a:pt x="107950" y="25400"/>
                </a:lnTo>
                <a:lnTo>
                  <a:pt x="225425" y="9525"/>
                </a:lnTo>
                <a:lnTo>
                  <a:pt x="336550" y="0"/>
                </a:lnTo>
                <a:lnTo>
                  <a:pt x="419100" y="57150"/>
                </a:lnTo>
                <a:lnTo>
                  <a:pt x="479425" y="146050"/>
                </a:lnTo>
                <a:cubicBezTo>
                  <a:pt x="480483" y="307975"/>
                  <a:pt x="481542" y="469900"/>
                  <a:pt x="482600" y="631825"/>
                </a:cubicBezTo>
                <a:lnTo>
                  <a:pt x="0" y="628650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3948113" y="3651250"/>
            <a:ext cx="1089025" cy="4953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47811" name="Рисунок 40" descr="а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9188" y="2390775"/>
            <a:ext cx="187642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962400" y="3676650"/>
            <a:ext cx="1089025" cy="495300"/>
          </a:xfrm>
          <a:prstGeom prst="rect">
            <a:avLst/>
          </a:prstGeom>
          <a:solidFill>
            <a:srgbClr val="B3DB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00138" y="3043238"/>
            <a:ext cx="1919287" cy="868362"/>
          </a:xfrm>
          <a:prstGeom prst="rect">
            <a:avLst/>
          </a:prstGeom>
          <a:solidFill>
            <a:srgbClr val="B3DB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785813" y="3205163"/>
            <a:ext cx="3138487" cy="1357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47815" name="Рисунок 3" descr="5.16 копия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06400" y="2068513"/>
            <a:ext cx="9193213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816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узла регенерации мембран обратным </a:t>
            </a:r>
          </a:p>
          <a:p>
            <a:pPr algn="ctr"/>
            <a:r>
              <a:rPr lang="ru-RU" sz="2800" b="1">
                <a:latin typeface="Calibri" pitchFamily="34" charset="0"/>
              </a:rPr>
              <a:t>током пермеата</a:t>
            </a:r>
          </a:p>
        </p:txBody>
      </p:sp>
      <p:pic>
        <p:nvPicPr>
          <p:cNvPr id="247817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62550" y="3970338"/>
            <a:ext cx="3714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Безимени-2.png"/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1177346" y="2975761"/>
            <a:ext cx="158071" cy="101085"/>
          </a:xfrm>
          <a:prstGeom prst="rect">
            <a:avLst/>
          </a:prstGeom>
        </p:spPr>
      </p:pic>
      <p:pic>
        <p:nvPicPr>
          <p:cNvPr id="13" name="Рисунок 12" descr="Безимени-1.png"/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1173933" y="2976560"/>
            <a:ext cx="168609" cy="138116"/>
          </a:xfrm>
          <a:prstGeom prst="rect">
            <a:avLst/>
          </a:prstGeom>
        </p:spPr>
      </p:pic>
      <p:pic>
        <p:nvPicPr>
          <p:cNvPr id="14" name="Рисунок 13" descr="Безимени-2.png"/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1451190" y="2970998"/>
            <a:ext cx="158071" cy="101085"/>
          </a:xfrm>
          <a:prstGeom prst="rect">
            <a:avLst/>
          </a:prstGeom>
        </p:spPr>
      </p:pic>
      <p:pic>
        <p:nvPicPr>
          <p:cNvPr id="15" name="Рисунок 14" descr="Безимени-1.png"/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1447777" y="2971797"/>
            <a:ext cx="168609" cy="138116"/>
          </a:xfrm>
          <a:prstGeom prst="rect">
            <a:avLst/>
          </a:prstGeom>
        </p:spPr>
      </p:pic>
      <p:pic>
        <p:nvPicPr>
          <p:cNvPr id="16" name="Рисунок 15" descr="Безимени-2.png"/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1720272" y="2968617"/>
            <a:ext cx="158071" cy="101085"/>
          </a:xfrm>
          <a:prstGeom prst="rect">
            <a:avLst/>
          </a:prstGeom>
        </p:spPr>
      </p:pic>
      <p:pic>
        <p:nvPicPr>
          <p:cNvPr id="17" name="Рисунок 16" descr="Безимени-1.png"/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1716859" y="2969416"/>
            <a:ext cx="168609" cy="138116"/>
          </a:xfrm>
          <a:prstGeom prst="rect">
            <a:avLst/>
          </a:prstGeom>
        </p:spPr>
      </p:pic>
      <p:pic>
        <p:nvPicPr>
          <p:cNvPr id="18" name="Рисунок 17" descr="Безимени-2.png"/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1977447" y="2961474"/>
            <a:ext cx="158071" cy="101085"/>
          </a:xfrm>
          <a:prstGeom prst="rect">
            <a:avLst/>
          </a:prstGeom>
        </p:spPr>
      </p:pic>
      <p:pic>
        <p:nvPicPr>
          <p:cNvPr id="19" name="Рисунок 18" descr="Безимени-1.png"/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1974034" y="2962273"/>
            <a:ext cx="168609" cy="138116"/>
          </a:xfrm>
          <a:prstGeom prst="rect">
            <a:avLst/>
          </a:prstGeom>
        </p:spPr>
      </p:pic>
      <p:pic>
        <p:nvPicPr>
          <p:cNvPr id="20" name="Рисунок 19" descr="Безимени-2.png"/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2263197" y="2966236"/>
            <a:ext cx="158071" cy="101085"/>
          </a:xfrm>
          <a:prstGeom prst="rect">
            <a:avLst/>
          </a:prstGeom>
        </p:spPr>
      </p:pic>
      <p:pic>
        <p:nvPicPr>
          <p:cNvPr id="21" name="Рисунок 20" descr="Безимени-1.png"/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2259784" y="2967035"/>
            <a:ext cx="168609" cy="138116"/>
          </a:xfrm>
          <a:prstGeom prst="rect">
            <a:avLst/>
          </a:prstGeom>
        </p:spPr>
      </p:pic>
      <p:pic>
        <p:nvPicPr>
          <p:cNvPr id="22" name="Рисунок 21" descr="Безимени-2.png"/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2529912" y="2968619"/>
            <a:ext cx="158071" cy="101085"/>
          </a:xfrm>
          <a:prstGeom prst="rect">
            <a:avLst/>
          </a:prstGeom>
        </p:spPr>
      </p:pic>
      <p:pic>
        <p:nvPicPr>
          <p:cNvPr id="23" name="Рисунок 22" descr="Безимени-1.png"/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2526499" y="2969418"/>
            <a:ext cx="168609" cy="138116"/>
          </a:xfrm>
          <a:prstGeom prst="rect">
            <a:avLst/>
          </a:prstGeom>
        </p:spPr>
      </p:pic>
      <p:pic>
        <p:nvPicPr>
          <p:cNvPr id="24" name="Рисунок 23" descr="Безимени-2.png"/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2794230" y="2968619"/>
            <a:ext cx="158071" cy="101085"/>
          </a:xfrm>
          <a:prstGeom prst="rect">
            <a:avLst/>
          </a:prstGeom>
        </p:spPr>
      </p:pic>
      <p:pic>
        <p:nvPicPr>
          <p:cNvPr id="25" name="Рисунок 24" descr="Безимени-1.png"/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2790817" y="2969418"/>
            <a:ext cx="168609" cy="138116"/>
          </a:xfrm>
          <a:prstGeom prst="rect">
            <a:avLst/>
          </a:prstGeom>
        </p:spPr>
      </p:pic>
      <p:sp>
        <p:nvSpPr>
          <p:cNvPr id="26" name="Стрелка вниз 25"/>
          <p:cNvSpPr/>
          <p:nvPr/>
        </p:nvSpPr>
        <p:spPr>
          <a:xfrm rot="16200000">
            <a:off x="1271588" y="2586038"/>
            <a:ext cx="144462" cy="258762"/>
          </a:xfrm>
          <a:prstGeom prst="downArrow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 rot="16200000">
            <a:off x="4048125" y="3822700"/>
            <a:ext cx="119063" cy="214313"/>
          </a:xfrm>
          <a:prstGeom prst="downArrow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Равнобедренный треугольник 27"/>
          <p:cNvSpPr/>
          <p:nvPr/>
        </p:nvSpPr>
        <p:spPr>
          <a:xfrm rot="5400000">
            <a:off x="3350419" y="2375694"/>
            <a:ext cx="142875" cy="144463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Равнобедренный треугольник 29"/>
          <p:cNvSpPr/>
          <p:nvPr/>
        </p:nvSpPr>
        <p:spPr>
          <a:xfrm rot="5400000">
            <a:off x="639763" y="2730500"/>
            <a:ext cx="142875" cy="14287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Равнобедренный треугольник 30"/>
          <p:cNvSpPr/>
          <p:nvPr/>
        </p:nvSpPr>
        <p:spPr>
          <a:xfrm rot="5400000">
            <a:off x="5902325" y="4010025"/>
            <a:ext cx="142875" cy="14287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Равнобедренный треугольник 35"/>
          <p:cNvSpPr/>
          <p:nvPr/>
        </p:nvSpPr>
        <p:spPr>
          <a:xfrm rot="16200000">
            <a:off x="6726238" y="3295650"/>
            <a:ext cx="142875" cy="14287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Равнобедренный треугольник 36"/>
          <p:cNvSpPr/>
          <p:nvPr/>
        </p:nvSpPr>
        <p:spPr>
          <a:xfrm rot="16200000">
            <a:off x="5991225" y="3698875"/>
            <a:ext cx="142875" cy="14287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Равнобедренный треугольник 37"/>
          <p:cNvSpPr/>
          <p:nvPr/>
        </p:nvSpPr>
        <p:spPr>
          <a:xfrm rot="5400000">
            <a:off x="3140075" y="3836988"/>
            <a:ext cx="142875" cy="14287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Равнобедренный треугольник 38"/>
          <p:cNvSpPr/>
          <p:nvPr/>
        </p:nvSpPr>
        <p:spPr>
          <a:xfrm rot="16200000">
            <a:off x="3083719" y="3839369"/>
            <a:ext cx="144463" cy="14287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7841" name="TextBox 41"/>
          <p:cNvSpPr txBox="1">
            <a:spLocks noChangeArrowheads="1"/>
          </p:cNvSpPr>
          <p:nvPr/>
        </p:nvSpPr>
        <p:spPr bwMode="auto">
          <a:xfrm>
            <a:off x="-71438" y="2428875"/>
            <a:ext cx="1149351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исходный</a:t>
            </a:r>
          </a:p>
        </p:txBody>
      </p:sp>
      <p:sp>
        <p:nvSpPr>
          <p:cNvPr id="247842" name="TextBox 42"/>
          <p:cNvSpPr txBox="1">
            <a:spLocks noChangeArrowheads="1"/>
          </p:cNvSpPr>
          <p:nvPr/>
        </p:nvSpPr>
        <p:spPr bwMode="auto">
          <a:xfrm>
            <a:off x="23813" y="2806700"/>
            <a:ext cx="10493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раствор</a:t>
            </a:r>
          </a:p>
        </p:txBody>
      </p:sp>
      <p:sp>
        <p:nvSpPr>
          <p:cNvPr id="247843" name="TextBox 43"/>
          <p:cNvSpPr txBox="1">
            <a:spLocks noChangeArrowheads="1"/>
          </p:cNvSpPr>
          <p:nvPr/>
        </p:nvSpPr>
        <p:spPr bwMode="auto">
          <a:xfrm>
            <a:off x="1000125" y="1857375"/>
            <a:ext cx="2433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мембранный аппарат</a:t>
            </a:r>
          </a:p>
        </p:txBody>
      </p:sp>
      <p:sp>
        <p:nvSpPr>
          <p:cNvPr id="247844" name="TextBox 44"/>
          <p:cNvSpPr txBox="1">
            <a:spLocks noChangeArrowheads="1"/>
          </p:cNvSpPr>
          <p:nvPr/>
        </p:nvSpPr>
        <p:spPr bwMode="auto">
          <a:xfrm>
            <a:off x="3487738" y="4214813"/>
            <a:ext cx="2092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гидроаккумулятор</a:t>
            </a:r>
          </a:p>
        </p:txBody>
      </p:sp>
      <p:sp>
        <p:nvSpPr>
          <p:cNvPr id="247845" name="TextBox 45"/>
          <p:cNvSpPr txBox="1">
            <a:spLocks noChangeArrowheads="1"/>
          </p:cNvSpPr>
          <p:nvPr/>
        </p:nvSpPr>
        <p:spPr bwMode="auto">
          <a:xfrm>
            <a:off x="5156200" y="2784475"/>
            <a:ext cx="11001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пермеат</a:t>
            </a:r>
          </a:p>
        </p:txBody>
      </p:sp>
      <p:sp>
        <p:nvSpPr>
          <p:cNvPr id="247846" name="TextBox 46"/>
          <p:cNvSpPr txBox="1">
            <a:spLocks noChangeArrowheads="1"/>
          </p:cNvSpPr>
          <p:nvPr/>
        </p:nvSpPr>
        <p:spPr bwMode="auto">
          <a:xfrm>
            <a:off x="6127750" y="2928938"/>
            <a:ext cx="1736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сжатый воздух</a:t>
            </a:r>
          </a:p>
        </p:txBody>
      </p:sp>
      <p:sp>
        <p:nvSpPr>
          <p:cNvPr id="247847" name="TextBox 47"/>
          <p:cNvSpPr txBox="1">
            <a:spLocks noChangeArrowheads="1"/>
          </p:cNvSpPr>
          <p:nvPr/>
        </p:nvSpPr>
        <p:spPr bwMode="auto">
          <a:xfrm>
            <a:off x="6715125" y="4214813"/>
            <a:ext cx="968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ресивер</a:t>
            </a:r>
          </a:p>
        </p:txBody>
      </p:sp>
      <p:sp>
        <p:nvSpPr>
          <p:cNvPr id="247848" name="TextBox 48"/>
          <p:cNvSpPr txBox="1">
            <a:spLocks noChangeArrowheads="1"/>
          </p:cNvSpPr>
          <p:nvPr/>
        </p:nvSpPr>
        <p:spPr bwMode="auto">
          <a:xfrm>
            <a:off x="7781925" y="3143250"/>
            <a:ext cx="1362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компрессор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rot="16200000" flipH="1">
            <a:off x="4233863" y="3057525"/>
            <a:ext cx="1530350" cy="327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850" name="TextBox 54"/>
          <p:cNvSpPr txBox="1">
            <a:spLocks noChangeArrowheads="1"/>
          </p:cNvSpPr>
          <p:nvPr/>
        </p:nvSpPr>
        <p:spPr bwMode="auto">
          <a:xfrm>
            <a:off x="4251325" y="2144713"/>
            <a:ext cx="1065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вентили</a:t>
            </a:r>
          </a:p>
        </p:txBody>
      </p:sp>
      <p:sp>
        <p:nvSpPr>
          <p:cNvPr id="56" name="Прямоугольник 55"/>
          <p:cNvSpPr/>
          <p:nvPr/>
        </p:nvSpPr>
        <p:spPr>
          <a:xfrm flipV="1">
            <a:off x="5162550" y="3662363"/>
            <a:ext cx="374650" cy="190500"/>
          </a:xfrm>
          <a:prstGeom prst="rect">
            <a:avLst/>
          </a:prstGeom>
          <a:solidFill>
            <a:srgbClr val="FFFF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 flipV="1">
            <a:off x="5162550" y="3981450"/>
            <a:ext cx="374650" cy="190500"/>
          </a:xfrm>
          <a:prstGeom prst="rect">
            <a:avLst/>
          </a:prstGeom>
          <a:solidFill>
            <a:srgbClr val="B3DB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38738" y="3643313"/>
            <a:ext cx="428625" cy="233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8" name="Прямоугольник 57"/>
          <p:cNvSpPr/>
          <p:nvPr/>
        </p:nvSpPr>
        <p:spPr>
          <a:xfrm>
            <a:off x="1143000" y="2933700"/>
            <a:ext cx="1847850" cy="90488"/>
          </a:xfrm>
          <a:prstGeom prst="rect">
            <a:avLst/>
          </a:prstGeom>
          <a:solidFill>
            <a:srgbClr val="6F819D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7855" name="TextBox 60"/>
          <p:cNvSpPr txBox="1">
            <a:spLocks noChangeArrowheads="1"/>
          </p:cNvSpPr>
          <p:nvPr/>
        </p:nvSpPr>
        <p:spPr bwMode="auto">
          <a:xfrm>
            <a:off x="5532438" y="4075113"/>
            <a:ext cx="1101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пермеат</a:t>
            </a: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rot="16200000" flipH="1">
            <a:off x="4394200" y="2895601"/>
            <a:ext cx="1233487" cy="354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857" name="TextBox 63"/>
          <p:cNvSpPr txBox="1">
            <a:spLocks noChangeArrowheads="1"/>
          </p:cNvSpPr>
          <p:nvPr/>
        </p:nvSpPr>
        <p:spPr bwMode="auto">
          <a:xfrm>
            <a:off x="3000375" y="2428875"/>
            <a:ext cx="1487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концентрат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44444E-6 -1.85185E-6 L 0.1665 -0.0006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3.33333E-6 L 0.08646 -0.00047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94444E-6 -2.22222E-6 L -0.12066 -2.22222E-6 " pathEditMode="relative" rAng="0" ptsTypes="AA">
                                      <p:cBhvr>
                                        <p:cTn id="109" dur="5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4" presetClass="pat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052 -4.44444E-6 L -0.00052 -0.0905 " pathEditMode="relative" rAng="0" ptsTypes="AA">
                                      <p:cBhvr>
                                        <p:cTn id="1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66667E-6 7.40741E-7 C -0.00017 -0.00486 -1.66667E-6 -0.00949 0.00052 -0.01458 C 0.00104 -0.01968 0.00226 -0.02616 0.00261 -0.03079 C 0.00295 -0.03542 0.00243 -0.03843 0.00313 -0.04213 C 0.00382 -0.04583 0.00469 -0.05023 0.00643 -0.05324 C 0.00816 -0.05625 0.01111 -0.0581 0.01389 -0.06088 C 0.01667 -0.06366 0.02118 -0.06806 0.02309 -0.06991 " pathEditMode="relative" rAng="0" ptsTypes="aaaaaaa">
                                      <p:cBhvr>
                                        <p:cTn id="113" dur="5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-35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38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37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6" grpId="0" animBg="1"/>
      <p:bldP spid="26" grpId="1" animBg="1"/>
      <p:bldP spid="27" grpId="0" animBg="1"/>
      <p:bldP spid="27" grpId="1" animBg="1"/>
      <p:bldP spid="30" grpId="0" animBg="1"/>
      <p:bldP spid="31" grpId="0" animBg="1"/>
      <p:bldP spid="36" grpId="0" animBg="1"/>
      <p:bldP spid="37" grpId="0" animBg="1"/>
      <p:bldP spid="38" grpId="0" animBg="1"/>
      <p:bldP spid="38" grpId="1" animBg="1"/>
      <p:bldP spid="39" grpId="0" animBg="1"/>
      <p:bldP spid="57" grpId="0" animBg="1"/>
      <p:bldP spid="58" grpId="0" animBg="1"/>
      <p:bldP spid="58" grpId="1" animBg="1"/>
      <p:bldP spid="58" grpId="2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Группа 105"/>
          <p:cNvGrpSpPr>
            <a:grpSpLocks/>
          </p:cNvGrpSpPr>
          <p:nvPr/>
        </p:nvGrpSpPr>
        <p:grpSpPr bwMode="auto">
          <a:xfrm rot="983475">
            <a:off x="5845175" y="1497013"/>
            <a:ext cx="590550" cy="611187"/>
            <a:chOff x="4068588" y="1785926"/>
            <a:chExt cx="591236" cy="612270"/>
          </a:xfrm>
        </p:grpSpPr>
        <p:pic>
          <p:nvPicPr>
            <p:cNvPr id="249909" name="Рисунок 102" descr="5.17 копия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603168">
              <a:off x="4214810" y="1785926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9910" name="Рисунок 103" descr="5.17 копия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4365879" y="1992047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9911" name="Рисунок 104" descr="5.17 копия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8697707">
              <a:off x="4068588" y="2024620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9858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мембранной установки с рекуператором энергии</a:t>
            </a:r>
          </a:p>
        </p:txBody>
      </p:sp>
      <p:pic>
        <p:nvPicPr>
          <p:cNvPr id="249859" name="Рисунок 6" descr="5.17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5375" y="2228850"/>
            <a:ext cx="785813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>
            <a:endCxn id="7" idx="1"/>
          </p:cNvCxnSpPr>
          <p:nvPr/>
        </p:nvCxnSpPr>
        <p:spPr>
          <a:xfrm>
            <a:off x="5984875" y="2886075"/>
            <a:ext cx="2476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10800000">
            <a:off x="6908800" y="2890838"/>
            <a:ext cx="228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980113" y="2952750"/>
            <a:ext cx="2476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10800000">
            <a:off x="6904038" y="2957513"/>
            <a:ext cx="24288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9864" name="Группа 22"/>
          <p:cNvGrpSpPr>
            <a:grpSpLocks/>
          </p:cNvGrpSpPr>
          <p:nvPr/>
        </p:nvGrpSpPr>
        <p:grpSpPr bwMode="auto">
          <a:xfrm>
            <a:off x="3357563" y="4371975"/>
            <a:ext cx="1941512" cy="874713"/>
            <a:chOff x="3081326" y="1214422"/>
            <a:chExt cx="1941524" cy="874728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3081326" y="1892297"/>
              <a:ext cx="1919299" cy="177803"/>
            </a:xfrm>
            <a:prstGeom prst="rect">
              <a:avLst/>
            </a:prstGeom>
            <a:solidFill>
              <a:srgbClr val="B3D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49907" name="Рисунок 20" descr="а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92450" y="1270000"/>
              <a:ext cx="1911365" cy="625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9908" name="Рисунок 21" descr="5.16 копия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86100" y="1214422"/>
              <a:ext cx="1936750" cy="874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9" name="Соединительная линия уступом 28"/>
          <p:cNvCxnSpPr/>
          <p:nvPr/>
        </p:nvCxnSpPr>
        <p:spPr>
          <a:xfrm flipV="1">
            <a:off x="5276850" y="3671888"/>
            <a:ext cx="1295400" cy="971550"/>
          </a:xfrm>
          <a:prstGeom prst="bentConnector3">
            <a:avLst>
              <a:gd name="adj1" fmla="val 10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оединительная линия уступом 31"/>
          <p:cNvCxnSpPr/>
          <p:nvPr/>
        </p:nvCxnSpPr>
        <p:spPr>
          <a:xfrm rot="10800000">
            <a:off x="2428875" y="1514475"/>
            <a:ext cx="3636963" cy="450850"/>
          </a:xfrm>
          <a:prstGeom prst="bentConnector3">
            <a:avLst>
              <a:gd name="adj1" fmla="val -78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9867" name="Группа 36"/>
          <p:cNvGrpSpPr>
            <a:grpSpLocks/>
          </p:cNvGrpSpPr>
          <p:nvPr/>
        </p:nvGrpSpPr>
        <p:grpSpPr bwMode="auto">
          <a:xfrm>
            <a:off x="1762125" y="4443413"/>
            <a:ext cx="523875" cy="523875"/>
            <a:chOff x="1928794" y="3429000"/>
            <a:chExt cx="571504" cy="571504"/>
          </a:xfrm>
        </p:grpSpPr>
        <p:sp>
          <p:nvSpPr>
            <p:cNvPr id="35" name="Овал 34"/>
            <p:cNvSpPr/>
            <p:nvPr/>
          </p:nvSpPr>
          <p:spPr>
            <a:xfrm>
              <a:off x="1928794" y="3429000"/>
              <a:ext cx="571504" cy="57150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" name="Равнобедренный треугольник 35"/>
            <p:cNvSpPr/>
            <p:nvPr/>
          </p:nvSpPr>
          <p:spPr>
            <a:xfrm rot="5400000">
              <a:off x="2064743" y="3566680"/>
              <a:ext cx="550722" cy="292679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cxnSp>
        <p:nvCxnSpPr>
          <p:cNvPr id="40" name="Соединительная линия уступом 39"/>
          <p:cNvCxnSpPr/>
          <p:nvPr/>
        </p:nvCxnSpPr>
        <p:spPr>
          <a:xfrm rot="5400000">
            <a:off x="750094" y="2764631"/>
            <a:ext cx="2928938" cy="428625"/>
          </a:xfrm>
          <a:prstGeom prst="bentConnector3">
            <a:avLst>
              <a:gd name="adj1" fmla="val -81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2286000" y="4710113"/>
            <a:ext cx="1095375" cy="0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546100" y="4710113"/>
            <a:ext cx="1214438" cy="0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Соединительная линия уступом 62"/>
          <p:cNvCxnSpPr/>
          <p:nvPr/>
        </p:nvCxnSpPr>
        <p:spPr>
          <a:xfrm flipV="1">
            <a:off x="6575425" y="1800225"/>
            <a:ext cx="1568450" cy="355600"/>
          </a:xfrm>
          <a:prstGeom prst="bentConnector3">
            <a:avLst>
              <a:gd name="adj1" fmla="val -546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rot="5400000">
            <a:off x="4119562" y="5429251"/>
            <a:ext cx="428625" cy="0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Рисунок 78" descr="Безимени-2.png"/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3463347" y="4985536"/>
            <a:ext cx="158071" cy="101085"/>
          </a:xfrm>
          <a:prstGeom prst="rect">
            <a:avLst/>
          </a:prstGeom>
        </p:spPr>
      </p:pic>
      <p:pic>
        <p:nvPicPr>
          <p:cNvPr id="80" name="Рисунок 79" descr="Безимени-1.png"/>
          <p:cNvPicPr>
            <a:picLocks noChangeAspect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3459934" y="4986335"/>
            <a:ext cx="168609" cy="138116"/>
          </a:xfrm>
          <a:prstGeom prst="rect">
            <a:avLst/>
          </a:prstGeom>
        </p:spPr>
      </p:pic>
      <p:pic>
        <p:nvPicPr>
          <p:cNvPr id="81" name="Рисунок 80" descr="Безимени-2.png"/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3737191" y="4980773"/>
            <a:ext cx="158071" cy="101085"/>
          </a:xfrm>
          <a:prstGeom prst="rect">
            <a:avLst/>
          </a:prstGeom>
        </p:spPr>
      </p:pic>
      <p:pic>
        <p:nvPicPr>
          <p:cNvPr id="82" name="Рисунок 81" descr="Безимени-1.png"/>
          <p:cNvPicPr>
            <a:picLocks noChangeAspect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3733778" y="4981572"/>
            <a:ext cx="168609" cy="138116"/>
          </a:xfrm>
          <a:prstGeom prst="rect">
            <a:avLst/>
          </a:prstGeom>
        </p:spPr>
      </p:pic>
      <p:pic>
        <p:nvPicPr>
          <p:cNvPr id="83" name="Рисунок 82" descr="Безимени-2.png"/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4006273" y="4978392"/>
            <a:ext cx="158071" cy="101085"/>
          </a:xfrm>
          <a:prstGeom prst="rect">
            <a:avLst/>
          </a:prstGeom>
        </p:spPr>
      </p:pic>
      <p:pic>
        <p:nvPicPr>
          <p:cNvPr id="84" name="Рисунок 83" descr="Безимени-1.png"/>
          <p:cNvPicPr>
            <a:picLocks noChangeAspect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4002860" y="4979191"/>
            <a:ext cx="168609" cy="138116"/>
          </a:xfrm>
          <a:prstGeom prst="rect">
            <a:avLst/>
          </a:prstGeom>
        </p:spPr>
      </p:pic>
      <p:pic>
        <p:nvPicPr>
          <p:cNvPr id="85" name="Рисунок 84" descr="Безимени-2.png"/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4263448" y="4971249"/>
            <a:ext cx="158071" cy="101085"/>
          </a:xfrm>
          <a:prstGeom prst="rect">
            <a:avLst/>
          </a:prstGeom>
        </p:spPr>
      </p:pic>
      <p:pic>
        <p:nvPicPr>
          <p:cNvPr id="86" name="Рисунок 85" descr="Безимени-1.png"/>
          <p:cNvPicPr>
            <a:picLocks noChangeAspect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4260035" y="4972048"/>
            <a:ext cx="168609" cy="138116"/>
          </a:xfrm>
          <a:prstGeom prst="rect">
            <a:avLst/>
          </a:prstGeom>
        </p:spPr>
      </p:pic>
      <p:pic>
        <p:nvPicPr>
          <p:cNvPr id="87" name="Рисунок 86" descr="Безимени-2.png"/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4549198" y="4976011"/>
            <a:ext cx="158071" cy="101085"/>
          </a:xfrm>
          <a:prstGeom prst="rect">
            <a:avLst/>
          </a:prstGeom>
        </p:spPr>
      </p:pic>
      <p:pic>
        <p:nvPicPr>
          <p:cNvPr id="88" name="Рисунок 87" descr="Безимени-1.png"/>
          <p:cNvPicPr>
            <a:picLocks noChangeAspect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4545785" y="4976810"/>
            <a:ext cx="168609" cy="138116"/>
          </a:xfrm>
          <a:prstGeom prst="rect">
            <a:avLst/>
          </a:prstGeom>
        </p:spPr>
      </p:pic>
      <p:pic>
        <p:nvPicPr>
          <p:cNvPr id="89" name="Рисунок 88" descr="Безимени-2.png"/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4815913" y="4978394"/>
            <a:ext cx="158071" cy="101085"/>
          </a:xfrm>
          <a:prstGeom prst="rect">
            <a:avLst/>
          </a:prstGeom>
        </p:spPr>
      </p:pic>
      <p:pic>
        <p:nvPicPr>
          <p:cNvPr id="90" name="Рисунок 89" descr="Безимени-1.png"/>
          <p:cNvPicPr>
            <a:picLocks noChangeAspect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4812500" y="4979193"/>
            <a:ext cx="168609" cy="138116"/>
          </a:xfrm>
          <a:prstGeom prst="rect">
            <a:avLst/>
          </a:prstGeom>
        </p:spPr>
      </p:pic>
      <p:pic>
        <p:nvPicPr>
          <p:cNvPr id="91" name="Рисунок 90" descr="Безимени-2.png"/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5080231" y="4978394"/>
            <a:ext cx="158071" cy="101085"/>
          </a:xfrm>
          <a:prstGeom prst="rect">
            <a:avLst/>
          </a:prstGeom>
        </p:spPr>
      </p:pic>
      <p:pic>
        <p:nvPicPr>
          <p:cNvPr id="92" name="Рисунок 91" descr="Безимени-1.png"/>
          <p:cNvPicPr>
            <a:picLocks noChangeAspect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tretch>
            <a:fillRect/>
          </a:stretch>
        </p:blipFill>
        <p:spPr>
          <a:xfrm>
            <a:off x="5076818" y="4979193"/>
            <a:ext cx="168609" cy="138116"/>
          </a:xfrm>
          <a:prstGeom prst="rect">
            <a:avLst/>
          </a:prstGeom>
        </p:spPr>
      </p:pic>
      <p:sp>
        <p:nvSpPr>
          <p:cNvPr id="93" name="Стрелка вниз 92"/>
          <p:cNvSpPr/>
          <p:nvPr/>
        </p:nvSpPr>
        <p:spPr>
          <a:xfrm rot="16200000">
            <a:off x="3509962" y="4562476"/>
            <a:ext cx="144463" cy="258762"/>
          </a:xfrm>
          <a:prstGeom prst="downArrow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4" name="Стрелка вниз 93"/>
          <p:cNvSpPr/>
          <p:nvPr/>
        </p:nvSpPr>
        <p:spPr>
          <a:xfrm rot="10800000">
            <a:off x="6459538" y="3184525"/>
            <a:ext cx="214312" cy="384175"/>
          </a:xfrm>
          <a:prstGeom prst="downArrow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9889" name="TextBox 100"/>
          <p:cNvSpPr txBox="1">
            <a:spLocks noChangeArrowheads="1"/>
          </p:cNvSpPr>
          <p:nvPr/>
        </p:nvSpPr>
        <p:spPr bwMode="auto">
          <a:xfrm>
            <a:off x="1643063" y="5040313"/>
            <a:ext cx="798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насос</a:t>
            </a:r>
          </a:p>
        </p:txBody>
      </p:sp>
      <p:sp>
        <p:nvSpPr>
          <p:cNvPr id="249890" name="TextBox 101"/>
          <p:cNvSpPr txBox="1">
            <a:spLocks noChangeArrowheads="1"/>
          </p:cNvSpPr>
          <p:nvPr/>
        </p:nvSpPr>
        <p:spPr bwMode="auto">
          <a:xfrm>
            <a:off x="7215188" y="2786063"/>
            <a:ext cx="1168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турбина</a:t>
            </a:r>
          </a:p>
        </p:txBody>
      </p:sp>
      <p:grpSp>
        <p:nvGrpSpPr>
          <p:cNvPr id="115" name="Группа 114"/>
          <p:cNvGrpSpPr>
            <a:grpSpLocks/>
          </p:cNvGrpSpPr>
          <p:nvPr/>
        </p:nvGrpSpPr>
        <p:grpSpPr bwMode="auto">
          <a:xfrm rot="-2011307">
            <a:off x="5808663" y="1447800"/>
            <a:ext cx="590550" cy="611188"/>
            <a:chOff x="4068588" y="1785926"/>
            <a:chExt cx="591236" cy="612270"/>
          </a:xfrm>
        </p:grpSpPr>
        <p:pic>
          <p:nvPicPr>
            <p:cNvPr id="249901" name="Рисунок 115" descr="5.17 копия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603168">
              <a:off x="4214810" y="1785926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9902" name="Рисунок 116" descr="5.17 копия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4365879" y="1992047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9903" name="Рисунок 117" descr="5.17 копия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8697707">
              <a:off x="4068588" y="2024620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9" name="Группа 118"/>
          <p:cNvGrpSpPr>
            <a:grpSpLocks/>
          </p:cNvGrpSpPr>
          <p:nvPr/>
        </p:nvGrpSpPr>
        <p:grpSpPr bwMode="auto">
          <a:xfrm rot="983475">
            <a:off x="5854700" y="1498600"/>
            <a:ext cx="590550" cy="611188"/>
            <a:chOff x="4068588" y="1785926"/>
            <a:chExt cx="591236" cy="612270"/>
          </a:xfrm>
        </p:grpSpPr>
        <p:pic>
          <p:nvPicPr>
            <p:cNvPr id="249898" name="Рисунок 119" descr="5.17 копия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603168">
              <a:off x="4214810" y="1785926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9899" name="Рисунок 120" descr="5.17 копия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4365879" y="1992047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9900" name="Рисунок 121" descr="5.17 копия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8697707">
              <a:off x="4068588" y="2024620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3" name="Группа 122"/>
          <p:cNvGrpSpPr>
            <a:grpSpLocks/>
          </p:cNvGrpSpPr>
          <p:nvPr/>
        </p:nvGrpSpPr>
        <p:grpSpPr bwMode="auto">
          <a:xfrm rot="-2011307">
            <a:off x="5818188" y="1449388"/>
            <a:ext cx="590550" cy="611187"/>
            <a:chOff x="4068588" y="1785926"/>
            <a:chExt cx="591236" cy="612270"/>
          </a:xfrm>
        </p:grpSpPr>
        <p:pic>
          <p:nvPicPr>
            <p:cNvPr id="249895" name="Рисунок 123" descr="5.17 копия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603168">
              <a:off x="4214810" y="1785926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9896" name="Рисунок 124" descr="5.17 копия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4365879" y="1992047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9897" name="Рисунок 125" descr="5.17 копия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8697707">
              <a:off x="4068588" y="2024620"/>
              <a:ext cx="214314" cy="373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Полилиния 3"/>
          <p:cNvSpPr/>
          <p:nvPr/>
        </p:nvSpPr>
        <p:spPr>
          <a:xfrm>
            <a:off x="5961063" y="1943100"/>
            <a:ext cx="1182687" cy="1857375"/>
          </a:xfrm>
          <a:custGeom>
            <a:avLst/>
            <a:gdLst>
              <a:gd name="connsiteX0" fmla="*/ 12700 w 812800"/>
              <a:gd name="connsiteY0" fmla="*/ 0 h 1270000"/>
              <a:gd name="connsiteX1" fmla="*/ 0 w 812800"/>
              <a:gd name="connsiteY1" fmla="*/ 1270000 h 1270000"/>
              <a:gd name="connsiteX2" fmla="*/ 812800 w 812800"/>
              <a:gd name="connsiteY2" fmla="*/ 939800 h 1270000"/>
              <a:gd name="connsiteX3" fmla="*/ 812800 w 812800"/>
              <a:gd name="connsiteY3" fmla="*/ 381000 h 1270000"/>
              <a:gd name="connsiteX4" fmla="*/ 12700 w 812800"/>
              <a:gd name="connsiteY4" fmla="*/ 0 h 1270000"/>
              <a:gd name="connsiteX0" fmla="*/ 12700 w 812800"/>
              <a:gd name="connsiteY0" fmla="*/ 0 h 1270000"/>
              <a:gd name="connsiteX1" fmla="*/ 0 w 812800"/>
              <a:gd name="connsiteY1" fmla="*/ 1270000 h 1270000"/>
              <a:gd name="connsiteX2" fmla="*/ 812800 w 812800"/>
              <a:gd name="connsiteY2" fmla="*/ 939800 h 1270000"/>
              <a:gd name="connsiteX3" fmla="*/ 810642 w 812800"/>
              <a:gd name="connsiteY3" fmla="*/ 289515 h 1270000"/>
              <a:gd name="connsiteX4" fmla="*/ 12700 w 812800"/>
              <a:gd name="connsiteY4" fmla="*/ 0 h 1270000"/>
              <a:gd name="connsiteX0" fmla="*/ 12700 w 811361"/>
              <a:gd name="connsiteY0" fmla="*/ 0 h 1270000"/>
              <a:gd name="connsiteX1" fmla="*/ 0 w 811361"/>
              <a:gd name="connsiteY1" fmla="*/ 1270000 h 1270000"/>
              <a:gd name="connsiteX2" fmla="*/ 810642 w 811361"/>
              <a:gd name="connsiteY2" fmla="*/ 1100157 h 1270000"/>
              <a:gd name="connsiteX3" fmla="*/ 810642 w 811361"/>
              <a:gd name="connsiteY3" fmla="*/ 289515 h 1270000"/>
              <a:gd name="connsiteX4" fmla="*/ 12700 w 811361"/>
              <a:gd name="connsiteY4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361" h="1270000">
                <a:moveTo>
                  <a:pt x="12700" y="0"/>
                </a:moveTo>
                <a:lnTo>
                  <a:pt x="0" y="1270000"/>
                </a:lnTo>
                <a:lnTo>
                  <a:pt x="810642" y="1100157"/>
                </a:lnTo>
                <a:cubicBezTo>
                  <a:pt x="809923" y="883395"/>
                  <a:pt x="811361" y="506277"/>
                  <a:pt x="810642" y="289515"/>
                </a:cubicBezTo>
                <a:lnTo>
                  <a:pt x="12700" y="0"/>
                </a:lnTo>
                <a:close/>
              </a:path>
            </a:pathLst>
          </a:custGeom>
          <a:solidFill>
            <a:srgbClr val="2D719B">
              <a:alpha val="58824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44444E-6 -1.85185E-6 L 0.1665 -0.0006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44444E-6 -1.11111E-6 L -0.0007 -0.13704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04352 L -0.44653 -0.04352 L -0.44653 0.375 " pathEditMode="relative" ptsTypes="AAAA">
                                      <p:cBhvr>
                                        <p:cTn id="38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04352 L -0.44653 -0.04352 L -0.44653 0.375 " pathEditMode="relative" ptsTypes="AAAA">
                                      <p:cBhvr>
                                        <p:cTn id="40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4.44444E-6 L -3.33333E-6 -0.04352 L -0.44653 -0.04352 L -0.44653 0.375 " pathEditMode="relative" ptsTypes="AAAA">
                                      <p:cBhvr>
                                        <p:cTn id="50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4.44444E-6 L -3.33333E-6 -0.04352 L -0.44653 -0.04352 L -0.44653 0.375 " pathEditMode="relative" ptsTypes="AAAA">
                                      <p:cBhvr>
                                        <p:cTn id="52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5" name="Рисунок 3" descr="5.18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071563"/>
            <a:ext cx="7956550" cy="5143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1906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alibri" pitchFamily="34" charset="0"/>
              </a:rPr>
              <a:t>Общий вид мембранной установки</a:t>
            </a:r>
          </a:p>
        </p:txBody>
      </p:sp>
      <p:sp>
        <p:nvSpPr>
          <p:cNvPr id="5" name="Овал 4"/>
          <p:cNvSpPr/>
          <p:nvPr/>
        </p:nvSpPr>
        <p:spPr>
          <a:xfrm>
            <a:off x="1900238" y="1665288"/>
            <a:ext cx="1008062" cy="9985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094413" y="1885950"/>
            <a:ext cx="996950" cy="996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084513" y="1595438"/>
            <a:ext cx="1008062" cy="996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883150" y="1397000"/>
            <a:ext cx="1008063" cy="996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083300" y="4316413"/>
            <a:ext cx="996950" cy="996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903413" y="4316413"/>
            <a:ext cx="996950" cy="996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814888" y="4400550"/>
            <a:ext cx="996950" cy="996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998788" y="4919663"/>
            <a:ext cx="996950" cy="996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558800" y="1295400"/>
            <a:ext cx="2120900" cy="647700"/>
          </a:xfrm>
          <a:custGeom>
            <a:avLst/>
            <a:gdLst>
              <a:gd name="connsiteX0" fmla="*/ 1238250 w 2120900"/>
              <a:gd name="connsiteY0" fmla="*/ 647700 h 647700"/>
              <a:gd name="connsiteX1" fmla="*/ 1651000 w 2120900"/>
              <a:gd name="connsiteY1" fmla="*/ 330200 h 647700"/>
              <a:gd name="connsiteX2" fmla="*/ 2108200 w 2120900"/>
              <a:gd name="connsiteY2" fmla="*/ 247650 h 647700"/>
              <a:gd name="connsiteX3" fmla="*/ 2120900 w 2120900"/>
              <a:gd name="connsiteY3" fmla="*/ 0 h 647700"/>
              <a:gd name="connsiteX4" fmla="*/ 0 w 2120900"/>
              <a:gd name="connsiteY4" fmla="*/ 57150 h 647700"/>
              <a:gd name="connsiteX5" fmla="*/ 44450 w 2120900"/>
              <a:gd name="connsiteY5" fmla="*/ 552450 h 647700"/>
              <a:gd name="connsiteX6" fmla="*/ 1238250 w 2120900"/>
              <a:gd name="connsiteY6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0900" h="647700">
                <a:moveTo>
                  <a:pt x="1238250" y="647700"/>
                </a:moveTo>
                <a:lnTo>
                  <a:pt x="1651000" y="330200"/>
                </a:lnTo>
                <a:lnTo>
                  <a:pt x="2108200" y="247650"/>
                </a:lnTo>
                <a:lnTo>
                  <a:pt x="2120900" y="0"/>
                </a:lnTo>
                <a:lnTo>
                  <a:pt x="0" y="57150"/>
                </a:lnTo>
                <a:lnTo>
                  <a:pt x="44450" y="552450"/>
                </a:lnTo>
                <a:lnTo>
                  <a:pt x="1238250" y="6477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857500" y="1071563"/>
            <a:ext cx="1714500" cy="500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4714875" y="1000125"/>
            <a:ext cx="1571625" cy="500063"/>
          </a:xfrm>
          <a:custGeom>
            <a:avLst/>
            <a:gdLst>
              <a:gd name="connsiteX0" fmla="*/ 0 w 1571636"/>
              <a:gd name="connsiteY0" fmla="*/ 0 h 357190"/>
              <a:gd name="connsiteX1" fmla="*/ 1571636 w 1571636"/>
              <a:gd name="connsiteY1" fmla="*/ 0 h 357190"/>
              <a:gd name="connsiteX2" fmla="*/ 1571636 w 1571636"/>
              <a:gd name="connsiteY2" fmla="*/ 357190 h 357190"/>
              <a:gd name="connsiteX3" fmla="*/ 0 w 1571636"/>
              <a:gd name="connsiteY3" fmla="*/ 357190 h 357190"/>
              <a:gd name="connsiteX4" fmla="*/ 0 w 1571636"/>
              <a:gd name="connsiteY4" fmla="*/ 0 h 357190"/>
              <a:gd name="connsiteX0" fmla="*/ 0 w 1571636"/>
              <a:gd name="connsiteY0" fmla="*/ 0 h 428628"/>
              <a:gd name="connsiteX1" fmla="*/ 1571636 w 1571636"/>
              <a:gd name="connsiteY1" fmla="*/ 0 h 428628"/>
              <a:gd name="connsiteX2" fmla="*/ 1571636 w 1571636"/>
              <a:gd name="connsiteY2" fmla="*/ 357190 h 428628"/>
              <a:gd name="connsiteX3" fmla="*/ 0 w 1571636"/>
              <a:gd name="connsiteY3" fmla="*/ 428628 h 428628"/>
              <a:gd name="connsiteX4" fmla="*/ 0 w 1571636"/>
              <a:gd name="connsiteY4" fmla="*/ 0 h 428628"/>
              <a:gd name="connsiteX0" fmla="*/ 0 w 1571636"/>
              <a:gd name="connsiteY0" fmla="*/ 0 h 428628"/>
              <a:gd name="connsiteX1" fmla="*/ 1571636 w 1571636"/>
              <a:gd name="connsiteY1" fmla="*/ 0 h 428628"/>
              <a:gd name="connsiteX2" fmla="*/ 1571636 w 1571636"/>
              <a:gd name="connsiteY2" fmla="*/ 357190 h 428628"/>
              <a:gd name="connsiteX3" fmla="*/ 420795 w 1571636"/>
              <a:gd name="connsiteY3" fmla="*/ 402807 h 428628"/>
              <a:gd name="connsiteX4" fmla="*/ 0 w 1571636"/>
              <a:gd name="connsiteY4" fmla="*/ 428628 h 428628"/>
              <a:gd name="connsiteX5" fmla="*/ 0 w 1571636"/>
              <a:gd name="connsiteY5" fmla="*/ 0 h 428628"/>
              <a:gd name="connsiteX0" fmla="*/ 0 w 1571636"/>
              <a:gd name="connsiteY0" fmla="*/ 0 h 428628"/>
              <a:gd name="connsiteX1" fmla="*/ 1571636 w 1571636"/>
              <a:gd name="connsiteY1" fmla="*/ 0 h 428628"/>
              <a:gd name="connsiteX2" fmla="*/ 1571636 w 1571636"/>
              <a:gd name="connsiteY2" fmla="*/ 357190 h 428628"/>
              <a:gd name="connsiteX3" fmla="*/ 428628 w 1571636"/>
              <a:gd name="connsiteY3" fmla="*/ 357190 h 428628"/>
              <a:gd name="connsiteX4" fmla="*/ 0 w 1571636"/>
              <a:gd name="connsiteY4" fmla="*/ 428628 h 428628"/>
              <a:gd name="connsiteX5" fmla="*/ 0 w 1571636"/>
              <a:gd name="connsiteY5" fmla="*/ 0 h 428628"/>
              <a:gd name="connsiteX0" fmla="*/ 0 w 1571636"/>
              <a:gd name="connsiteY0" fmla="*/ 0 h 428628"/>
              <a:gd name="connsiteX1" fmla="*/ 1571636 w 1571636"/>
              <a:gd name="connsiteY1" fmla="*/ 0 h 428628"/>
              <a:gd name="connsiteX2" fmla="*/ 1571636 w 1571636"/>
              <a:gd name="connsiteY2" fmla="*/ 357190 h 428628"/>
              <a:gd name="connsiteX3" fmla="*/ 1122253 w 1571636"/>
              <a:gd name="connsiteY3" fmla="*/ 352703 h 428628"/>
              <a:gd name="connsiteX4" fmla="*/ 428628 w 1571636"/>
              <a:gd name="connsiteY4" fmla="*/ 357190 h 428628"/>
              <a:gd name="connsiteX5" fmla="*/ 0 w 1571636"/>
              <a:gd name="connsiteY5" fmla="*/ 428628 h 428628"/>
              <a:gd name="connsiteX6" fmla="*/ 0 w 1571636"/>
              <a:gd name="connsiteY6" fmla="*/ 0 h 428628"/>
              <a:gd name="connsiteX0" fmla="*/ 0 w 1571636"/>
              <a:gd name="connsiteY0" fmla="*/ 0 h 500066"/>
              <a:gd name="connsiteX1" fmla="*/ 1571636 w 1571636"/>
              <a:gd name="connsiteY1" fmla="*/ 0 h 500066"/>
              <a:gd name="connsiteX2" fmla="*/ 1571636 w 1571636"/>
              <a:gd name="connsiteY2" fmla="*/ 500066 h 500066"/>
              <a:gd name="connsiteX3" fmla="*/ 1122253 w 1571636"/>
              <a:gd name="connsiteY3" fmla="*/ 352703 h 500066"/>
              <a:gd name="connsiteX4" fmla="*/ 428628 w 1571636"/>
              <a:gd name="connsiteY4" fmla="*/ 357190 h 500066"/>
              <a:gd name="connsiteX5" fmla="*/ 0 w 1571636"/>
              <a:gd name="connsiteY5" fmla="*/ 428628 h 500066"/>
              <a:gd name="connsiteX6" fmla="*/ 0 w 1571636"/>
              <a:gd name="connsiteY6" fmla="*/ 0 h 500066"/>
              <a:gd name="connsiteX0" fmla="*/ 0 w 1571636"/>
              <a:gd name="connsiteY0" fmla="*/ 0 h 500066"/>
              <a:gd name="connsiteX1" fmla="*/ 1571636 w 1571636"/>
              <a:gd name="connsiteY1" fmla="*/ 0 h 500066"/>
              <a:gd name="connsiteX2" fmla="*/ 1571636 w 1571636"/>
              <a:gd name="connsiteY2" fmla="*/ 500066 h 500066"/>
              <a:gd name="connsiteX3" fmla="*/ 1071570 w 1571636"/>
              <a:gd name="connsiteY3" fmla="*/ 428628 h 500066"/>
              <a:gd name="connsiteX4" fmla="*/ 428628 w 1571636"/>
              <a:gd name="connsiteY4" fmla="*/ 357190 h 500066"/>
              <a:gd name="connsiteX5" fmla="*/ 0 w 1571636"/>
              <a:gd name="connsiteY5" fmla="*/ 428628 h 500066"/>
              <a:gd name="connsiteX6" fmla="*/ 0 w 1571636"/>
              <a:gd name="connsiteY6" fmla="*/ 0 h 50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71636" h="500066">
                <a:moveTo>
                  <a:pt x="0" y="0"/>
                </a:moveTo>
                <a:lnTo>
                  <a:pt x="1571636" y="0"/>
                </a:lnTo>
                <a:lnTo>
                  <a:pt x="1571636" y="500066"/>
                </a:lnTo>
                <a:lnTo>
                  <a:pt x="1071570" y="428628"/>
                </a:lnTo>
                <a:lnTo>
                  <a:pt x="428628" y="357190"/>
                </a:lnTo>
                <a:lnTo>
                  <a:pt x="0" y="42862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286500" y="1357313"/>
            <a:ext cx="2071688" cy="500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357938" y="5357813"/>
            <a:ext cx="2214562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071938" y="5429250"/>
            <a:ext cx="2214562" cy="500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1797050" y="5734050"/>
            <a:ext cx="2254250" cy="552450"/>
          </a:xfrm>
          <a:custGeom>
            <a:avLst/>
            <a:gdLst>
              <a:gd name="connsiteX0" fmla="*/ 95250 w 2254250"/>
              <a:gd name="connsiteY0" fmla="*/ 0 h 552450"/>
              <a:gd name="connsiteX1" fmla="*/ 1257300 w 2254250"/>
              <a:gd name="connsiteY1" fmla="*/ 19050 h 552450"/>
              <a:gd name="connsiteX2" fmla="*/ 1416050 w 2254250"/>
              <a:gd name="connsiteY2" fmla="*/ 177800 h 552450"/>
              <a:gd name="connsiteX3" fmla="*/ 1765300 w 2254250"/>
              <a:gd name="connsiteY3" fmla="*/ 215900 h 552450"/>
              <a:gd name="connsiteX4" fmla="*/ 2254250 w 2254250"/>
              <a:gd name="connsiteY4" fmla="*/ 215900 h 552450"/>
              <a:gd name="connsiteX5" fmla="*/ 2222500 w 2254250"/>
              <a:gd name="connsiteY5" fmla="*/ 342900 h 552450"/>
              <a:gd name="connsiteX6" fmla="*/ 984250 w 2254250"/>
              <a:gd name="connsiteY6" fmla="*/ 552450 h 552450"/>
              <a:gd name="connsiteX7" fmla="*/ 0 w 2254250"/>
              <a:gd name="connsiteY7" fmla="*/ 520700 h 552450"/>
              <a:gd name="connsiteX8" fmla="*/ 95250 w 2254250"/>
              <a:gd name="connsiteY8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4250" h="552450">
                <a:moveTo>
                  <a:pt x="95250" y="0"/>
                </a:moveTo>
                <a:lnTo>
                  <a:pt x="1257300" y="19050"/>
                </a:lnTo>
                <a:lnTo>
                  <a:pt x="1416050" y="177800"/>
                </a:lnTo>
                <a:lnTo>
                  <a:pt x="1765300" y="215900"/>
                </a:lnTo>
                <a:lnTo>
                  <a:pt x="2254250" y="215900"/>
                </a:lnTo>
                <a:lnTo>
                  <a:pt x="2222500" y="342900"/>
                </a:lnTo>
                <a:lnTo>
                  <a:pt x="984250" y="552450"/>
                </a:lnTo>
                <a:lnTo>
                  <a:pt x="0" y="520700"/>
                </a:lnTo>
                <a:lnTo>
                  <a:pt x="9525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438150" y="5080000"/>
            <a:ext cx="1898650" cy="539750"/>
          </a:xfrm>
          <a:custGeom>
            <a:avLst/>
            <a:gdLst>
              <a:gd name="connsiteX0" fmla="*/ 1416050 w 1898650"/>
              <a:gd name="connsiteY0" fmla="*/ 0 h 539750"/>
              <a:gd name="connsiteX1" fmla="*/ 1619250 w 1898650"/>
              <a:gd name="connsiteY1" fmla="*/ 190500 h 539750"/>
              <a:gd name="connsiteX2" fmla="*/ 1854200 w 1898650"/>
              <a:gd name="connsiteY2" fmla="*/ 266700 h 539750"/>
              <a:gd name="connsiteX3" fmla="*/ 1898650 w 1898650"/>
              <a:gd name="connsiteY3" fmla="*/ 520700 h 539750"/>
              <a:gd name="connsiteX4" fmla="*/ 203200 w 1898650"/>
              <a:gd name="connsiteY4" fmla="*/ 539750 h 539750"/>
              <a:gd name="connsiteX5" fmla="*/ 0 w 1898650"/>
              <a:gd name="connsiteY5" fmla="*/ 431800 h 539750"/>
              <a:gd name="connsiteX6" fmla="*/ 88900 w 1898650"/>
              <a:gd name="connsiteY6" fmla="*/ 0 h 539750"/>
              <a:gd name="connsiteX7" fmla="*/ 1416050 w 1898650"/>
              <a:gd name="connsiteY7" fmla="*/ 0 h 53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8650" h="539750">
                <a:moveTo>
                  <a:pt x="1416050" y="0"/>
                </a:moveTo>
                <a:lnTo>
                  <a:pt x="1619250" y="190500"/>
                </a:lnTo>
                <a:lnTo>
                  <a:pt x="1854200" y="266700"/>
                </a:lnTo>
                <a:lnTo>
                  <a:pt x="1898650" y="520700"/>
                </a:lnTo>
                <a:lnTo>
                  <a:pt x="203200" y="539750"/>
                </a:lnTo>
                <a:lnTo>
                  <a:pt x="0" y="431800"/>
                </a:lnTo>
                <a:lnTo>
                  <a:pt x="88900" y="0"/>
                </a:lnTo>
                <a:lnTo>
                  <a:pt x="141605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3" name="Рисунок 4" descr="5.19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" y="404813"/>
            <a:ext cx="8215313" cy="651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3954" name="TextBox 1"/>
          <p:cNvSpPr txBox="1">
            <a:spLocks noChangeArrowheads="1"/>
          </p:cNvSpPr>
          <p:nvPr/>
        </p:nvSpPr>
        <p:spPr bwMode="auto">
          <a:xfrm>
            <a:off x="612775" y="454025"/>
            <a:ext cx="80311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latin typeface="Calibri" pitchFamily="34" charset="0"/>
              </a:rPr>
              <a:t>Общий вид типового завода по опреснению воды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8" name="Picture 4" descr="http://www.f-suiki.or.jp/english/seawater/img/img_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42986" y="1171546"/>
            <a:ext cx="6490652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02" name="TextBox 4"/>
          <p:cNvSpPr txBox="1">
            <a:spLocks noChangeArrowheads="1"/>
          </p:cNvSpPr>
          <p:nvPr/>
        </p:nvSpPr>
        <p:spPr bwMode="auto">
          <a:xfrm>
            <a:off x="612775" y="454025"/>
            <a:ext cx="80311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latin typeface="Calibri" pitchFamily="34" charset="0"/>
              </a:rPr>
              <a:t>Общий вид типового завода по опреснению воды</a:t>
            </a:r>
          </a:p>
        </p:txBody>
      </p:sp>
      <p:pic>
        <p:nvPicPr>
          <p:cNvPr id="313346" name="Picture 2" descr="http://www.treehugger.com/desalination-plant-ashkelon-photo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24008" y="1828790"/>
            <a:ext cx="5786476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13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3"/>
          <p:cNvSpPr txBox="1">
            <a:spLocks noChangeArrowheads="1"/>
          </p:cNvSpPr>
          <p:nvPr/>
        </p:nvSpPr>
        <p:spPr bwMode="auto">
          <a:xfrm>
            <a:off x="1000125" y="252413"/>
            <a:ext cx="7000875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Диффузионный поток как результат случайного движения молекул</a:t>
            </a:r>
          </a:p>
          <a:p>
            <a:endParaRPr lang="ru-RU" sz="2800" b="1">
              <a:latin typeface="Calibri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929063" y="2357438"/>
            <a:ext cx="357187" cy="357187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429000" y="3143250"/>
            <a:ext cx="357188" cy="357188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643313" y="5286375"/>
            <a:ext cx="357187" cy="357188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3429000" y="5857875"/>
            <a:ext cx="357188" cy="357188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714750" y="3857625"/>
            <a:ext cx="357188" cy="357188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143500" y="4572000"/>
            <a:ext cx="357188" cy="357188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5143500" y="1428750"/>
            <a:ext cx="357188" cy="357188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5400000">
            <a:off x="1785937" y="4000501"/>
            <a:ext cx="5572125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3500438" y="1357313"/>
            <a:ext cx="357187" cy="357187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3000375" y="4429125"/>
            <a:ext cx="357188" cy="357188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3000375" y="2214563"/>
            <a:ext cx="357188" cy="357187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4.07407E-6 C -0.00104 0.00092 -0.00226 0.00162 -0.00313 0.00277 C -0.00469 0.00532 -0.00729 0.01111 -0.00729 0.01134 C -0.00764 0.01388 -0.00729 0.01689 -0.00833 0.01944 C -0.00972 0.02291 -0.01875 0.01898 -0.02188 0.01805 C -0.0276 0.0162 -0.03108 0.01018 -0.03438 0.00416 C -0.03559 -0.00255 -0.03733 -0.00463 -0.04167 -0.00834 C -0.04531 -0.01551 -0.04254 -0.01436 -0.0375 -0.01667 C -0.02917 -0.01621 -0.02083 -0.01644 -0.0125 -0.01528 C -0.01024 -0.01505 -0.00851 -0.01204 -0.00625 -0.01112 C 0.00191 -0.00787 0.00712 -0.00371 0.01458 0.00138 C 0.01962 0.00463 0.03142 0.00393 0.03333 0.00416 C 0.04618 0.0037 0.05903 0.00393 0.07187 0.00277 C 0.07413 0.00254 0.07812 4.07407E-6 0.07812 0.00023 C 0.08125 -0.00625 0.08924 0.00532 0.09097 -0.00162 C 0.08351 -0.00487 0.10573 0.00787 0.10243 0.00115 C 0.10365 -0.00695 0.09531 -0.03982 0.10139 -0.0419 C 0.10903 -0.04121 0.11285 -0.02385 0.11701 -0.03079 C 0.11823 -0.02987 0.1059 -0.03241 0.10625 -0.03056 C 0.10556 -0.02639 0.10503 -0.02223 0.10417 -0.01806 C 0.10365 -0.01528 0.10208 -0.00973 0.10208 -0.00949 C 0.10243 -0.00787 0.10208 -0.00533 0.10312 -0.00417 C 0.10486 -0.00232 0.10937 -0.00139 0.10937 -0.00116 C 0.12535 -0.00232 0.1342 0.00509 0.14167 -0.00973 C 0.14288 -0.03102 0.13976 -0.03172 0.15312 -0.02917 C 0.15399 -0.02431 0.15434 -0.01667 0.15937 -0.01667 " pathEditMode="relative" rAng="0" ptsTypes="ffffffffffffffffffffffffff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" y="-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5469 -0.01621 C 0.15538 -0.01806 0.1559 -0.01991 0.15677 -0.02176 C 0.15799 -0.02454 0.16094 -0.0301 0.16094 -0.02987 C 0.1599 -0.03056 0.15781 -0.0301 0.15781 -0.03149 C 0.15781 -0.03588 0.16962 -0.04051 0.17135 -0.04121 C 0.1724 -0.04167 0.17448 -0.0426 0.17448 -0.04237 C 0.18559 -0.0419 0.19653 -0.04514 0.20573 -0.03704 C 0.21059 -0.02732 0.20625 -0.01505 0.21615 -0.01065 C 0.21458 -0.00232 0.21389 -0.00556 0.20885 -0.00093 C 0.20694 0.00648 0.20556 0.00138 0.20365 0.00879 C 0.20121 0.03194 0.20625 0.02986 0.1901 0.02685 C 0.18906 0.02662 0.18802 0.02592 0.18698 0.02546 C 0.18385 0.02129 0.17969 0.01828 0.1776 0.01296 C 0.17535 0.00717 0.1776 0.00277 0.1724 0.00046 C 0.16719 0.00277 0.1651 0.00926 0.1599 0.01157 C 0.15208 0.01018 0.14253 0.01041 0.15365 0.00046 C 0.15729 -0.01436 0.16788 -0.01991 0.17865 -0.02176 C 0.17812 -0.02593 0.17865 -0.03241 0.17552 -0.03565 C 0.17344 -0.03797 0.17049 -0.03797 0.16823 -0.03982 C 0.16441 -0.04306 0.16059 -0.04537 0.15677 -0.04815 C 0.15451 -0.04977 0.15295 -0.05255 0.15052 -0.05371 C 0.1401 -0.05834 0.15625 -0.05116 0.14323 -0.05649 C 0.14115 -0.05741 0.13698 -0.05926 0.13698 -0.05903 C 0.12795 -0.05764 0.12743 -0.05487 0.12031 -0.04954 C 0.11806 -0.04792 0.11406 -0.04399 0.11406 -0.04375 C 0.11337 -0.04121 0.11007 -0.03727 0.11198 -0.03565 C 0.11476 -0.03311 0.12135 -0.0301 0.12135 -0.02987 C 0.12101 -0.025 0.12135 -0.01968 0.12031 -0.01482 C 0.11875 -0.00741 0.11354 -0.0044 0.1099 0.00046 C 0.10764 0.00926 0.10573 0.01504 0.1099 0.02685 C 0.11076 0.02939 0.11406 0.02592 0.11615 0.02546 C 0.13003 0.01319 0.11024 0.03194 0.12031 0.01851 C 0.13403 0.00023 0.1592 0.0162 0.17865 0.01574 C 0.18264 0.01041 0.18628 0.00972 0.18073 0.00463 C 0.17708 -0.00255 0.1724 -0.01065 0.16615 -0.01343 C 0.15469 -0.01181 0.15677 -0.00764 0.15469 -0.01621 Z " pathEditMode="relative" rAng="0" ptsTypes="ffffffffffffffffffffffffffffffffffff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C 0.00591 -0.00115 0.01268 0.00023 0.01771 -0.00416 C 0.02119 -0.0074 0.0224 -0.01203 0.02605 -0.01528 C 0.02952 -0.01458 0.03369 -0.01551 0.03646 -0.0125 C 0.0375 -0.01134 0.03768 -0.00949 0.03855 -0.00833 C 0.03941 -0.00717 0.04063 -0.00648 0.04167 -0.00555 C 0.04532 0.00185 0.05087 0.00834 0.0573 0.01111 C 0.06424 0.01065 0.07119 0.01111 0.07813 0.00972 C 0.08056 0.00926 0.07327 0.00926 0.07084 0.00834 C 0.06962 0.00787 0.06875 0.00648 0.06771 0.00556 C 0.06702 0.00278 0.06754 -0.00115 0.06563 -0.00278 C 0.06355 -0.00463 0.05938 -0.00833 0.05938 -0.0081 C 0.0533 -0.00301 0.04723 0.00486 0.04063 0.00834 C 0.03612 0.02014 0.04132 0.0088 0.03542 0.01667 C 0.03195 0.0213 0.03403 0.02431 0.02917 0.02639 C 0.04271 0.03241 0.03525 0.02963 0.06667 0.02639 C 0.06893 0.02616 0.07292 0.02361 0.07292 0.02385 C 0.07657 0.01644 0.07587 0.01412 0.0816 0.01158 C 0.0823 0.01019 0.0849 -0.00115 0.08577 -0.00231 C 0.08664 -0.00347 0.08282 -0.0037 0.08369 -0.00509 C 0.08594 -0.00903 0.08855 -0.02129 0.09098 -0.02453 C 0.09497 -0.02986 0.10365 -0.02014 0.1066 -0.02592 C 0.11285 -0.02546 0.12119 -0.02268 0.12744 -0.02176 C 0.12987 -0.02129 0.15938 -0.00509 0.16181 -0.00509 " pathEditMode="relative" rAng="0" ptsTypes="ffffffffffffffffffffffff">
                                      <p:cBhvr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5799 -0.00139 C 0.16216 -0.00324 0.1632 -0.00694 0.16632 -0.01111 C 0.16494 -0.02685 0.16285 -0.03102 0.15487 -0.04166 C 0.15244 -0.05139 0.15209 -0.04722 0.15382 -0.05416 C 0.15938 -0.05324 0.16754 -0.05509 0.16945 -0.04722 C 0.17084 -0.02963 0.16962 -0.03125 0.18195 -0.03333 C 0.18438 -0.03819 0.18612 -0.0412 0.19028 -0.04305 C 0.19705 -0.04166 0.2033 -0.03981 0.20903 -0.03472 C 0.21285 -0.01944 0.21546 -0.02662 0.23195 -0.02778 C 0.23403 -0.02963 0.23612 -0.03148 0.2382 -0.03333 C 0.23941 -0.03449 0.23716 -0.03727 0.23612 -0.03889 C 0.23403 -0.04213 0.22934 -0.04352 0.22674 -0.04583 C 0.22327 -0.03217 0.22917 -0.05648 0.22466 -0.02083 C 0.22431 -0.01736 0.22171 -0.01551 0.21945 -0.01528 C 0.21112 -0.01435 0.20278 -0.01435 0.19445 -0.01389 C 0.19184 -0.00324 0.19636 0.00232 0.19132 0.0125 C 0.18855 0.01204 0.18559 0.01273 0.18299 0.01111 C 0.18091 0.00996 0.17813 0.00417 0.18091 0.00139 C 0.18282 -0.00069 0.18559 -0.00115 0.1882 -0.00139 C 0.19723 -0.00231 0.20625 -0.00231 0.21528 -0.00278 C 0.21216 -0.02384 0.21476 -0.01782 0.17882 -0.00833 C 0.17674 -0.00787 0.17865 -0.00254 0.17778 -2.59259E-6 C 0.17726 0.00139 0.1757 0.00185 0.17466 0.00278 C 0.17309 0.00579 0.17101 0.0081 0.16945 0.01111 C 0.16875 0.01227 0.16928 0.01435 0.16841 0.01528 C 0.16667 0.0169 0.16216 0.01806 0.16216 0.01829 C 0.15452 0.01111 0.16389 0.00648 0.15799 -0.00139 Z " pathEditMode="relative" rAng="0" ptsTypes="fffffffffffffffffffffffffff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-1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56 -2.59259E-6 C -0.0026 -0.0118 -0.00295 -0.01967 -0.01197 -0.02361 C -0.01753 -0.03102 -0.02222 -0.03078 -0.02968 -0.03333 C -0.03593 -0.03194 -0.04236 -0.03194 -0.04843 -0.02916 C -0.04878 -0.02778 -0.04947 -0.02639 -0.04947 -0.025 C -0.04947 -0.0074 -0.04583 -0.01134 -0.03593 -0.00694 C -0.03437 -0.00046 -0.03229 0.00417 -0.03697 0.00972 C -0.03888 0.01181 -0.04322 0.01528 -0.04322 0.01551 C -0.04566 0.025 -0.04722 0.03449 -0.05156 0.04306 C -0.05121 0.04537 -0.05191 0.04861 -0.05052 0.05 C -0.04947 0.05093 -0.04861 0.04792 -0.04739 0.04722 C -0.03437 0.03959 -0.04791 0.05047 -0.03489 0.03889 C -0.03385 0.03797 -0.03177 0.03611 -0.03177 0.03635 C -0.03055 0.03357 -0.02586 0.02176 -0.02343 0.01945 C -0.02066 0.0169 -0.01406 0.01389 -0.01406 0.01412 C -0.00572 -0.00278 -0.01857 0.02176 -0.00885 0.00695 C -0.00729 0.0044 -0.00677 0.00047 -0.00468 -0.00139 C 0.00313 -0.00833 0.00504 -0.00972 0.01511 -0.01111 C 0.02119 -0.00903 0.02657 -0.00602 0.03178 -0.00139 C 0.03369 0.00232 0.03594 0.01111 0.03594 0.01135 C 0.03473 0.01597 0.03351 0.01991 0.02969 0.02222 C 0.02761 0.02338 0.02553 0.02408 0.02344 0.025 C 0.0224 0.02547 0.02032 0.02639 0.02032 0.02662 C 0.01754 0.02593 0.01476 0.02593 0.01198 0.025 C 0.00834 0.02361 0.00712 0.01991 0.0099 0.01528 C 0.01233 0.01088 0.0158 0.00996 0.01928 0.00834 C 0.03247 0.00926 0.04289 0.00834 0.05573 0.00972 C 0.06164 0.0176 0.06146 0.01736 0.06928 0.01389 C 0.06997 0.01297 0.07431 0.00764 0.07448 0.00556 C 0.07483 0.00139 0.07379 -0.00278 0.07344 -0.00694 C 0.0724 -0.01736 0.07275 -0.02153 0.06511 -0.025 C 0.05903 -0.02384 0.05504 -0.02477 0.05157 -0.01805 C 0.05191 -0.0162 0.05174 -0.01412 0.05261 -0.0125 C 0.05434 -0.00949 0.06563 -0.00301 0.06928 -0.00139 C 0.07205 -0.00185 0.07483 -0.00208 0.07761 -0.00278 C 0.07969 -0.00347 0.08386 -0.00555 0.08386 -0.00532 C 0.09184 -0.00347 0.09966 -0.00532 0.10782 -0.00416 C 0.11303 -0.00185 0.12327 -0.0081 0.12848 -0.00578 C 0.13629 0.00463 0.13264 0.01204 0.14636 0.01111 C 0.15348 0.00996 0.15851 0.00857 0.16511 0.00556 C 0.16615 0.0051 0.17223 -0.00115 0.1724 -0.00139 C 0.17796 -0.00509 0.18212 -0.00555 0.18803 -0.00555 " pathEditMode="relative" rAng="0" ptsTypes="ffffffffffffffffffffffffffffffffffffffffff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" y="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nodeType="withEffect">
                                  <p:stCondLst>
                                    <p:cond delay="5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8612 -2.59259E-6 C 0.18403 -0.01967 0.17969 -0.01227 0.16216 -0.01111 C 0.15556 -0.00903 0.15712 -0.00926 0.15382 -0.00278 C 0.15139 0.00209 0.14688 0.00533 0.14341 0.00834 C 0.14028 0.00787 0.13698 0.00857 0.13403 0.00695 C 0.13212 0.00579 0.13316 -0.00023 0.13403 -0.00139 C 0.13473 -0.00231 0.13612 -0.00231 0.13716 -0.00278 C 0.14063 -0.00231 0.1448 -0.00416 0.14757 -0.00139 C 0.14948 0.00047 0.14809 0.0051 0.14862 0.00834 C 0.14948 0.01505 0.14879 0.0132 0.15278 0.01667 C 0.204 0.01459 0.17535 0.01968 0.19445 0.01111 C 0.2066 -0.01319 0.1823 -0.00185 0.16007 -0.00278 C 0.15261 -0.00602 0.14792 -0.01643 0.14132 -0.02222 C 0.14063 -0.02361 0.14028 -0.02546 0.13924 -0.02639 C 0.13733 -0.02801 0.13299 -0.02916 0.13299 -0.02893 C 0.12622 -0.00185 0.17587 -0.0199 0.19757 -0.01944 C 0.21059 -0.01365 0.20365 -0.01412 0.22362 -0.0125 C 0.22049 -0.00393 0.22066 -0.00625 0.21528 -0.01111 C 0.21181 -0.025 0.21754 -0.00393 0.21112 -0.01944 C 0.21007 -0.02199 0.21112 -0.02685 0.20903 -0.02778 C 0.19757 -0.03287 0.21494 -0.02477 0.20278 -0.03194 C 0.2007 -0.0331 0.19653 -0.03472 0.19653 -0.03449 C 0.19063 -0.02291 0.20122 0.00255 0.19132 0.00695 C 0.18941 0.00625 0.18264 0.00463 0.18612 -2.59259E-6 Z " pathEditMode="relative" rAng="0" ptsTypes="ffffffffffffffffffffffff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" y="-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1158 C 0.00312 0.00092 -0.00122 0.01875 -0.00938 0.02592 C -0.01441 0.03588 -0.01302 0.03101 -0.01459 0.03981 C -0.01997 0.03865 -0.02275 0.03819 -0.02709 0.03426 C -0.03021 0.02199 -0.1033 0.02893 -0.10209 0.01342 C -0.10608 -0.01019 -0.07292 -0.04213 -0.08854 -0.02547 C -0.0967 -0.03264 -0.05764 -0.0294 -0.05104 -0.03241 C -0.0467 -0.03195 -0.03403 -0.01459 -0.02813 -0.01991 C -0.02483 -0.02292 -0.02361 -0.02871 -0.02084 -0.03241 C -0.02032 -0.05487 -0.02691 -0.02292 -0.01042 -0.01852 C -0.01007 -0.0125 -0.00174 -0.03102 3.05556E-6 -0.02547 C 0.00052 -0.02362 0.00625 0.0162 0.00729 0.01481 C 0.00833 0.01342 0.00625 0.03287 0.01666 0.03842 C 0.02309 0.0412 0.00781 -0.03912 0.01146 -0.03241 C 0.00607 -0.04908 -0.02396 -0.02084 -0.02917 -0.02547 C -0.0342 -0.01829 -0.02552 0.00995 -0.01875 0.01064 C -0.01841 0.01203 0.01041 -0.02176 0.01146 -0.0213 C 0.0125 -0.02084 0.01354 -0.02061 0.01458 -0.01991 C 0.01684 -0.01829 0.02986 0.01157 0.02899 -0.01112 C 0.03819 0.0074 0.0375 -0.01343 0.04583 -0.01297 C 0.05347 -0.00625 0.0618 -0.00579 0.06979 -0.00047 C 0.07361 -0.00093 0.07743 -0.00255 0.08125 -0.00186 C 0.08246 -0.00162 0.08212 0.00231 0.08333 0.00231 C 0.08437 0.00231 0.08368 -0.00093 0.08437 -0.00186 C 0.08507 -0.00278 0.08646 -0.00278 0.0875 -0.00324 C 0.08993 -0.00834 0.09218 -0.00834 0.09583 -0.01158 C 0.09409 4.07407E-6 0.09392 -0.00787 0.1 0.0037 C 0.11093 0.02453 0.11059 0.0162 0.13854 0.0162 " pathEditMode="relative" rAng="0" ptsTypes="ffffffffffffffafffffffffffff">
                                      <p:cBhvr>
                                        <p:cTn id="18" dur="7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1" nodeType="withEffect">
                                  <p:stCondLst>
                                    <p:cond delay="7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3004 0.00926 C 0.13629 0.01203 0.13108 0.01481 0.13733 0.01759 C 0.14167 0.01365 0.1441 0.00717 0.14879 0.00509 C 0.15261 0.00555 0.1566 0.00509 0.16025 0.00648 C 0.16441 0.0081 0.1632 0.03263 0.16337 0.03426 C 0.16372 0.03958 0.1665 0.04259 0.16962 0.04537 C 0.17119 0.0581 0.1724 0.075 0.16129 0.0787 C 0.15539 0.08402 0.14948 0.0824 0.14462 0.07592 C 0.14323 0.0706 0.14063 0.06805 0.13837 0.06342 C 0.14028 0.05347 0.14323 0.05787 0.1415 0.04676 C 0.13039 0.04791 0.1224 0.04722 0.11441 0.05787 C 0.11233 0.0662 0.11476 0.05763 0.11129 0.0662 C 0.10973 0.0699 0.10712 0.07731 0.10712 0.07754 C 0.10747 0.08148 0.1066 0.08611 0.10816 0.08981 C 0.10938 0.09282 0.11441 0.09537 0.11441 0.0956 C 0.125 0.09351 0.12205 0.09467 0.12587 0.08426 C 0.12622 0.08148 0.125 0.07708 0.12691 0.07592 C 0.12848 0.075 0.12882 0.07963 0.13004 0.08148 C 0.13403 0.0875 0.13629 0.09143 0.13733 0.09953 C 0.13785 0.10277 0.13681 0.10671 0.13837 0.10926 C 0.14063 0.11296 0.15521 0.11458 0.15712 0.11481 C 0.16129 0.11851 0.16372 0.11875 0.16546 0.11203 C 0.16789 0.11689 0.17136 0.12453 0.17379 0.11481 C 0.16893 0.10995 0.16632 0.10416 0.16441 0.11481 C 0.16632 0.12476 0.16268 0.13634 0.16962 0.14259 C 0.18455 0.13263 0.17205 0.10277 0.16337 0.0912 C 0.16303 0.08981 0.16285 0.08842 0.16233 0.08703 C 0.16181 0.08564 0.16077 0.08449 0.16025 0.08287 C 0.15938 0.08009 0.15816 0.07453 0.15816 0.07476 C 0.1573 0.06435 0.15782 0.0618 0.15191 0.05648 C 0.15018 0.04976 0.14862 0.0449 0.14358 0.04259 C 0.14237 0.03935 0.14046 0.03634 0.13941 0.03287 C 0.13803 0.02754 0.13837 0.01898 0.13525 0.01481 " pathEditMode="relative" rAng="0" ptsTypes="ffffffffffffffffffffffffffffffffA"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6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6 0.00185 C 0.03091 -0.00092 -0.00138 -0.00555 -0.00208 -0.00833 C -0.00243 -0.00972 -0.03298 -0.03449 -0.03298 -0.03426 C -0.03385 -0.0419 -0.0052 -0.02615 -0.00625 -0.03333 C -0.00555 -0.04375 -0.00677 -0.0537 -4.44444E-6 -0.05972 C 0.00105 -0.05764 0.03369 -0.06481 0.03369 -0.06203 C 0.03369 -0.0574 0.02275 -0.03889 0.02223 -0.03426 C 0.02014 -0.01574 -0.01944 -0.01782 -0.02916 -0.01666 C -0.03333 -0.01528 -0.03611 -0.01435 -0.03958 -0.01111 C -0.03993 -0.00972 -0.03993 -0.00787 -0.04062 -0.00694 C -0.04236 -0.00463 -0.04687 -0.00139 -0.04687 -0.00115 C -0.04843 0.00486 -0.04652 0.00625 -0.0427 0.00972 C -0.04201 0.01111 -0.04184 0.01343 -0.04062 0.01389 C -0.03524 0.01551 -0.02829 0.01088 -0.02395 0.00695 C -0.02048 -2.59259E-6 -0.02291 0.00371 -0.01562 -0.00278 C -0.01458 -0.0037 -0.0125 -0.00555 -0.0125 -0.00532 C -0.00972 -0.00509 -0.00694 -0.00509 -0.00416 -0.00416 C -0.00156 -0.00324 0.02448 0.00347 0.02119 0.00741 C 0.0191 0.00972 -0.01423 0.01042 -0.01666 0.01111 C -0.02152 0.01065 -0.02638 0.01042 -0.03125 0.00972 C -0.03506 0.00903 -0.03402 0.00764 -0.0375 0.00556 C -0.0427 0.00255 -0.04774 0.00116 -0.05312 -2.59259E-6 C -0.0552 0.00093 -0.05729 0.00185 -0.05937 0.00278 C -0.06041 0.00324 -0.0625 0.00417 -0.0625 0.0044 C -0.07083 0.00324 -0.07343 0.01065 -0.0809 0.00741 C -0.08211 0.00695 -0.08906 0.0081 -0.09027 0.00741 C -0.09236 0.00625 -0.10069 0.00579 -0.10069 0.00602 C -0.1052 0.00695 -0.10173 -0.00393 -0.10625 -0.00278 C -0.10729 -0.00185 -0.1085 -0.00115 -0.10937 -2.59259E-6 C -0.11024 0.00116 -0.11041 0.00301 -0.11145 0.00417 C -0.11232 0.0051 -0.11354 0.00486 -0.11458 0.00556 C -0.1151 0.00579 -0.11527 0.00648 -0.11562 0.00695 " pathEditMode="relative" rAng="0" ptsTypes="ffffffffffffffffffffffffffffffff">
                                      <p:cBhvr>
                                        <p:cTn id="22" dur="4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-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1" nodeType="withEffect">
                                  <p:stCondLst>
                                    <p:cond delay="3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1597 0.00278 C -0.11215 -0.00046 -0.1125 -0.0037 -0.10868 -0.00694 C -0.11319 -0.01597 -0.11875 -0.01296 -0.12743 -0.01389 C -0.12951 -0.02222 -0.13246 -0.0294 -0.13784 -0.03472 C -0.14444 -0.03379 -0.14843 -0.03264 -0.15451 -0.03055 C -0.15659 -0.03148 -0.15989 -0.03055 -0.16076 -0.03333 C -0.16128 -0.03495 -0.16006 -0.04606 -0.15868 -0.05 C -0.15763 -0.05278 -0.15711 -0.05625 -0.15555 -0.05833 C -0.15381 -0.06065 -0.1493 -0.06389 -0.1493 -0.06365 C -0.14409 -0.06342 -0.13888 -0.06342 -0.13368 -0.0625 C -0.13142 -0.06203 -0.12743 -0.05972 -0.12743 -0.05949 C -0.12708 -0.05833 -0.12638 -0.05694 -0.12638 -0.05555 C -0.12638 -0.0294 -0.125 -0.03773 -0.14618 -0.03611 C -0.15191 -0.02453 -0.16493 -0.03495 -0.17465 -0.03287 C -0.175 -0.03148 -0.16145 -0.02037 -0.16111 -0.01898 C -0.15954 -0.01342 -0.15625 -0.00972 -0.15555 -0.00972 C -0.15416 -0.00926 -0.15243 -0.00949 -0.15138 -0.00833 C -0.1493 -0.00625 -0.146 -0.01921 -0.14548 -0.01342 C -0.1427 -0.01875 -0.14548 0.00278 -0.14444 -0.0037 C -0.14375 -0.0074 -0.14201 0.00139 -0.14201 0.00162 C -0.13784 0.00324 -0.13611 0.00486 -0.13368 0.00972 C -0.13229 0.04885 -0.1375 0.04352 -0.10972 0.04167 C -0.10555 0.03334 -0.11024 0.03056 -0.11493 0.02639 C -0.11753 0.01597 -0.11597 0.02361 -0.11597 0.00278 Z " pathEditMode="relative" rAng="0" ptsTypes="ffffffffffffffffffffffff">
                                      <p:cBhvr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-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18519E-6 C -0.00521 -0.01065 -0.0191 -0.00903 -0.02708 -0.00973 C -0.0309 -0.01297 -0.0309 -0.01598 -0.03333 -0.02084 C -0.03299 -0.02408 -0.03403 -0.02825 -0.03229 -0.03056 C -0.03108 -0.03218 -0.02882 -0.02987 -0.02708 -0.02917 C -0.0125 -0.02385 -0.0283 -0.02848 -0.01563 -0.02501 C -0.01077 -0.02593 -0.00486 -0.02362 -0.00104 -0.02778 C 0.00538 -0.03519 -0.00261 -0.04075 -0.00521 -0.04306 C -0.00712 -0.05047 -0.01181 -0.04977 -0.01667 -0.05139 C -0.02101 -0.0551 -0.0217 -0.0588 -0.02292 -0.06528 C -0.01962 -0.07848 -0.02309 -0.07385 -0.00938 -0.07223 C -0.00087 -0.06852 -0.00243 -0.04931 0.00208 -0.04028 C 0.00312 -0.03496 0.00347 -0.02038 0.00833 -0.01945 C 0.01458 -0.01829 0.02083 -0.01852 0.02708 -0.01806 C 0.03212 -0.01366 0.03264 -0.00579 0.03437 0.00138 C 0.03489 0.00324 0.03715 0.00254 0.03854 0.00277 C 0.04132 0.00347 0.0441 0.0037 0.04687 0.00416 C 0.04288 0.01203 0.03767 0.01249 0.03125 0.01527 C 0.00937 0.01481 -0.0125 0.01527 -0.03438 0.01388 C -0.04306 0.01342 -0.03715 0.00972 -0.03542 0.00833 C -0.02778 0.00879 -0.01736 0.00185 -0.0125 0.00972 C 0.0066 0.04004 -0.01163 0.04166 -0.02083 0.04583 C -0.02448 0.04536 -0.03125 0.04583 -0.03438 0.04166 " pathEditMode="relative" ptsTypes="ffffffffffffffffffffffA">
                                      <p:cBhvr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1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76 0.04745 C -0.02969 0.03935 -0.03038 0.03102 -0.03698 0.02801 C -0.04514 0.01713 -0.04236 0.02199 -0.04635 0.01412 C -0.04444 0.00671 -0.04201 0.00949 -0.03698 0.00718 C -0.02899 0.0088 -0.02344 0.01296 -0.01614 0.01551 C -0.0085 0.02315 0.00052 0.02755 0.0099 0.0294 C 0.01979 0.03588 0.02396 0.03518 0.03594 0.03634 C 0.03681 0.04213 0.03768 0.04745 0.03906 0.05301 C 0.03959 0.05949 0.04236 0.08194 0.03906 0.08495 C 0.03334 0.09005 0.02518 0.08403 0.01823 0.08356 C 0.01372 0.07963 0.00764 0.075 0.00261 0.07245 C -1.94444E-6 0.07106 -0.00573 0.06968 -0.00573 0.06991 C -0.0151 0.07014 -0.02448 0.06991 -0.03385 0.07106 C -0.04166 0.07199 -0.04392 0.0919 -0.04739 0.09884 C -0.0467 0.11852 -0.05173 0.13171 -0.03802 0.12801 C -0.02725 0.11829 -0.0434 0.1338 -0.03281 0.11968 C -0.03107 0.11736 -0.02864 0.11597 -0.02656 0.11412 C -0.02552 0.11319 -0.02344 0.11134 -0.02344 0.11157 C -0.01232 0.08935 -0.00191 0.10116 0.02448 0.10023 C 0.01893 0.08912 0.02622 0.10255 0.01927 0.09329 C 0.01615 0.08912 0.01493 0.08426 0.01094 0.08079 C 0.00851 0.07593 0.00677 0.0743 0.00261 0.07245 C -1.94444E-6 0.06713 -0.00225 0.06805 -0.00573 0.06412 C -0.01059 0.05856 -0.01389 0.0537 -0.02031 0.05162 C -0.02465 0.04768 -0.02222 0.0493 -0.0276 0.04745 Z " pathEditMode="relative" rAng="0" ptsTypes="fffffffffffffffffffffffff">
                                      <p:cBhvr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" y="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11111E-6 -4.07407E-6 C 0.00452 -0.00046 0.00973 0.00186 0.01355 -0.00139 C 0.01563 -0.00324 0.0132 -0.00787 0.01251 -0.01111 C 0.01112 -0.01736 0.00313 -0.02083 -0.00103 -0.02222 C -0.00815 -0.0287 -0.00642 -0.02453 -0.00832 -0.03194 C -0.00381 -0.03796 -0.00711 -0.03518 -0.00103 -0.0375 C 0.00105 -0.03842 0.00522 -0.04027 0.00522 -0.04027 C 0.01477 -0.03865 0.01824 -0.03611 0.02605 -0.02916 C 0.02883 -0.02662 0.03265 -0.02615 0.03543 -0.02361 C 0.04358 -0.00162 0.04758 -0.00694 0.06668 -0.00555 C 0.06702 -0.0037 0.06772 -0.00185 0.06772 -4.07407E-6 C 0.06772 0.02547 0.06945 0.01829 0.05001 0.01667 C 0.04636 0.01343 0.04358 0.0132 0.03959 0.01111 C 0.03508 0.0088 0.03247 0.00417 0.02813 0.00139 C 0.02345 -0.00694 0.01615 -0.00787 0.00938 -0.0125 C -0.00763 -0.01088 -0.00381 -0.00995 -0.01666 -0.00555 C -0.01735 -0.0037 -0.01839 -0.00208 -0.01874 -4.07407E-6 C -0.02204 0.01922 -0.01388 0.01297 -0.03541 0.01111 C -0.03871 0.00973 -0.04617 0.00093 -0.0427 0.00139 C -0.03853 0.00186 -0.03437 0.00232 -0.0302 0.00278 C -0.02603 0.00463 -0.02395 0.00695 -0.02082 0.01111 C -0.02048 0.01898 -0.02291 0.02801 -0.01978 0.03473 C -0.01839 0.03797 -0.01388 0.03403 -0.01145 0.03195 C -0.01023 0.03079 -0.01128 0.02801 -0.01041 0.02639 C -0.00867 0.02315 -0.00642 0.02061 -0.00416 0.01806 C -0.00225 0.01598 0.00209 0.0125 0.00209 0.0125 C 0.00331 0.01273 0.0132 0.01273 0.01668 0.01528 C 0.02536 0.02176 0.03161 0.02963 0.04168 0.03195 C 0.04515 0.03148 0.04879 0.03241 0.05209 0.03056 C 0.05591 0.02848 0.05348 0.01482 0.05313 0.01389 C 0.05227 0.01042 0.03977 0.00394 0.03647 0.00278 C 0.02501 0.0044 0.01598 0.00718 0.00418 0.00834 C -0.00225 0.00764 -0.00711 0.00857 -0.01249 0.00556 C -0.01822 0.00232 -0.02204 -0.00347 -0.02812 -0.00555 C -0.02916 -0.0074 -0.02985 -0.00949 -0.03124 -0.01111 C -0.03246 -0.0125 -0.03454 -0.01227 -0.03541 -0.01389 C -0.0368 -0.0162 -0.03749 -0.02222 -0.03749 -0.02222 C -0.03159 -0.03796 -0.02082 -0.02777 -0.01249 -0.02222 C -0.00937 -0.02014 -0.00312 -0.01527 -0.00312 -0.01527 C -0.00242 -0.0125 -0.00312 -0.00787 -0.00103 -0.00694 C 6.11111E-6 -0.00648 0.00192 -0.00694 0.00209 -0.00555 C 0.00244 -0.00347 0.0007 -0.00185 6.11111E-6 -4.07407E-6 Z " pathEditMode="relative" ptsTypes="ffffffffffffffffffffffffffffffffffffffffff">
                                      <p:cBhvr>
                                        <p:cTn id="3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72222E-6 -7.40741E-7 C -0.00191 -0.00254 -0.00312 -0.00602 -0.00521 -0.00833 C -0.00746 -0.01088 -0.0118 -0.01203 -0.01458 -0.01389 C -0.02135 -0.01828 -0.02795 -0.02199 -0.03437 -0.02777 C -0.03993 -0.02731 -0.04635 -0.03009 -0.05104 -0.02639 C -0.05347 -0.02453 -0.05052 -0.01898 -0.05 -0.01527 C -0.04982 -0.01389 -0.04982 -0.01203 -0.04896 -0.01111 C -0.04722 -0.00949 -0.04271 -0.00833 -0.04271 -0.00833 C -0.03923 -0.00879 -0.03559 -0.00833 -0.03229 -0.00972 C -0.02708 -0.0118 -0.02448 -0.02453 -0.02291 -0.03055 C -0.02153 -0.03611 -0.01719 -0.03727 -0.01354 -0.03889 C -0.00503 -0.0375 0.00295 -0.03333 0.01042 -0.02777 C 0.02049 -0.02037 0.01268 -0.02361 0.02084 -0.02083 C 0.03351 -0.025 0.03143 -0.02477 0.03959 -0.03194 C 0.05399 -0.0287 0.04149 -0.03426 0.04688 -0.00277 C 0.04722 -0.00046 0.05556 0.00116 0.05625 0.00139 C 0.05278 0.0044 0.05139 0.00811 0.04792 0.01111 C 0.04722 0.0125 0.0467 0.01412 0.04584 0.01528 C 0.04497 0.01644 0.04358 0.01667 0.04271 0.01806 C 0.03941 0.02361 0.04445 0.0213 0.03959 0.02639 C 0.03108 0.03542 0.01806 0.02871 0.00729 0.02917 C 0.0059 0.03473 0.00365 0.03704 -4.72222E-6 0.04028 C -0.00798 0.03936 -0.01614 0.03959 -0.02396 0.0375 C -0.02517 0.03727 -0.02587 0.02523 -0.02396 0.02084 C -0.02309 0.01875 -0.02048 0.01991 -0.01875 0.01945 C -0.00399 0.00648 0.00035 0.01343 0.02604 0.0125 C 0.02709 0.01158 0.02813 0.01042 0.02917 0.00973 C 0.03021 0.00903 0.03125 0.00903 0.03229 0.00834 C 0.03455 0.00672 0.03854 0.00278 0.03854 0.00278 C 0.04097 -0.00671 0.0342 -0.00602 0.02917 -0.00833 C 0.025 -0.00787 0.01615 -0.00671 0.01146 -0.00555 C 0.0059 -0.00416 0.01059 -0.00439 0.00521 -0.00139 C 0.00156 0.0007 -0.0033 0.00162 -0.00729 0.00278 C -0.01649 0.00556 -0.02604 0.00602 -0.03541 0.00695 C -0.03889 0.00648 -0.04253 0.00695 -0.04583 0.00556 C -0.05208 0.00278 -0.04653 -0.01018 -0.04375 -0.01389 C -0.03541 -0.01342 -0.02708 -0.01342 -0.01875 -0.0125 C -0.01805 -0.0125 -0.00312 -0.00208 -4.72222E-6 -7.40741E-7 Z " pathEditMode="relative" ptsTypes="ffffffffffffffffffffffffffffffffffffff">
                                      <p:cBhvr>
                                        <p:cTn id="3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93 C -0.01389 -0.00255 -0.01111 -0.00324 -0.02153 -0.00787 C -0.02847 -0.00162 -0.02951 0.01643 -0.03715 0.01991 C -0.03854 0.02268 -0.04045 0.025 -0.04132 0.02824 C -0.04201 0.03102 -0.0434 0.03657 -0.0434 0.03657 C -0.04306 0.03935 -0.04392 0.04305 -0.04236 0.04491 C -0.04028 0.04722 -0.03542 0.04213 -0.03403 0.04074 C -0.02674 0.00231 0.01476 0.01898 0.03576 0.01852 C 0.03368 0.01273 0.02986 0.00671 0.02535 0.00463 C 0.02396 0.00509 0.02257 0.00532 0.02118 0.00602 C 0.01996 0.00671 0.01927 0.00833 0.01806 0.0088 C 0.01632 0.00949 0.00434 0.01134 0.00347 0.01157 C -0.00122 0.01366 -0.00538 0.01643 -0.01007 0.01852 C -0.01076 0.01991 -0.01163 0.02106 -0.01215 0.02268 C -0.01302 0.02546 -0.01233 0.0294 -0.01424 0.03102 C -0.01736 0.0338 -0.02049 0.03657 -0.02361 0.03935 C -0.02569 0.0412 -0.02778 0.04305 -0.02986 0.04491 C -0.0309 0.04583 -0.03299 0.04768 -0.03299 0.04768 C -0.05694 0.0456 -0.04705 0.05 -0.05694 0.03241 C -0.0566 0.02778 -0.05694 0.02292 -0.0559 0.01852 C -0.05556 0.01736 -0.04635 -0.00185 -0.04444 -0.0037 C -0.04323 -0.00486 -0.04167 -0.00463 -0.04028 -0.00509 C -0.03004 -0.01412 -0.01701 -0.02176 -0.00486 -0.02454 C -0.00156 -0.02755 0.0066 -0.03009 0.0066 -0.03009 C 0.00799 -0.03287 0.00937 -0.03565 0.01076 -0.03843 C 0.01146 -0.03982 0.01285 -0.04259 0.01285 -0.04259 C 0.01354 -0.04931 0.01528 -0.06134 0.01285 -0.06759 C 0.01181 -0.0706 0.0066 -0.07315 0.0066 -0.07315 C 0.00503 -0.0794 0.00556 -0.07593 0.00556 -0.08426 " pathEditMode="relative" ptsTypes="ffffffffffffffffffffffffffffA">
                                      <p:cBhvr>
                                        <p:cTn id="3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grpId="1" nodeType="withEffect">
                                  <p:stCondLst>
                                    <p:cond delay="5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198 -0.0757 C 0.00885 -0.07708 0.00538 -0.07917 0.0026 -0.08125 C 0.00035 -0.08287 -0.00156 -0.08495 -0.00365 -0.08681 C -0.00469 -0.08773 -0.00677 -0.08958 -0.00677 -0.08935 C -0.00747 -0.09259 -0.00955 -0.09491 -0.0099 -0.09792 C -0.01181 -0.11782 0.0125 -0.11019 0.01823 -0.11042 C 0.02066 -0.11991 0.01736 -0.10972 0.0224 -0.11736 C 0.0309 -0.13032 0.02257 -0.12222 0.02969 -0.12847 C 0.03108 -0.13426 0.03403 -0.13495 0.03698 -0.13958 C 0.03785 -0.14097 0.03802 -0.14259 0.03906 -0.14375 C 0.03976 -0.14445 0.04601 -0.14653 0.04635 -0.14653 C 0.05017 -0.13889 0.04931 -0.13588 0.05052 -0.1257 C 0.05104 -0.12107 0.05573 -0.1132 0.05573 -0.11296 C 0.05087 -0.10347 0.04653 -0.1037 0.03802 -0.10208 C 0.03871 -0.09514 0.03871 -0.09282 0.0401 -0.08681 C 0.0408 -0.08403 0.04149 -0.08125 0.04219 -0.07847 C 0.04253 -0.07708 0.04323 -0.07431 0.04323 -0.07407 C 0.04045 -0.06343 0.03507 -0.06782 0.02656 -0.06875 C 0.02361 -0.07454 0.02014 -0.0794 0.01719 -0.08542 C 0.01458 -0.09051 0.01215 -0.09769 0.00885 -0.10208 C 0.00556 -0.10648 0.00139 -0.10972 -0.00156 -0.11458 C -0.00972 -0.12778 0.00156 -0.11042 -0.00469 -0.12292 C -0.00608 -0.12593 -0.01007 -0.1294 -0.01198 -0.13125 C -0.00868 -0.14421 -0.00608 -0.14745 0.00365 -0.1507 C 0.01441 -0.14861 0.02066 -0.1382 0.03177 -0.13681 C 0.06094 -0.13333 0.03941 -0.13542 0.09635 -0.13403 C 0.0967 -0.13171 0.09618 -0.1287 0.0974 -0.12708 C 0.09896 -0.125 0.10365 -0.12431 0.10365 -0.12407 C 0.10052 -0.12292 0.10017 -0.12315 0.0974 -0.12014 C 0.09618 -0.11898 0.09566 -0.1162 0.09427 -0.11597 C 0.07483 -0.11412 0.05538 -0.11505 0.03594 -0.11458 C 0.02691 -0.1125 0.01927 -0.11019 0.0099 -0.10903 C 0.00382 -0.1037 0.00746 -0.10093 -0.00156 -0.09792 C -0.0066 -0.08796 -0.00399 -0.0919 -0.00885 -0.08542 C -0.00747 -0.04861 -0.01302 -0.05903 -0.00052 -0.0632 C 0.00087 -0.06458 0.00208 -0.0662 0.00365 -0.06736 C 0.00608 -0.06921 0.0158 -0.0706 0.01198 -0.0757 Z " pathEditMode="relative" rAng="0" ptsTypes="fffffffffffffffffffffffffffffffffffff">
                                      <p:cBhvr>
                                        <p:cTn id="3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-2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C 0.00382 -0.00046 0.00781 2.59259E-6 0.01146 -0.00139 C 0.01267 -0.00185 0.01267 -0.00417 0.01354 -0.00556 C 0.01632 -0.00995 0.01892 -0.01204 0.02292 -0.01389 C 0.02639 -0.01227 0.02656 -0.01319 0.02812 -0.00833 C 0.02899 -0.00556 0.03021 2.59259E-6 0.03021 2.59259E-6 C 0.02274 0.01481 0.01528 0.00648 -0.00104 0.00556 C -0.00781 -0.00787 0.00052 0.01042 -0.00417 -0.02778 C -0.00434 -0.02963 -0.00643 -0.03032 -0.00729 -0.03194 C -0.01198 -0.03935 -0.01649 -0.04282 -0.02292 -0.04722 C -0.02222 -0.04444 -0.02153 -0.04167 -0.02083 -0.03889 C -0.02049 -0.0375 -0.01979 -0.03472 -0.01979 -0.03472 C -0.02083 0.01343 -0.01129 0.00856 -0.02813 0.02361 C -0.04115 0.02245 -0.04271 0.02662 -0.04583 0.01389 C -0.03941 0.01111 -0.03264 0.01389 -0.02604 0.01528 C -0.02292 0.01806 -0.01893 0.02593 -0.01771 0.03056 C -0.0158 0.03796 -0.01667 0.04213 -0.01146 0.04444 C 0.00173 0.07083 -0.01441 0.01366 -0.00208 0.00278 C 0.00139 0.00324 0.00486 0.00324 0.00833 0.00417 C 0.01042 0.00463 0.0125 0.00602 0.01458 0.00694 C 0.01562 0.00741 0.01771 0.00833 0.01771 0.00833 C 0.02083 0.0125 0.02292 0.01481 0.02708 0.01667 C 0.03038 0.02338 0.02795 0.02037 0.03542 0.02361 C 0.03646 0.02407 0.03854 0.025 0.03854 0.025 C 0.04653 0.02338 0.04357 0.025 0.04792 0.02222 " pathEditMode="relative" ptsTypes="ffffffffffffffffffffffffA">
                                      <p:cBhvr>
                                        <p:cTn id="3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1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549 0.02986 C 0.04062 0.02338 0.03628 0.01806 0.03403 0.00903 C 0.0342 0.00648 0.03403 -0.00347 0.03715 -0.00625 C 0.03906 -0.00787 0.04132 -0.0081 0.0434 -0.00903 C 0.04444 -0.00949 0.04653 -0.01041 0.04653 -0.01018 C 0.04809 -0.01018 0.05677 -0.01018 0.06007 -0.00764 C 0.06233 -0.00602 0.06424 -0.00393 0.06632 -0.00208 C 0.06736 -0.00115 0.06944 0.0007 0.06944 0.00093 C 0.07066 0.00718 0.07153 0.00949 0.07569 0.0132 C 0.07951 0.02084 0.08125 0.01852 0.08819 0.01597 C 0.08941 0.01111 0.08889 0.00556 0.09028 0.0007 C 0.09167 -0.00416 0.09965 -0.00903 0.09965 -0.00879 C 0.12656 -0.00671 0.10694 -0.00856 0.12153 -0.00208 C 0.12118 0.00116 0.12153 0.00463 0.12049 0.00764 C 0.11996 0.00926 0.1184 0.00926 0.11736 0.01042 C 0.10955 0.01898 0.10521 0.01644 0.09757 0.02153 C 0.09253 0.025 0.08854 0.0294 0.08299 0.03125 C 0.07569 0.03079 0.06753 0.0331 0.06111 0.02847 C 0.05851 0.02662 0.04809 0.01898 0.04549 0.01597 C 0.04201 0.01227 0.04045 0.00949 0.03611 0.00764 C 0.03056 0.0081 0.02344 0.0051 0.01944 0.01042 C 0.01944 0.01065 0.01424 0.02084 0.01319 0.02292 C 0.01181 0.0257 0.00903 0.03125 0.00903 0.03148 C 0.00903 0.03172 0.01024 0.04097 0.01111 0.04236 C 0.01337 0.04607 0.02031 0.04931 0.02361 0.0507 C 0.02431 0.05209 0.02569 0.05324 0.02569 0.05486 C 0.02569 0.06343 0.02049 0.0757 0.01424 0.07847 C 0.00573 0.07662 0.00642 0.07593 0.00278 0.06597 C 0.0099 0.05949 0.0066 0.06158 0.01215 0.05903 C 0.01476 0.05926 0.02882 0.0588 0.03507 0.06181 C 0.04062 0.06459 0.04826 0.07084 0.05174 0.07709 C 0.05278 0.07894 0.05347 0.08125 0.05486 0.08264 C 0.05764 0.08519 0.06146 0.08565 0.06424 0.0882 C 0.06528 0.08727 0.06719 0.08704 0.06736 0.08542 C 0.06806 0.07338 0.06753 0.06135 0.06632 0.04931 C 0.06615 0.04792 0.05052 0.03426 0.04861 0.03264 C 0.04566 0.02685 0.04392 0.0206 0.04132 0.01459 C 0.03767 0.00602 0.03212 -2.59259E-6 0.02882 -0.00903 C 0.03021 -0.03611 0.02656 -0.03217 0.04549 -0.02986 C 0.05382 -0.02129 0.05486 -0.02129 0.05903 -0.01041 C 0.05816 0.01968 0.06528 0.0331 0.04549 0.02986 Z " pathEditMode="relative" rAng="0" ptsTypes="fffffffffffffffffffffffffffffffffffffffff">
                                      <p:cBhvr>
                                        <p:cTn id="4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" y="-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9" grpId="1" animBg="1"/>
      <p:bldP spid="12" grpId="0" animBg="1"/>
      <p:bldP spid="12" grpId="1" animBg="1"/>
      <p:bldP spid="17" grpId="0" animBg="1"/>
      <p:bldP spid="17" grpId="1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TextBox 1"/>
          <p:cNvSpPr txBox="1">
            <a:spLocks noChangeArrowheads="1"/>
          </p:cNvSpPr>
          <p:nvPr/>
        </p:nvSpPr>
        <p:spPr bwMode="auto">
          <a:xfrm>
            <a:off x="714375" y="500063"/>
            <a:ext cx="7762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latin typeface="Calibri" pitchFamily="34" charset="0"/>
              </a:rPr>
              <a:t>Аппарат с рулонными мембранными модулями</a:t>
            </a:r>
          </a:p>
        </p:txBody>
      </p:sp>
      <p:pic>
        <p:nvPicPr>
          <p:cNvPr id="257026" name="Рисунок 3" descr="5.9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1857375"/>
            <a:ext cx="6072187" cy="412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3" name="Рисунок 1" descr="5.10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1428750"/>
            <a:ext cx="449421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9074" name="TextBox 2"/>
          <p:cNvSpPr txBox="1">
            <a:spLocks noChangeArrowheads="1"/>
          </p:cNvSpPr>
          <p:nvPr/>
        </p:nvSpPr>
        <p:spPr bwMode="auto">
          <a:xfrm>
            <a:off x="612775" y="454025"/>
            <a:ext cx="69564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Принципиальная схема сборки патронного</a:t>
            </a:r>
            <a:br>
              <a:rPr lang="ru-RU" sz="2800" b="1">
                <a:latin typeface="Calibri" pitchFamily="34" charset="0"/>
              </a:rPr>
            </a:br>
            <a:r>
              <a:rPr lang="ru-RU" sz="2800" b="1">
                <a:latin typeface="Calibri" pitchFamily="34" charset="0"/>
              </a:rPr>
              <a:t> мембранного модуля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TextBox 1"/>
          <p:cNvSpPr txBox="1">
            <a:spLocks noChangeArrowheads="1"/>
          </p:cNvSpPr>
          <p:nvPr/>
        </p:nvSpPr>
        <p:spPr bwMode="auto">
          <a:xfrm>
            <a:off x="214313" y="384175"/>
            <a:ext cx="8715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Мембранный аппарат с патронным элементом</a:t>
            </a:r>
          </a:p>
        </p:txBody>
      </p:sp>
      <p:pic>
        <p:nvPicPr>
          <p:cNvPr id="261122" name="Рисунок 2" descr="5.11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0" y="1214438"/>
            <a:ext cx="3697288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Конструкция трубчатого мембранного модуля</a:t>
            </a:r>
          </a:p>
        </p:txBody>
      </p:sp>
      <p:pic>
        <p:nvPicPr>
          <p:cNvPr id="263170" name="Рисунок 4" descr="5.12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88" y="1571625"/>
            <a:ext cx="5081587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TextBox 1"/>
          <p:cNvSpPr txBox="1">
            <a:spLocks noChangeArrowheads="1"/>
          </p:cNvSpPr>
          <p:nvPr/>
        </p:nvSpPr>
        <p:spPr bwMode="auto">
          <a:xfrm>
            <a:off x="214313" y="384175"/>
            <a:ext cx="8715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Мембранный аппарат с капиллярным модулем</a:t>
            </a:r>
          </a:p>
        </p:txBody>
      </p:sp>
      <p:pic>
        <p:nvPicPr>
          <p:cNvPr id="265218" name="Рисунок 3" descr="5.13.2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0" y="2071688"/>
            <a:ext cx="177165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5219" name="Рисунок 4" descr="5.13.1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3000375"/>
            <a:ext cx="153670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Способы мембранного разделения</a:t>
            </a:r>
          </a:p>
        </p:txBody>
      </p:sp>
      <p:grpSp>
        <p:nvGrpSpPr>
          <p:cNvPr id="62" name="Группа 61"/>
          <p:cNvGrpSpPr/>
          <p:nvPr/>
        </p:nvGrpSpPr>
        <p:grpSpPr>
          <a:xfrm>
            <a:off x="3358332" y="2928934"/>
            <a:ext cx="2655398" cy="1000132"/>
            <a:chOff x="1714480" y="1785926"/>
            <a:chExt cx="2655398" cy="1000132"/>
          </a:xfrm>
          <a:solidFill>
            <a:srgbClr val="C5EAFB"/>
          </a:solidFill>
        </p:grpSpPr>
        <p:sp>
          <p:nvSpPr>
            <p:cNvPr id="63" name="Прямоугольник 62"/>
            <p:cNvSpPr/>
            <p:nvPr/>
          </p:nvSpPr>
          <p:spPr>
            <a:xfrm>
              <a:off x="1714480" y="1785926"/>
              <a:ext cx="2643206" cy="1000132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64" name="Прямая соединительная линия 63"/>
            <p:cNvCxnSpPr/>
            <p:nvPr/>
          </p:nvCxnSpPr>
          <p:spPr>
            <a:xfrm>
              <a:off x="1726672" y="2441060"/>
              <a:ext cx="264320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Овал 64"/>
          <p:cNvSpPr/>
          <p:nvPr/>
        </p:nvSpPr>
        <p:spPr>
          <a:xfrm>
            <a:off x="5889625" y="3327400"/>
            <a:ext cx="71438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5756275" y="3222625"/>
            <a:ext cx="71438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3768725" y="3433763"/>
            <a:ext cx="71438" cy="7143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5778500" y="3106738"/>
            <a:ext cx="71438" cy="7143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4065588" y="3435350"/>
            <a:ext cx="71437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3887788" y="3224213"/>
            <a:ext cx="71437" cy="7143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4295775" y="3032125"/>
            <a:ext cx="71438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5888038" y="3457575"/>
            <a:ext cx="71437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4027488" y="3005138"/>
            <a:ext cx="71437" cy="7143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5768975" y="3354388"/>
            <a:ext cx="71438" cy="7143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4541838" y="3460750"/>
            <a:ext cx="71437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4303713" y="3406775"/>
            <a:ext cx="71437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5745163" y="2979738"/>
            <a:ext cx="71437" cy="7143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4976813" y="3429000"/>
            <a:ext cx="71437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9" name="Овал 78"/>
          <p:cNvSpPr/>
          <p:nvPr/>
        </p:nvSpPr>
        <p:spPr>
          <a:xfrm>
            <a:off x="4160838" y="3211513"/>
            <a:ext cx="71437" cy="7143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0" name="Овал 79"/>
          <p:cNvSpPr/>
          <p:nvPr/>
        </p:nvSpPr>
        <p:spPr>
          <a:xfrm>
            <a:off x="4421188" y="3221038"/>
            <a:ext cx="71437" cy="7143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4514850" y="3006725"/>
            <a:ext cx="71438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" name="Овал 81"/>
          <p:cNvSpPr/>
          <p:nvPr/>
        </p:nvSpPr>
        <p:spPr>
          <a:xfrm>
            <a:off x="4627563" y="3246438"/>
            <a:ext cx="71437" cy="7143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5164138" y="3149600"/>
            <a:ext cx="71437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4919663" y="2995613"/>
            <a:ext cx="71437" cy="7143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4786313" y="3416300"/>
            <a:ext cx="71437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6" name="Овал 85"/>
          <p:cNvSpPr/>
          <p:nvPr/>
        </p:nvSpPr>
        <p:spPr>
          <a:xfrm>
            <a:off x="5121275" y="2981325"/>
            <a:ext cx="71438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5146675" y="3309938"/>
            <a:ext cx="71438" cy="7143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4711700" y="3005138"/>
            <a:ext cx="71438" cy="7143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4803775" y="3184525"/>
            <a:ext cx="71438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0" name="Овал 89"/>
          <p:cNvSpPr/>
          <p:nvPr/>
        </p:nvSpPr>
        <p:spPr>
          <a:xfrm>
            <a:off x="4992688" y="3200400"/>
            <a:ext cx="71437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5337175" y="3133725"/>
            <a:ext cx="71438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" name="Овал 91"/>
          <p:cNvSpPr/>
          <p:nvPr/>
        </p:nvSpPr>
        <p:spPr>
          <a:xfrm>
            <a:off x="5543550" y="3473450"/>
            <a:ext cx="71438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3" name="Овал 92"/>
          <p:cNvSpPr/>
          <p:nvPr/>
        </p:nvSpPr>
        <p:spPr>
          <a:xfrm>
            <a:off x="5467350" y="3338513"/>
            <a:ext cx="71438" cy="7143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4" name="Овал 93"/>
          <p:cNvSpPr/>
          <p:nvPr/>
        </p:nvSpPr>
        <p:spPr>
          <a:xfrm>
            <a:off x="5213350" y="3473450"/>
            <a:ext cx="71438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5" name="Овал 94"/>
          <p:cNvSpPr/>
          <p:nvPr/>
        </p:nvSpPr>
        <p:spPr>
          <a:xfrm>
            <a:off x="5364163" y="3454400"/>
            <a:ext cx="71437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6" name="Овал 95"/>
          <p:cNvSpPr/>
          <p:nvPr/>
        </p:nvSpPr>
        <p:spPr>
          <a:xfrm>
            <a:off x="5611813" y="3246438"/>
            <a:ext cx="71437" cy="7143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7" name="Овал 96"/>
          <p:cNvSpPr/>
          <p:nvPr/>
        </p:nvSpPr>
        <p:spPr>
          <a:xfrm>
            <a:off x="5335588" y="3316288"/>
            <a:ext cx="71437" cy="7143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8" name="Овал 97"/>
          <p:cNvSpPr/>
          <p:nvPr/>
        </p:nvSpPr>
        <p:spPr>
          <a:xfrm>
            <a:off x="5322888" y="2987675"/>
            <a:ext cx="71437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9" name="Овал 98"/>
          <p:cNvSpPr/>
          <p:nvPr/>
        </p:nvSpPr>
        <p:spPr>
          <a:xfrm>
            <a:off x="5624513" y="3371850"/>
            <a:ext cx="71437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0" name="Овал 99"/>
          <p:cNvSpPr/>
          <p:nvPr/>
        </p:nvSpPr>
        <p:spPr>
          <a:xfrm>
            <a:off x="5470525" y="3214688"/>
            <a:ext cx="71438" cy="7143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1" name="Овал 100"/>
          <p:cNvSpPr/>
          <p:nvPr/>
        </p:nvSpPr>
        <p:spPr>
          <a:xfrm>
            <a:off x="5740400" y="3476625"/>
            <a:ext cx="71438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" name="Овал 101"/>
          <p:cNvSpPr/>
          <p:nvPr/>
        </p:nvSpPr>
        <p:spPr>
          <a:xfrm>
            <a:off x="5610225" y="3114675"/>
            <a:ext cx="71438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3" name="Овал 102"/>
          <p:cNvSpPr/>
          <p:nvPr/>
        </p:nvSpPr>
        <p:spPr>
          <a:xfrm>
            <a:off x="5627688" y="2987675"/>
            <a:ext cx="71437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4" name="Овал 103"/>
          <p:cNvSpPr/>
          <p:nvPr/>
        </p:nvSpPr>
        <p:spPr>
          <a:xfrm>
            <a:off x="5478463" y="3074988"/>
            <a:ext cx="71437" cy="7143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5" name="Овал 104"/>
          <p:cNvSpPr/>
          <p:nvPr/>
        </p:nvSpPr>
        <p:spPr>
          <a:xfrm>
            <a:off x="5500688" y="2952750"/>
            <a:ext cx="71437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6" name="Овал 105"/>
          <p:cNvSpPr/>
          <p:nvPr/>
        </p:nvSpPr>
        <p:spPr>
          <a:xfrm>
            <a:off x="3721100" y="2982913"/>
            <a:ext cx="71438" cy="7143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7" name="Овал 106"/>
          <p:cNvSpPr/>
          <p:nvPr/>
        </p:nvSpPr>
        <p:spPr>
          <a:xfrm>
            <a:off x="5870575" y="3201988"/>
            <a:ext cx="71438" cy="7143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8" name="Овал 107"/>
          <p:cNvSpPr/>
          <p:nvPr/>
        </p:nvSpPr>
        <p:spPr>
          <a:xfrm>
            <a:off x="5889625" y="3078163"/>
            <a:ext cx="71438" cy="7143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5873750" y="2957513"/>
            <a:ext cx="71438" cy="7143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5" name="Овал 114"/>
          <p:cNvSpPr/>
          <p:nvPr/>
        </p:nvSpPr>
        <p:spPr>
          <a:xfrm>
            <a:off x="3630613" y="3230563"/>
            <a:ext cx="71437" cy="7143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6" name="Овал 115"/>
          <p:cNvSpPr/>
          <p:nvPr/>
        </p:nvSpPr>
        <p:spPr>
          <a:xfrm>
            <a:off x="3449638" y="3438525"/>
            <a:ext cx="71437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7" name="Овал 116"/>
          <p:cNvSpPr/>
          <p:nvPr/>
        </p:nvSpPr>
        <p:spPr>
          <a:xfrm>
            <a:off x="3416300" y="3054350"/>
            <a:ext cx="71438" cy="7143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67315" name="Группа 303"/>
          <p:cNvGrpSpPr>
            <a:grpSpLocks/>
          </p:cNvGrpSpPr>
          <p:nvPr/>
        </p:nvGrpSpPr>
        <p:grpSpPr bwMode="auto">
          <a:xfrm>
            <a:off x="2489200" y="3106738"/>
            <a:ext cx="381000" cy="381000"/>
            <a:chOff x="1928794" y="3429000"/>
            <a:chExt cx="571504" cy="571504"/>
          </a:xfrm>
        </p:grpSpPr>
        <p:sp>
          <p:nvSpPr>
            <p:cNvPr id="305" name="Овал 304"/>
            <p:cNvSpPr/>
            <p:nvPr/>
          </p:nvSpPr>
          <p:spPr>
            <a:xfrm>
              <a:off x="1928794" y="3429000"/>
              <a:ext cx="571504" cy="57150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6" name="Равнобедренный треугольник 305"/>
            <p:cNvSpPr/>
            <p:nvPr/>
          </p:nvSpPr>
          <p:spPr>
            <a:xfrm rot="5400000">
              <a:off x="2063336" y="3565922"/>
              <a:ext cx="552454" cy="292895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cxnSp>
        <p:nvCxnSpPr>
          <p:cNvPr id="332" name="Прямая со стрелкой 331"/>
          <p:cNvCxnSpPr/>
          <p:nvPr/>
        </p:nvCxnSpPr>
        <p:spPr>
          <a:xfrm>
            <a:off x="2870200" y="3294063"/>
            <a:ext cx="504825" cy="158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Прямая соединительная линия 338"/>
          <p:cNvCxnSpPr/>
          <p:nvPr/>
        </p:nvCxnSpPr>
        <p:spPr>
          <a:xfrm>
            <a:off x="2122488" y="3297238"/>
            <a:ext cx="35718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Прямая со стрелкой 340"/>
          <p:cNvCxnSpPr/>
          <p:nvPr/>
        </p:nvCxnSpPr>
        <p:spPr>
          <a:xfrm>
            <a:off x="6010275" y="3311525"/>
            <a:ext cx="528638" cy="15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Прямая со стрелкой 344"/>
          <p:cNvCxnSpPr/>
          <p:nvPr/>
        </p:nvCxnSpPr>
        <p:spPr>
          <a:xfrm rot="5400000">
            <a:off x="4443413" y="4108450"/>
            <a:ext cx="385762" cy="158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6" name="Группа 375"/>
          <p:cNvGrpSpPr>
            <a:grpSpLocks/>
          </p:cNvGrpSpPr>
          <p:nvPr/>
        </p:nvGrpSpPr>
        <p:grpSpPr bwMode="auto">
          <a:xfrm>
            <a:off x="2071688" y="1143000"/>
            <a:ext cx="3895725" cy="1428750"/>
            <a:chOff x="642910" y="1285860"/>
            <a:chExt cx="3896032" cy="1429383"/>
          </a:xfrm>
        </p:grpSpPr>
        <p:grpSp>
          <p:nvGrpSpPr>
            <p:cNvPr id="267452" name="Группа 308"/>
            <p:cNvGrpSpPr>
              <a:grpSpLocks/>
            </p:cNvGrpSpPr>
            <p:nvPr/>
          </p:nvGrpSpPr>
          <p:grpSpPr bwMode="auto">
            <a:xfrm>
              <a:off x="1883544" y="1285860"/>
              <a:ext cx="2655398" cy="1000132"/>
              <a:chOff x="3428992" y="1643050"/>
              <a:chExt cx="2655398" cy="1000132"/>
            </a:xfrm>
          </p:grpSpPr>
          <p:grpSp>
            <p:nvGrpSpPr>
              <p:cNvPr id="10" name="Группа 9"/>
              <p:cNvGrpSpPr/>
              <p:nvPr/>
            </p:nvGrpSpPr>
            <p:grpSpPr>
              <a:xfrm>
                <a:off x="3428992" y="1643050"/>
                <a:ext cx="2655398" cy="1000132"/>
                <a:chOff x="1714480" y="1785926"/>
                <a:chExt cx="2655398" cy="1000132"/>
              </a:xfrm>
              <a:solidFill>
                <a:srgbClr val="C5EAFB"/>
              </a:solidFill>
            </p:grpSpPr>
            <p:sp>
              <p:nvSpPr>
                <p:cNvPr id="4" name="Прямоугольник 3"/>
                <p:cNvSpPr/>
                <p:nvPr/>
              </p:nvSpPr>
              <p:spPr>
                <a:xfrm>
                  <a:off x="1714480" y="1785926"/>
                  <a:ext cx="2643206" cy="1000132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cxnSp>
              <p:nvCxnSpPr>
                <p:cNvPr id="8" name="Прямая соединительная линия 7"/>
                <p:cNvCxnSpPr/>
                <p:nvPr/>
              </p:nvCxnSpPr>
              <p:spPr>
                <a:xfrm>
                  <a:off x="1726672" y="2441060"/>
                  <a:ext cx="2643206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Овал 10"/>
              <p:cNvSpPr/>
              <p:nvPr/>
            </p:nvSpPr>
            <p:spPr>
              <a:xfrm>
                <a:off x="3685488" y="2195745"/>
                <a:ext cx="71444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Овал 11"/>
              <p:cNvSpPr/>
              <p:nvPr/>
            </p:nvSpPr>
            <p:spPr>
              <a:xfrm>
                <a:off x="3799797" y="2200510"/>
                <a:ext cx="71444" cy="7146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3466396" y="2195745"/>
                <a:ext cx="71444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3575943" y="2195745"/>
                <a:ext cx="71443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Овал 14"/>
              <p:cNvSpPr/>
              <p:nvPr/>
            </p:nvSpPr>
            <p:spPr>
              <a:xfrm>
                <a:off x="3918870" y="2200510"/>
                <a:ext cx="71443" cy="7146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3566417" y="2095688"/>
                <a:ext cx="71443" cy="7146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Овал 16"/>
              <p:cNvSpPr/>
              <p:nvPr/>
            </p:nvSpPr>
            <p:spPr>
              <a:xfrm>
                <a:off x="3680726" y="2071865"/>
                <a:ext cx="71443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Овал 17"/>
              <p:cNvSpPr/>
              <p:nvPr/>
            </p:nvSpPr>
            <p:spPr>
              <a:xfrm>
                <a:off x="3831550" y="2100453"/>
                <a:ext cx="71444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3979199" y="2071865"/>
                <a:ext cx="71443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" name="Овал 24"/>
              <p:cNvSpPr/>
              <p:nvPr/>
            </p:nvSpPr>
            <p:spPr>
              <a:xfrm>
                <a:off x="4255446" y="2194157"/>
                <a:ext cx="71443" cy="7146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" name="Овал 25"/>
              <p:cNvSpPr/>
              <p:nvPr/>
            </p:nvSpPr>
            <p:spPr>
              <a:xfrm>
                <a:off x="4369755" y="2198921"/>
                <a:ext cx="71443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4036354" y="2194157"/>
                <a:ext cx="71443" cy="7146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" name="Овал 27"/>
              <p:cNvSpPr/>
              <p:nvPr/>
            </p:nvSpPr>
            <p:spPr>
              <a:xfrm>
                <a:off x="4145899" y="2194157"/>
                <a:ext cx="71444" cy="7146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4488826" y="2198921"/>
                <a:ext cx="71444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" name="Овал 29"/>
              <p:cNvSpPr/>
              <p:nvPr/>
            </p:nvSpPr>
            <p:spPr>
              <a:xfrm>
                <a:off x="4117322" y="2103629"/>
                <a:ext cx="71444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4250683" y="2070277"/>
                <a:ext cx="71444" cy="7146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4399919" y="2098865"/>
                <a:ext cx="71444" cy="7146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4547569" y="2070277"/>
                <a:ext cx="71443" cy="7146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4831753" y="2195745"/>
                <a:ext cx="71444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4946062" y="2200510"/>
                <a:ext cx="71444" cy="7146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4612661" y="2195745"/>
                <a:ext cx="71444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4722208" y="2195745"/>
                <a:ext cx="71443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5065135" y="2200510"/>
                <a:ext cx="71443" cy="7146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4693631" y="2105218"/>
                <a:ext cx="71443" cy="7146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4826991" y="2071865"/>
                <a:ext cx="71443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1" name="Овал 40"/>
              <p:cNvSpPr/>
              <p:nvPr/>
            </p:nvSpPr>
            <p:spPr>
              <a:xfrm>
                <a:off x="4976228" y="2100453"/>
                <a:ext cx="71443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2" name="Овал 41"/>
              <p:cNvSpPr/>
              <p:nvPr/>
            </p:nvSpPr>
            <p:spPr>
              <a:xfrm>
                <a:off x="5123876" y="2071865"/>
                <a:ext cx="71444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>
                <a:off x="5409649" y="2189392"/>
                <a:ext cx="71444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4" name="Овал 43"/>
              <p:cNvSpPr/>
              <p:nvPr/>
            </p:nvSpPr>
            <p:spPr>
              <a:xfrm>
                <a:off x="5523958" y="2194157"/>
                <a:ext cx="71444" cy="7146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>
                <a:off x="5190557" y="2189392"/>
                <a:ext cx="71444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6" name="Овал 45"/>
              <p:cNvSpPr/>
              <p:nvPr/>
            </p:nvSpPr>
            <p:spPr>
              <a:xfrm>
                <a:off x="5300103" y="2189392"/>
                <a:ext cx="71443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7" name="Овал 46"/>
              <p:cNvSpPr/>
              <p:nvPr/>
            </p:nvSpPr>
            <p:spPr>
              <a:xfrm>
                <a:off x="5643030" y="2194157"/>
                <a:ext cx="71443" cy="7146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8" name="Овал 47"/>
              <p:cNvSpPr/>
              <p:nvPr/>
            </p:nvSpPr>
            <p:spPr>
              <a:xfrm>
                <a:off x="5271526" y="2098865"/>
                <a:ext cx="71443" cy="7146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9" name="Овал 48"/>
              <p:cNvSpPr/>
              <p:nvPr/>
            </p:nvSpPr>
            <p:spPr>
              <a:xfrm>
                <a:off x="5404887" y="2065512"/>
                <a:ext cx="71443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0" name="Овал 49"/>
              <p:cNvSpPr/>
              <p:nvPr/>
            </p:nvSpPr>
            <p:spPr>
              <a:xfrm>
                <a:off x="5555710" y="2094100"/>
                <a:ext cx="71444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1" name="Овал 50"/>
              <p:cNvSpPr/>
              <p:nvPr/>
            </p:nvSpPr>
            <p:spPr>
              <a:xfrm>
                <a:off x="5703360" y="2065512"/>
                <a:ext cx="71443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2" name="Овал 51"/>
              <p:cNvSpPr/>
              <p:nvPr/>
            </p:nvSpPr>
            <p:spPr>
              <a:xfrm>
                <a:off x="5979607" y="2186216"/>
                <a:ext cx="71443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4" name="Овал 53"/>
              <p:cNvSpPr/>
              <p:nvPr/>
            </p:nvSpPr>
            <p:spPr>
              <a:xfrm>
                <a:off x="5760515" y="2186216"/>
                <a:ext cx="71443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5" name="Овал 54"/>
              <p:cNvSpPr/>
              <p:nvPr/>
            </p:nvSpPr>
            <p:spPr>
              <a:xfrm>
                <a:off x="5870060" y="2186216"/>
                <a:ext cx="71444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7" name="Овал 56"/>
              <p:cNvSpPr/>
              <p:nvPr/>
            </p:nvSpPr>
            <p:spPr>
              <a:xfrm>
                <a:off x="5841483" y="2095688"/>
                <a:ext cx="71444" cy="7146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5974843" y="2062336"/>
                <a:ext cx="71444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3452108" y="2081394"/>
                <a:ext cx="71443" cy="714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310" name="Овал 309"/>
            <p:cNvSpPr/>
            <p:nvPr/>
          </p:nvSpPr>
          <p:spPr>
            <a:xfrm>
              <a:off x="2040020" y="1368447"/>
              <a:ext cx="71443" cy="7147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1" name="Овал 310"/>
            <p:cNvSpPr/>
            <p:nvPr/>
          </p:nvSpPr>
          <p:spPr>
            <a:xfrm>
              <a:off x="2197194" y="1546325"/>
              <a:ext cx="71444" cy="7147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2" name="Овал 311"/>
            <p:cNvSpPr/>
            <p:nvPr/>
          </p:nvSpPr>
          <p:spPr>
            <a:xfrm>
              <a:off x="2436926" y="1363682"/>
              <a:ext cx="71443" cy="71469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3" name="Овал 312"/>
            <p:cNvSpPr/>
            <p:nvPr/>
          </p:nvSpPr>
          <p:spPr>
            <a:xfrm>
              <a:off x="2578224" y="1555855"/>
              <a:ext cx="71444" cy="7147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4" name="Овал 313"/>
            <p:cNvSpPr/>
            <p:nvPr/>
          </p:nvSpPr>
          <p:spPr>
            <a:xfrm>
              <a:off x="2825894" y="1352565"/>
              <a:ext cx="71444" cy="7147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5" name="Овал 314"/>
            <p:cNvSpPr/>
            <p:nvPr/>
          </p:nvSpPr>
          <p:spPr>
            <a:xfrm>
              <a:off x="2883049" y="1524091"/>
              <a:ext cx="71444" cy="7147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7" name="Овал 316"/>
            <p:cNvSpPr/>
            <p:nvPr/>
          </p:nvSpPr>
          <p:spPr>
            <a:xfrm>
              <a:off x="3097378" y="1435151"/>
              <a:ext cx="71443" cy="7147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8" name="Овал 317"/>
            <p:cNvSpPr/>
            <p:nvPr/>
          </p:nvSpPr>
          <p:spPr>
            <a:xfrm>
              <a:off x="3311707" y="1570149"/>
              <a:ext cx="71444" cy="71469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9" name="Овал 318"/>
            <p:cNvSpPr/>
            <p:nvPr/>
          </p:nvSpPr>
          <p:spPr>
            <a:xfrm>
              <a:off x="3426016" y="1397034"/>
              <a:ext cx="71444" cy="7147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0" name="Овал 319"/>
            <p:cNvSpPr/>
            <p:nvPr/>
          </p:nvSpPr>
          <p:spPr>
            <a:xfrm>
              <a:off x="3654634" y="1555855"/>
              <a:ext cx="71444" cy="7147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1" name="Овал 320"/>
            <p:cNvSpPr/>
            <p:nvPr/>
          </p:nvSpPr>
          <p:spPr>
            <a:xfrm>
              <a:off x="3807046" y="1339859"/>
              <a:ext cx="71444" cy="7147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2" name="Овал 321"/>
            <p:cNvSpPr/>
            <p:nvPr/>
          </p:nvSpPr>
          <p:spPr>
            <a:xfrm>
              <a:off x="3902304" y="1517738"/>
              <a:ext cx="71444" cy="7147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3" name="Овал 322"/>
            <p:cNvSpPr/>
            <p:nvPr/>
          </p:nvSpPr>
          <p:spPr>
            <a:xfrm>
              <a:off x="4130922" y="1524091"/>
              <a:ext cx="71444" cy="7147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4" name="Овал 323"/>
            <p:cNvSpPr/>
            <p:nvPr/>
          </p:nvSpPr>
          <p:spPr>
            <a:xfrm>
              <a:off x="4213478" y="1346212"/>
              <a:ext cx="71444" cy="7147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5" name="Овал 324"/>
            <p:cNvSpPr/>
            <p:nvPr/>
          </p:nvSpPr>
          <p:spPr>
            <a:xfrm>
              <a:off x="4340488" y="1543149"/>
              <a:ext cx="71444" cy="7147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6" name="Овал 325"/>
            <p:cNvSpPr/>
            <p:nvPr/>
          </p:nvSpPr>
          <p:spPr>
            <a:xfrm>
              <a:off x="1925711" y="1590795"/>
              <a:ext cx="71443" cy="7147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334" name="Прямая со стрелкой 333"/>
            <p:cNvCxnSpPr/>
            <p:nvPr/>
          </p:nvCxnSpPr>
          <p:spPr>
            <a:xfrm rot="5400000">
              <a:off x="2938535" y="2492895"/>
              <a:ext cx="444697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7470" name="Группа 347"/>
            <p:cNvGrpSpPr>
              <a:grpSpLocks/>
            </p:cNvGrpSpPr>
            <p:nvPr/>
          </p:nvGrpSpPr>
          <p:grpSpPr bwMode="auto">
            <a:xfrm>
              <a:off x="1009608" y="1400948"/>
              <a:ext cx="380999" cy="380999"/>
              <a:chOff x="1928794" y="3429000"/>
              <a:chExt cx="571504" cy="571504"/>
            </a:xfrm>
          </p:grpSpPr>
          <p:sp>
            <p:nvSpPr>
              <p:cNvPr id="349" name="Овал 348"/>
              <p:cNvSpPr/>
              <p:nvPr/>
            </p:nvSpPr>
            <p:spPr>
              <a:xfrm>
                <a:off x="1928859" y="3427894"/>
                <a:ext cx="571551" cy="571759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Равнобедренный треугольник 349"/>
              <p:cNvSpPr/>
              <p:nvPr/>
            </p:nvSpPr>
            <p:spPr>
              <a:xfrm rot="5400000">
                <a:off x="2063311" y="3564933"/>
                <a:ext cx="552700" cy="292919"/>
              </a:xfrm>
              <a:prstGeom prst="triangle">
                <a:avLst>
                  <a:gd name="adj" fmla="val 50000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cxnSp>
          <p:nvCxnSpPr>
            <p:cNvPr id="351" name="Прямая со стрелкой 350"/>
            <p:cNvCxnSpPr/>
            <p:nvPr/>
          </p:nvCxnSpPr>
          <p:spPr>
            <a:xfrm>
              <a:off x="1390681" y="1587619"/>
              <a:ext cx="504865" cy="158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Прямая соединительная линия 351"/>
            <p:cNvCxnSpPr/>
            <p:nvPr/>
          </p:nvCxnSpPr>
          <p:spPr>
            <a:xfrm>
              <a:off x="642910" y="1590795"/>
              <a:ext cx="35721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9" name="Группа 378"/>
          <p:cNvGrpSpPr>
            <a:grpSpLocks/>
          </p:cNvGrpSpPr>
          <p:nvPr/>
        </p:nvGrpSpPr>
        <p:grpSpPr bwMode="auto">
          <a:xfrm>
            <a:off x="2162175" y="4452938"/>
            <a:ext cx="4424363" cy="2027237"/>
            <a:chOff x="4576317" y="4643446"/>
            <a:chExt cx="4424839" cy="2027707"/>
          </a:xfrm>
        </p:grpSpPr>
        <p:cxnSp>
          <p:nvCxnSpPr>
            <p:cNvPr id="365" name="Соединительная линия уступом 364"/>
            <p:cNvCxnSpPr/>
            <p:nvPr/>
          </p:nvCxnSpPr>
          <p:spPr>
            <a:xfrm rot="10800000" flipV="1">
              <a:off x="5435247" y="4833990"/>
              <a:ext cx="1425728" cy="828867"/>
            </a:xfrm>
            <a:prstGeom prst="bentConnector3">
              <a:avLst>
                <a:gd name="adj1" fmla="val 99198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7326" name="Группа 377"/>
            <p:cNvGrpSpPr>
              <a:grpSpLocks/>
            </p:cNvGrpSpPr>
            <p:nvPr/>
          </p:nvGrpSpPr>
          <p:grpSpPr bwMode="auto">
            <a:xfrm>
              <a:off x="4576317" y="4643446"/>
              <a:ext cx="4424839" cy="2027707"/>
              <a:chOff x="4576317" y="4643446"/>
              <a:chExt cx="4424839" cy="2027707"/>
            </a:xfrm>
          </p:grpSpPr>
          <p:grpSp>
            <p:nvGrpSpPr>
              <p:cNvPr id="267327" name="Группа 306"/>
              <p:cNvGrpSpPr>
                <a:grpSpLocks/>
              </p:cNvGrpSpPr>
              <p:nvPr/>
            </p:nvGrpSpPr>
            <p:grpSpPr bwMode="auto">
              <a:xfrm>
                <a:off x="5812179" y="5286388"/>
                <a:ext cx="2655398" cy="1000132"/>
                <a:chOff x="3523290" y="4838064"/>
                <a:chExt cx="2655398" cy="1000132"/>
              </a:xfrm>
            </p:grpSpPr>
            <p:grpSp>
              <p:nvGrpSpPr>
                <p:cNvPr id="118" name="Группа 117"/>
                <p:cNvGrpSpPr/>
                <p:nvPr/>
              </p:nvGrpSpPr>
              <p:grpSpPr>
                <a:xfrm>
                  <a:off x="3523290" y="4838064"/>
                  <a:ext cx="2655398" cy="1000132"/>
                  <a:chOff x="1714480" y="1785926"/>
                  <a:chExt cx="2655398" cy="1000132"/>
                </a:xfrm>
                <a:solidFill>
                  <a:srgbClr val="C5EAFB"/>
                </a:solidFill>
              </p:grpSpPr>
              <p:sp>
                <p:nvSpPr>
                  <p:cNvPr id="119" name="Прямоугольник 118"/>
                  <p:cNvSpPr/>
                  <p:nvPr/>
                </p:nvSpPr>
                <p:spPr>
                  <a:xfrm>
                    <a:off x="1714480" y="1785926"/>
                    <a:ext cx="2643206" cy="1000132"/>
                  </a:xfrm>
                  <a:prstGeom prst="rect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cxnSp>
                <p:nvCxnSpPr>
                  <p:cNvPr id="120" name="Прямая соединительная линия 119"/>
                  <p:cNvCxnSpPr/>
                  <p:nvPr/>
                </p:nvCxnSpPr>
                <p:spPr>
                  <a:xfrm>
                    <a:off x="1726672" y="2441060"/>
                    <a:ext cx="2643206" cy="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1" name="Овал 120"/>
                <p:cNvSpPr/>
                <p:nvPr/>
              </p:nvSpPr>
              <p:spPr>
                <a:xfrm>
                  <a:off x="5961299" y="5268521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2" name="Овал 121"/>
                <p:cNvSpPr/>
                <p:nvPr/>
              </p:nvSpPr>
              <p:spPr>
                <a:xfrm>
                  <a:off x="5837460" y="5135140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4" name="Овал 123"/>
                <p:cNvSpPr/>
                <p:nvPr/>
              </p:nvSpPr>
              <p:spPr>
                <a:xfrm>
                  <a:off x="5859688" y="5019225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8" name="Овал 127"/>
                <p:cNvSpPr/>
                <p:nvPr/>
              </p:nvSpPr>
              <p:spPr>
                <a:xfrm>
                  <a:off x="5964474" y="5379672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0" name="Овал 129"/>
                <p:cNvSpPr/>
                <p:nvPr/>
              </p:nvSpPr>
              <p:spPr>
                <a:xfrm>
                  <a:off x="5848574" y="5257405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3" name="Овал 132"/>
                <p:cNvSpPr/>
                <p:nvPr/>
              </p:nvSpPr>
              <p:spPr>
                <a:xfrm>
                  <a:off x="5866038" y="4889020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2" name="Овал 151"/>
                <p:cNvSpPr/>
                <p:nvPr/>
              </p:nvSpPr>
              <p:spPr>
                <a:xfrm>
                  <a:off x="5727911" y="5155782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5" name="Овал 154"/>
                <p:cNvSpPr/>
                <p:nvPr/>
              </p:nvSpPr>
              <p:spPr>
                <a:xfrm>
                  <a:off x="5724736" y="5273284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7" name="Овал 156"/>
                <p:cNvSpPr/>
                <p:nvPr/>
              </p:nvSpPr>
              <p:spPr>
                <a:xfrm>
                  <a:off x="5818408" y="5382847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8" name="Овал 157"/>
                <p:cNvSpPr/>
                <p:nvPr/>
              </p:nvSpPr>
              <p:spPr>
                <a:xfrm>
                  <a:off x="5746964" y="5017638"/>
                  <a:ext cx="71445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9" name="Овал 158"/>
                <p:cNvSpPr/>
                <p:nvPr/>
              </p:nvSpPr>
              <p:spPr>
                <a:xfrm>
                  <a:off x="5754901" y="4887432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3" name="Овал 162"/>
                <p:cNvSpPr/>
                <p:nvPr/>
              </p:nvSpPr>
              <p:spPr>
                <a:xfrm>
                  <a:off x="5943835" y="5127200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4" name="Овал 163"/>
                <p:cNvSpPr/>
                <p:nvPr/>
              </p:nvSpPr>
              <p:spPr>
                <a:xfrm>
                  <a:off x="5961299" y="4987468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5" name="Овал 164"/>
                <p:cNvSpPr/>
                <p:nvPr/>
              </p:nvSpPr>
              <p:spPr>
                <a:xfrm>
                  <a:off x="5986701" y="4863614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7" name="Овал 166"/>
                <p:cNvSpPr/>
                <p:nvPr/>
              </p:nvSpPr>
              <p:spPr>
                <a:xfrm>
                  <a:off x="6059734" y="5211358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8" name="Овал 167"/>
                <p:cNvSpPr/>
                <p:nvPr/>
              </p:nvSpPr>
              <p:spPr>
                <a:xfrm>
                  <a:off x="6056559" y="5070037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0" name="Овал 169"/>
                <p:cNvSpPr/>
                <p:nvPr/>
              </p:nvSpPr>
              <p:spPr>
                <a:xfrm>
                  <a:off x="6062910" y="4933480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4" name="Овал 173"/>
                <p:cNvSpPr/>
                <p:nvPr/>
              </p:nvSpPr>
              <p:spPr>
                <a:xfrm>
                  <a:off x="5656466" y="5382847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5" name="Овал 174"/>
                <p:cNvSpPr/>
                <p:nvPr/>
              </p:nvSpPr>
              <p:spPr>
                <a:xfrm>
                  <a:off x="5572320" y="5285987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6" name="Овал 175"/>
                <p:cNvSpPr/>
                <p:nvPr/>
              </p:nvSpPr>
              <p:spPr>
                <a:xfrm>
                  <a:off x="5418315" y="5128788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7" name="Овал 176"/>
                <p:cNvSpPr/>
                <p:nvPr/>
              </p:nvSpPr>
              <p:spPr>
                <a:xfrm>
                  <a:off x="5440542" y="5012874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8" name="Овал 177"/>
                <p:cNvSpPr/>
                <p:nvPr/>
              </p:nvSpPr>
              <p:spPr>
                <a:xfrm>
                  <a:off x="5543742" y="5373320"/>
                  <a:ext cx="71445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9" name="Овал 178"/>
                <p:cNvSpPr/>
                <p:nvPr/>
              </p:nvSpPr>
              <p:spPr>
                <a:xfrm>
                  <a:off x="5427841" y="5251054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0" name="Овал 179"/>
                <p:cNvSpPr/>
                <p:nvPr/>
              </p:nvSpPr>
              <p:spPr>
                <a:xfrm>
                  <a:off x="5445306" y="4882668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1" name="Овал 180"/>
                <p:cNvSpPr/>
                <p:nvPr/>
              </p:nvSpPr>
              <p:spPr>
                <a:xfrm>
                  <a:off x="5308766" y="5149430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2" name="Овал 181"/>
                <p:cNvSpPr/>
                <p:nvPr/>
              </p:nvSpPr>
              <p:spPr>
                <a:xfrm>
                  <a:off x="5318292" y="5290751"/>
                  <a:ext cx="71445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3" name="Овал 182"/>
                <p:cNvSpPr/>
                <p:nvPr/>
              </p:nvSpPr>
              <p:spPr>
                <a:xfrm>
                  <a:off x="5397676" y="5378083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4" name="Овал 183"/>
                <p:cNvSpPr/>
                <p:nvPr/>
              </p:nvSpPr>
              <p:spPr>
                <a:xfrm>
                  <a:off x="5326230" y="5011286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5" name="Овал 184"/>
                <p:cNvSpPr/>
                <p:nvPr/>
              </p:nvSpPr>
              <p:spPr>
                <a:xfrm>
                  <a:off x="5334169" y="4881081"/>
                  <a:ext cx="71445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6" name="Овал 185"/>
                <p:cNvSpPr/>
                <p:nvPr/>
              </p:nvSpPr>
              <p:spPr>
                <a:xfrm>
                  <a:off x="5524690" y="5120849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7" name="Овал 186"/>
                <p:cNvSpPr/>
                <p:nvPr/>
              </p:nvSpPr>
              <p:spPr>
                <a:xfrm>
                  <a:off x="5542153" y="4981116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8" name="Овал 187"/>
                <p:cNvSpPr/>
                <p:nvPr/>
              </p:nvSpPr>
              <p:spPr>
                <a:xfrm>
                  <a:off x="5567556" y="4857262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9" name="Овал 188"/>
                <p:cNvSpPr/>
                <p:nvPr/>
              </p:nvSpPr>
              <p:spPr>
                <a:xfrm>
                  <a:off x="5619950" y="5190715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90" name="Овал 189"/>
                <p:cNvSpPr/>
                <p:nvPr/>
              </p:nvSpPr>
              <p:spPr>
                <a:xfrm>
                  <a:off x="5637414" y="5063685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91" name="Овал 190"/>
                <p:cNvSpPr/>
                <p:nvPr/>
              </p:nvSpPr>
              <p:spPr>
                <a:xfrm>
                  <a:off x="5643764" y="4927129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93" name="Овал 192"/>
                <p:cNvSpPr/>
                <p:nvPr/>
              </p:nvSpPr>
              <p:spPr>
                <a:xfrm>
                  <a:off x="6072436" y="5360617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94" name="Овал 193"/>
                <p:cNvSpPr/>
                <p:nvPr/>
              </p:nvSpPr>
              <p:spPr>
                <a:xfrm>
                  <a:off x="5127772" y="5276460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95" name="Овал 194"/>
                <p:cNvSpPr/>
                <p:nvPr/>
              </p:nvSpPr>
              <p:spPr>
                <a:xfrm>
                  <a:off x="5003933" y="5143079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96" name="Овал 195"/>
                <p:cNvSpPr/>
                <p:nvPr/>
              </p:nvSpPr>
              <p:spPr>
                <a:xfrm>
                  <a:off x="5026161" y="5027165"/>
                  <a:ext cx="71445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97" name="Овал 196"/>
                <p:cNvSpPr/>
                <p:nvPr/>
              </p:nvSpPr>
              <p:spPr>
                <a:xfrm>
                  <a:off x="5130947" y="5387610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98" name="Овал 197"/>
                <p:cNvSpPr/>
                <p:nvPr/>
              </p:nvSpPr>
              <p:spPr>
                <a:xfrm>
                  <a:off x="5015047" y="5265345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99" name="Овал 198"/>
                <p:cNvSpPr/>
                <p:nvPr/>
              </p:nvSpPr>
              <p:spPr>
                <a:xfrm>
                  <a:off x="5032512" y="4896960"/>
                  <a:ext cx="71445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00" name="Овал 199"/>
                <p:cNvSpPr/>
                <p:nvPr/>
              </p:nvSpPr>
              <p:spPr>
                <a:xfrm>
                  <a:off x="4894384" y="5163722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01" name="Овал 200"/>
                <p:cNvSpPr/>
                <p:nvPr/>
              </p:nvSpPr>
              <p:spPr>
                <a:xfrm>
                  <a:off x="4891208" y="5279635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02" name="Овал 201"/>
                <p:cNvSpPr/>
                <p:nvPr/>
              </p:nvSpPr>
              <p:spPr>
                <a:xfrm>
                  <a:off x="4984881" y="5390786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03" name="Овал 202"/>
                <p:cNvSpPr/>
                <p:nvPr/>
              </p:nvSpPr>
              <p:spPr>
                <a:xfrm>
                  <a:off x="4913436" y="5025576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04" name="Овал 203"/>
                <p:cNvSpPr/>
                <p:nvPr/>
              </p:nvSpPr>
              <p:spPr>
                <a:xfrm>
                  <a:off x="4921375" y="4895371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05" name="Овал 204"/>
                <p:cNvSpPr/>
                <p:nvPr/>
              </p:nvSpPr>
              <p:spPr>
                <a:xfrm>
                  <a:off x="5110307" y="5135140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06" name="Овал 205"/>
                <p:cNvSpPr/>
                <p:nvPr/>
              </p:nvSpPr>
              <p:spPr>
                <a:xfrm>
                  <a:off x="5127772" y="4995407"/>
                  <a:ext cx="71445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07" name="Овал 206"/>
                <p:cNvSpPr/>
                <p:nvPr/>
              </p:nvSpPr>
              <p:spPr>
                <a:xfrm>
                  <a:off x="5153175" y="4871554"/>
                  <a:ext cx="71445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08" name="Овал 207"/>
                <p:cNvSpPr/>
                <p:nvPr/>
              </p:nvSpPr>
              <p:spPr>
                <a:xfrm>
                  <a:off x="5226207" y="5219296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09" name="Овал 208"/>
                <p:cNvSpPr/>
                <p:nvPr/>
              </p:nvSpPr>
              <p:spPr>
                <a:xfrm>
                  <a:off x="5223032" y="5077977"/>
                  <a:ext cx="71445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10" name="Овал 209"/>
                <p:cNvSpPr/>
                <p:nvPr/>
              </p:nvSpPr>
              <p:spPr>
                <a:xfrm>
                  <a:off x="5229383" y="4941420"/>
                  <a:ext cx="71445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11" name="Овал 210"/>
                <p:cNvSpPr/>
                <p:nvPr/>
              </p:nvSpPr>
              <p:spPr>
                <a:xfrm>
                  <a:off x="4822939" y="5390786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12" name="Овал 211"/>
                <p:cNvSpPr/>
                <p:nvPr/>
              </p:nvSpPr>
              <p:spPr>
                <a:xfrm>
                  <a:off x="4738792" y="5293927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13" name="Овал 212"/>
                <p:cNvSpPr/>
                <p:nvPr/>
              </p:nvSpPr>
              <p:spPr>
                <a:xfrm>
                  <a:off x="4584788" y="5136727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14" name="Овал 213"/>
                <p:cNvSpPr/>
                <p:nvPr/>
              </p:nvSpPr>
              <p:spPr>
                <a:xfrm>
                  <a:off x="4607016" y="5020813"/>
                  <a:ext cx="71445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15" name="Овал 214"/>
                <p:cNvSpPr/>
                <p:nvPr/>
              </p:nvSpPr>
              <p:spPr>
                <a:xfrm>
                  <a:off x="4710214" y="5381259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16" name="Овал 215"/>
                <p:cNvSpPr/>
                <p:nvPr/>
              </p:nvSpPr>
              <p:spPr>
                <a:xfrm>
                  <a:off x="4594314" y="5258994"/>
                  <a:ext cx="71445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17" name="Овал 216"/>
                <p:cNvSpPr/>
                <p:nvPr/>
              </p:nvSpPr>
              <p:spPr>
                <a:xfrm>
                  <a:off x="4611778" y="4890608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18" name="Овал 217"/>
                <p:cNvSpPr/>
                <p:nvPr/>
              </p:nvSpPr>
              <p:spPr>
                <a:xfrm>
                  <a:off x="4475239" y="5157370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19" name="Овал 218"/>
                <p:cNvSpPr/>
                <p:nvPr/>
              </p:nvSpPr>
              <p:spPr>
                <a:xfrm>
                  <a:off x="4484765" y="5298690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20" name="Овал 219"/>
                <p:cNvSpPr/>
                <p:nvPr/>
              </p:nvSpPr>
              <p:spPr>
                <a:xfrm>
                  <a:off x="4576849" y="5382847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21" name="Овал 220"/>
                <p:cNvSpPr/>
                <p:nvPr/>
              </p:nvSpPr>
              <p:spPr>
                <a:xfrm>
                  <a:off x="4492703" y="5019225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22" name="Овал 221"/>
                <p:cNvSpPr/>
                <p:nvPr/>
              </p:nvSpPr>
              <p:spPr>
                <a:xfrm>
                  <a:off x="4500641" y="4889020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23" name="Овал 222"/>
                <p:cNvSpPr/>
                <p:nvPr/>
              </p:nvSpPr>
              <p:spPr>
                <a:xfrm>
                  <a:off x="4691162" y="5128788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24" name="Овал 223"/>
                <p:cNvSpPr/>
                <p:nvPr/>
              </p:nvSpPr>
              <p:spPr>
                <a:xfrm>
                  <a:off x="4708627" y="4989056"/>
                  <a:ext cx="71445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25" name="Овал 224"/>
                <p:cNvSpPr/>
                <p:nvPr/>
              </p:nvSpPr>
              <p:spPr>
                <a:xfrm>
                  <a:off x="4734029" y="4865202"/>
                  <a:ext cx="71445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26" name="Овал 225"/>
                <p:cNvSpPr/>
                <p:nvPr/>
              </p:nvSpPr>
              <p:spPr>
                <a:xfrm>
                  <a:off x="4786422" y="5198655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27" name="Овал 226"/>
                <p:cNvSpPr/>
                <p:nvPr/>
              </p:nvSpPr>
              <p:spPr>
                <a:xfrm>
                  <a:off x="4803887" y="5071625"/>
                  <a:ext cx="71445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28" name="Овал 227"/>
                <p:cNvSpPr/>
                <p:nvPr/>
              </p:nvSpPr>
              <p:spPr>
                <a:xfrm>
                  <a:off x="4810238" y="4935069"/>
                  <a:ext cx="71445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30" name="Овал 229"/>
                <p:cNvSpPr/>
                <p:nvPr/>
              </p:nvSpPr>
              <p:spPr>
                <a:xfrm>
                  <a:off x="5254785" y="5378083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31" name="Овал 230"/>
                <p:cNvSpPr/>
                <p:nvPr/>
              </p:nvSpPr>
              <p:spPr>
                <a:xfrm>
                  <a:off x="4279955" y="5268521"/>
                  <a:ext cx="71445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32" name="Овал 231"/>
                <p:cNvSpPr/>
                <p:nvPr/>
              </p:nvSpPr>
              <p:spPr>
                <a:xfrm>
                  <a:off x="4156117" y="5135140"/>
                  <a:ext cx="71445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33" name="Овал 232"/>
                <p:cNvSpPr/>
                <p:nvPr/>
              </p:nvSpPr>
              <p:spPr>
                <a:xfrm>
                  <a:off x="4178345" y="5019225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34" name="Овал 233"/>
                <p:cNvSpPr/>
                <p:nvPr/>
              </p:nvSpPr>
              <p:spPr>
                <a:xfrm>
                  <a:off x="4281543" y="5379672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35" name="Овал 234"/>
                <p:cNvSpPr/>
                <p:nvPr/>
              </p:nvSpPr>
              <p:spPr>
                <a:xfrm>
                  <a:off x="4165643" y="5257405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36" name="Овал 235"/>
                <p:cNvSpPr/>
                <p:nvPr/>
              </p:nvSpPr>
              <p:spPr>
                <a:xfrm>
                  <a:off x="4183107" y="4889020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37" name="Овал 236"/>
                <p:cNvSpPr/>
                <p:nvPr/>
              </p:nvSpPr>
              <p:spPr>
                <a:xfrm>
                  <a:off x="4046567" y="5155782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38" name="Овал 237"/>
                <p:cNvSpPr/>
                <p:nvPr/>
              </p:nvSpPr>
              <p:spPr>
                <a:xfrm>
                  <a:off x="4041805" y="5273284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39" name="Овал 238"/>
                <p:cNvSpPr/>
                <p:nvPr/>
              </p:nvSpPr>
              <p:spPr>
                <a:xfrm>
                  <a:off x="4135477" y="5382847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40" name="Овал 239"/>
                <p:cNvSpPr/>
                <p:nvPr/>
              </p:nvSpPr>
              <p:spPr>
                <a:xfrm>
                  <a:off x="4064032" y="5017638"/>
                  <a:ext cx="71445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41" name="Овал 240"/>
                <p:cNvSpPr/>
                <p:nvPr/>
              </p:nvSpPr>
              <p:spPr>
                <a:xfrm>
                  <a:off x="4071970" y="4887432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42" name="Овал 241"/>
                <p:cNvSpPr/>
                <p:nvPr/>
              </p:nvSpPr>
              <p:spPr>
                <a:xfrm>
                  <a:off x="4262491" y="5127200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43" name="Овал 242"/>
                <p:cNvSpPr/>
                <p:nvPr/>
              </p:nvSpPr>
              <p:spPr>
                <a:xfrm>
                  <a:off x="4279955" y="4987468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44" name="Овал 243"/>
                <p:cNvSpPr/>
                <p:nvPr/>
              </p:nvSpPr>
              <p:spPr>
                <a:xfrm>
                  <a:off x="4305358" y="4863614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45" name="Овал 244"/>
                <p:cNvSpPr/>
                <p:nvPr/>
              </p:nvSpPr>
              <p:spPr>
                <a:xfrm>
                  <a:off x="4376803" y="5211358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46" name="Овал 245"/>
                <p:cNvSpPr/>
                <p:nvPr/>
              </p:nvSpPr>
              <p:spPr>
                <a:xfrm>
                  <a:off x="4375216" y="5070037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47" name="Овал 246"/>
                <p:cNvSpPr/>
                <p:nvPr/>
              </p:nvSpPr>
              <p:spPr>
                <a:xfrm>
                  <a:off x="4381566" y="4933480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48" name="Овал 247"/>
                <p:cNvSpPr/>
                <p:nvPr/>
              </p:nvSpPr>
              <p:spPr>
                <a:xfrm>
                  <a:off x="3973534" y="5382847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49" name="Овал 248"/>
                <p:cNvSpPr/>
                <p:nvPr/>
              </p:nvSpPr>
              <p:spPr>
                <a:xfrm>
                  <a:off x="3889388" y="5285987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50" name="Овал 249"/>
                <p:cNvSpPr/>
                <p:nvPr/>
              </p:nvSpPr>
              <p:spPr>
                <a:xfrm>
                  <a:off x="3735384" y="5128788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51" name="Овал 250"/>
                <p:cNvSpPr/>
                <p:nvPr/>
              </p:nvSpPr>
              <p:spPr>
                <a:xfrm>
                  <a:off x="3757611" y="5012874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52" name="Овал 251"/>
                <p:cNvSpPr/>
                <p:nvPr/>
              </p:nvSpPr>
              <p:spPr>
                <a:xfrm>
                  <a:off x="3862398" y="5373320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53" name="Овал 252"/>
                <p:cNvSpPr/>
                <p:nvPr/>
              </p:nvSpPr>
              <p:spPr>
                <a:xfrm>
                  <a:off x="3746498" y="5251054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54" name="Овал 253"/>
                <p:cNvSpPr/>
                <p:nvPr/>
              </p:nvSpPr>
              <p:spPr>
                <a:xfrm>
                  <a:off x="3763962" y="4882668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55" name="Овал 254"/>
                <p:cNvSpPr/>
                <p:nvPr/>
              </p:nvSpPr>
              <p:spPr>
                <a:xfrm>
                  <a:off x="3625835" y="5149430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56" name="Овал 255"/>
                <p:cNvSpPr/>
                <p:nvPr/>
              </p:nvSpPr>
              <p:spPr>
                <a:xfrm>
                  <a:off x="3636948" y="5290751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57" name="Овал 256"/>
                <p:cNvSpPr/>
                <p:nvPr/>
              </p:nvSpPr>
              <p:spPr>
                <a:xfrm>
                  <a:off x="3716332" y="5378083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58" name="Овал 257"/>
                <p:cNvSpPr/>
                <p:nvPr/>
              </p:nvSpPr>
              <p:spPr>
                <a:xfrm>
                  <a:off x="3644887" y="5011286"/>
                  <a:ext cx="71445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59" name="Овал 258"/>
                <p:cNvSpPr/>
                <p:nvPr/>
              </p:nvSpPr>
              <p:spPr>
                <a:xfrm>
                  <a:off x="3652825" y="4881081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60" name="Овал 259"/>
                <p:cNvSpPr/>
                <p:nvPr/>
              </p:nvSpPr>
              <p:spPr>
                <a:xfrm>
                  <a:off x="3841758" y="5120849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61" name="Овал 260"/>
                <p:cNvSpPr/>
                <p:nvPr/>
              </p:nvSpPr>
              <p:spPr>
                <a:xfrm>
                  <a:off x="3859222" y="4981116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62" name="Овал 261"/>
                <p:cNvSpPr/>
                <p:nvPr/>
              </p:nvSpPr>
              <p:spPr>
                <a:xfrm>
                  <a:off x="3884625" y="4857262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63" name="Овал 262"/>
                <p:cNvSpPr/>
                <p:nvPr/>
              </p:nvSpPr>
              <p:spPr>
                <a:xfrm>
                  <a:off x="3938606" y="5190715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64" name="Овал 263"/>
                <p:cNvSpPr/>
                <p:nvPr/>
              </p:nvSpPr>
              <p:spPr>
                <a:xfrm>
                  <a:off x="3954482" y="5063685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65" name="Овал 264"/>
                <p:cNvSpPr/>
                <p:nvPr/>
              </p:nvSpPr>
              <p:spPr>
                <a:xfrm>
                  <a:off x="3960833" y="4927129"/>
                  <a:ext cx="71446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66" name="Овал 265"/>
                <p:cNvSpPr/>
                <p:nvPr/>
              </p:nvSpPr>
              <p:spPr>
                <a:xfrm>
                  <a:off x="4413320" y="5389199"/>
                  <a:ext cx="71445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81" name="Овал 280"/>
                <p:cNvSpPr/>
                <p:nvPr/>
              </p:nvSpPr>
              <p:spPr>
                <a:xfrm>
                  <a:off x="3543276" y="5219296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82" name="Овал 281"/>
                <p:cNvSpPr/>
                <p:nvPr/>
              </p:nvSpPr>
              <p:spPr>
                <a:xfrm>
                  <a:off x="3541688" y="5077977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83" name="Овал 282"/>
                <p:cNvSpPr/>
                <p:nvPr/>
              </p:nvSpPr>
              <p:spPr>
                <a:xfrm>
                  <a:off x="3548039" y="4941420"/>
                  <a:ext cx="71446" cy="7145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03" name="Овал 302"/>
                <p:cNvSpPr/>
                <p:nvPr/>
              </p:nvSpPr>
              <p:spPr>
                <a:xfrm>
                  <a:off x="3571854" y="5378083"/>
                  <a:ext cx="71445" cy="7145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grpSp>
            <p:nvGrpSpPr>
              <p:cNvPr id="267328" name="Группа 352"/>
              <p:cNvGrpSpPr>
                <a:grpSpLocks/>
              </p:cNvGrpSpPr>
              <p:nvPr/>
            </p:nvGrpSpPr>
            <p:grpSpPr bwMode="auto">
              <a:xfrm>
                <a:off x="4943015" y="5471796"/>
                <a:ext cx="380999" cy="380999"/>
                <a:chOff x="1928794" y="3429000"/>
                <a:chExt cx="571504" cy="571504"/>
              </a:xfrm>
            </p:grpSpPr>
            <p:sp>
              <p:nvSpPr>
                <p:cNvPr id="354" name="Овал 353"/>
                <p:cNvSpPr/>
                <p:nvPr/>
              </p:nvSpPr>
              <p:spPr>
                <a:xfrm>
                  <a:off x="1928875" y="3429776"/>
                  <a:ext cx="571567" cy="571638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55" name="Равнобедренный треугольник 354"/>
                <p:cNvSpPr/>
                <p:nvPr/>
              </p:nvSpPr>
              <p:spPr>
                <a:xfrm rot="5400000">
                  <a:off x="2063398" y="3566747"/>
                  <a:ext cx="552583" cy="292929"/>
                </a:xfrm>
                <a:prstGeom prst="triangle">
                  <a:avLst>
                    <a:gd name="adj" fmla="val 50000"/>
                  </a:avLst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cxnSp>
            <p:nvCxnSpPr>
              <p:cNvPr id="356" name="Прямая со стрелкой 355"/>
              <p:cNvCxnSpPr/>
              <p:nvPr/>
            </p:nvCxnSpPr>
            <p:spPr>
              <a:xfrm>
                <a:off x="5324110" y="5661269"/>
                <a:ext cx="504879" cy="1588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Прямая соединительная линия 356"/>
              <p:cNvCxnSpPr/>
              <p:nvPr/>
            </p:nvCxnSpPr>
            <p:spPr>
              <a:xfrm>
                <a:off x="4576317" y="5662857"/>
                <a:ext cx="357226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Прямая со стрелкой 357"/>
              <p:cNvCxnSpPr/>
              <p:nvPr/>
            </p:nvCxnSpPr>
            <p:spPr>
              <a:xfrm>
                <a:off x="8472461" y="5661269"/>
                <a:ext cx="528695" cy="1588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332" name="Группа 358"/>
              <p:cNvGrpSpPr>
                <a:grpSpLocks/>
              </p:cNvGrpSpPr>
              <p:nvPr/>
            </p:nvGrpSpPr>
            <p:grpSpPr bwMode="auto">
              <a:xfrm rot="10800000">
                <a:off x="6860889" y="4643446"/>
                <a:ext cx="380999" cy="380999"/>
                <a:chOff x="1928794" y="3429000"/>
                <a:chExt cx="571504" cy="571504"/>
              </a:xfrm>
            </p:grpSpPr>
            <p:sp>
              <p:nvSpPr>
                <p:cNvPr id="360" name="Овал 359"/>
                <p:cNvSpPr/>
                <p:nvPr/>
              </p:nvSpPr>
              <p:spPr>
                <a:xfrm>
                  <a:off x="1928600" y="3428866"/>
                  <a:ext cx="571567" cy="571638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61" name="Равнобедренный треугольник 360"/>
                <p:cNvSpPr/>
                <p:nvPr/>
              </p:nvSpPr>
              <p:spPr>
                <a:xfrm rot="5400000">
                  <a:off x="2072649" y="3565840"/>
                  <a:ext cx="552583" cy="292927"/>
                </a:xfrm>
                <a:prstGeom prst="triangle">
                  <a:avLst>
                    <a:gd name="adj" fmla="val 50000"/>
                  </a:avLst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cxnSp>
            <p:nvCxnSpPr>
              <p:cNvPr id="363" name="Соединительная линия уступом 362"/>
              <p:cNvCxnSpPr/>
              <p:nvPr/>
            </p:nvCxnSpPr>
            <p:spPr>
              <a:xfrm rot="10800000">
                <a:off x="7242017" y="4833990"/>
                <a:ext cx="1409852" cy="822516"/>
              </a:xfrm>
              <a:prstGeom prst="bentConnector3">
                <a:avLst>
                  <a:gd name="adj1" fmla="val -270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Прямая со стрелкой 371"/>
              <p:cNvCxnSpPr/>
              <p:nvPr/>
            </p:nvCxnSpPr>
            <p:spPr>
              <a:xfrm rot="5400000">
                <a:off x="6901437" y="6476639"/>
                <a:ext cx="387440" cy="1588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3" name="TextBox 372"/>
          <p:cNvSpPr txBox="1">
            <a:spLocks noChangeArrowheads="1"/>
          </p:cNvSpPr>
          <p:nvPr/>
        </p:nvSpPr>
        <p:spPr bwMode="auto">
          <a:xfrm>
            <a:off x="6610350" y="1333500"/>
            <a:ext cx="1347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Тупиковый</a:t>
            </a:r>
          </a:p>
        </p:txBody>
      </p:sp>
      <p:sp>
        <p:nvSpPr>
          <p:cNvPr id="374" name="TextBox 373"/>
          <p:cNvSpPr txBox="1">
            <a:spLocks noChangeArrowheads="1"/>
          </p:cNvSpPr>
          <p:nvPr/>
        </p:nvSpPr>
        <p:spPr bwMode="auto">
          <a:xfrm>
            <a:off x="6610350" y="3143250"/>
            <a:ext cx="149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Проточный</a:t>
            </a:r>
          </a:p>
        </p:txBody>
      </p:sp>
      <p:sp>
        <p:nvSpPr>
          <p:cNvPr id="375" name="TextBox 374"/>
          <p:cNvSpPr txBox="1">
            <a:spLocks noChangeArrowheads="1"/>
          </p:cNvSpPr>
          <p:nvPr/>
        </p:nvSpPr>
        <p:spPr bwMode="auto">
          <a:xfrm>
            <a:off x="6610350" y="5357813"/>
            <a:ext cx="2068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Циркуляционный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/>
      <p:bldP spid="374" grpId="0"/>
      <p:bldP spid="375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TextBox 2"/>
          <p:cNvSpPr txBox="1">
            <a:spLocks noChangeArrowheads="1"/>
          </p:cNvSpPr>
          <p:nvPr/>
        </p:nvSpPr>
        <p:spPr bwMode="auto">
          <a:xfrm>
            <a:off x="714375" y="357188"/>
            <a:ext cx="7616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Коническая каскадная транзитная схема</a:t>
            </a:r>
          </a:p>
        </p:txBody>
      </p:sp>
      <p:grpSp>
        <p:nvGrpSpPr>
          <p:cNvPr id="2" name="Группа 1024"/>
          <p:cNvGrpSpPr>
            <a:grpSpLocks/>
          </p:cNvGrpSpPr>
          <p:nvPr/>
        </p:nvGrpSpPr>
        <p:grpSpPr bwMode="auto">
          <a:xfrm>
            <a:off x="49213" y="1298575"/>
            <a:ext cx="3351212" cy="4845050"/>
            <a:chOff x="48736" y="1298284"/>
            <a:chExt cx="3352479" cy="4845360"/>
          </a:xfrm>
        </p:grpSpPr>
        <p:grpSp>
          <p:nvGrpSpPr>
            <p:cNvPr id="293892" name="Группа 1021"/>
            <p:cNvGrpSpPr>
              <a:grpSpLocks/>
            </p:cNvGrpSpPr>
            <p:nvPr/>
          </p:nvGrpSpPr>
          <p:grpSpPr bwMode="auto">
            <a:xfrm>
              <a:off x="48736" y="1298284"/>
              <a:ext cx="3352479" cy="4845360"/>
              <a:chOff x="48736" y="1298284"/>
              <a:chExt cx="3352479" cy="4845360"/>
            </a:xfrm>
          </p:grpSpPr>
          <p:grpSp>
            <p:nvGrpSpPr>
              <p:cNvPr id="293893" name="Группа 721"/>
              <p:cNvGrpSpPr>
                <a:grpSpLocks/>
              </p:cNvGrpSpPr>
              <p:nvPr/>
            </p:nvGrpSpPr>
            <p:grpSpPr bwMode="auto">
              <a:xfrm>
                <a:off x="966138" y="1298284"/>
                <a:ext cx="2435077" cy="911772"/>
                <a:chOff x="4500562" y="1357298"/>
                <a:chExt cx="2786081" cy="1043199"/>
              </a:xfrm>
            </p:grpSpPr>
            <p:grpSp>
              <p:nvGrpSpPr>
                <p:cNvPr id="6" name="Группа 61"/>
                <p:cNvGrpSpPr/>
                <p:nvPr/>
              </p:nvGrpSpPr>
              <p:grpSpPr>
                <a:xfrm>
                  <a:off x="4871190" y="1357298"/>
                  <a:ext cx="2016117" cy="759353"/>
                  <a:chOff x="1714480" y="1785926"/>
                  <a:chExt cx="2655398" cy="1000132"/>
                </a:xfrm>
                <a:solidFill>
                  <a:srgbClr val="C5EAFB"/>
                </a:solidFill>
              </p:grpSpPr>
              <p:sp>
                <p:nvSpPr>
                  <p:cNvPr id="379" name="Прямоугольник 378"/>
                  <p:cNvSpPr/>
                  <p:nvPr/>
                </p:nvSpPr>
                <p:spPr>
                  <a:xfrm>
                    <a:off x="1714480" y="1785926"/>
                    <a:ext cx="2643206" cy="1000132"/>
                  </a:xfrm>
                  <a:prstGeom prst="rect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cxnSp>
                <p:nvCxnSpPr>
                  <p:cNvPr id="380" name="Прямая соединительная линия 379"/>
                  <p:cNvCxnSpPr/>
                  <p:nvPr/>
                </p:nvCxnSpPr>
                <p:spPr>
                  <a:xfrm>
                    <a:off x="1726672" y="2441060"/>
                    <a:ext cx="2643206" cy="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28" name="Овал 327"/>
                <p:cNvSpPr/>
                <p:nvPr/>
              </p:nvSpPr>
              <p:spPr>
                <a:xfrm>
                  <a:off x="5266121" y="1765999"/>
                  <a:ext cx="56328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30" name="Овал 329"/>
                <p:cNvSpPr/>
                <p:nvPr/>
              </p:nvSpPr>
              <p:spPr>
                <a:xfrm>
                  <a:off x="5573197" y="1767815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31" name="Овал 330"/>
                <p:cNvSpPr/>
                <p:nvPr/>
              </p:nvSpPr>
              <p:spPr>
                <a:xfrm>
                  <a:off x="5389678" y="1597069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32" name="Овал 331"/>
                <p:cNvSpPr/>
                <p:nvPr/>
              </p:nvSpPr>
              <p:spPr>
                <a:xfrm>
                  <a:off x="5813043" y="1439039"/>
                  <a:ext cx="58145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34" name="Овал 333"/>
                <p:cNvSpPr/>
                <p:nvPr/>
              </p:nvSpPr>
              <p:spPr>
                <a:xfrm>
                  <a:off x="5535039" y="1417241"/>
                  <a:ext cx="56328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36" name="Овал 335"/>
                <p:cNvSpPr/>
                <p:nvPr/>
              </p:nvSpPr>
              <p:spPr>
                <a:xfrm>
                  <a:off x="6067425" y="1787796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37" name="Овал 336"/>
                <p:cNvSpPr/>
                <p:nvPr/>
              </p:nvSpPr>
              <p:spPr>
                <a:xfrm>
                  <a:off x="5820311" y="1744201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39" name="Овал 338"/>
                <p:cNvSpPr/>
                <p:nvPr/>
              </p:nvSpPr>
              <p:spPr>
                <a:xfrm>
                  <a:off x="6523496" y="1733303"/>
                  <a:ext cx="56328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40" name="Овал 339"/>
                <p:cNvSpPr/>
                <p:nvPr/>
              </p:nvSpPr>
              <p:spPr>
                <a:xfrm>
                  <a:off x="5673132" y="1584354"/>
                  <a:ext cx="56328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41" name="Овал 340"/>
                <p:cNvSpPr/>
                <p:nvPr/>
              </p:nvSpPr>
              <p:spPr>
                <a:xfrm>
                  <a:off x="5967489" y="1593436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42" name="Овал 341"/>
                <p:cNvSpPr/>
                <p:nvPr/>
              </p:nvSpPr>
              <p:spPr>
                <a:xfrm>
                  <a:off x="6072876" y="1428140"/>
                  <a:ext cx="56328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43" name="Овал 342"/>
                <p:cNvSpPr/>
                <p:nvPr/>
              </p:nvSpPr>
              <p:spPr>
                <a:xfrm>
                  <a:off x="6183715" y="1618866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44" name="Овал 343"/>
                <p:cNvSpPr/>
                <p:nvPr/>
              </p:nvSpPr>
              <p:spPr>
                <a:xfrm>
                  <a:off x="6750624" y="1517145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dirty="0"/>
                </a:p>
              </p:txBody>
            </p:sp>
            <p:sp>
              <p:nvSpPr>
                <p:cNvPr id="345" name="Овал 344"/>
                <p:cNvSpPr/>
                <p:nvPr/>
              </p:nvSpPr>
              <p:spPr>
                <a:xfrm>
                  <a:off x="6459901" y="1409975"/>
                  <a:ext cx="56327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46" name="Овал 345"/>
                <p:cNvSpPr/>
                <p:nvPr/>
              </p:nvSpPr>
              <p:spPr>
                <a:xfrm>
                  <a:off x="6330892" y="1738751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47" name="Овал 346"/>
                <p:cNvSpPr/>
                <p:nvPr/>
              </p:nvSpPr>
              <p:spPr>
                <a:xfrm>
                  <a:off x="6668857" y="1399077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48" name="Овал 347"/>
                <p:cNvSpPr/>
                <p:nvPr/>
              </p:nvSpPr>
              <p:spPr>
                <a:xfrm>
                  <a:off x="6679759" y="1660645"/>
                  <a:ext cx="58145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49" name="Овал 348"/>
                <p:cNvSpPr/>
                <p:nvPr/>
              </p:nvSpPr>
              <p:spPr>
                <a:xfrm>
                  <a:off x="6290918" y="1422690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50" name="Овал 349"/>
                <p:cNvSpPr/>
                <p:nvPr/>
              </p:nvSpPr>
              <p:spPr>
                <a:xfrm>
                  <a:off x="6387220" y="1568006"/>
                  <a:ext cx="56327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51" name="Овал 350"/>
                <p:cNvSpPr/>
                <p:nvPr/>
              </p:nvSpPr>
              <p:spPr>
                <a:xfrm>
                  <a:off x="6558020" y="1571639"/>
                  <a:ext cx="56327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55" name="Овал 354"/>
                <p:cNvSpPr/>
                <p:nvPr/>
              </p:nvSpPr>
              <p:spPr>
                <a:xfrm>
                  <a:off x="6770610" y="1760549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67" name="Овал 366"/>
                <p:cNvSpPr/>
                <p:nvPr/>
              </p:nvSpPr>
              <p:spPr>
                <a:xfrm>
                  <a:off x="5217062" y="1399077"/>
                  <a:ext cx="56327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76" name="Овал 375"/>
                <p:cNvSpPr/>
                <p:nvPr/>
              </p:nvSpPr>
              <p:spPr>
                <a:xfrm>
                  <a:off x="5122577" y="1600702"/>
                  <a:ext cx="58145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77" name="Овал 376"/>
                <p:cNvSpPr/>
                <p:nvPr/>
              </p:nvSpPr>
              <p:spPr>
                <a:xfrm>
                  <a:off x="4935424" y="1771447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78" name="Овал 377"/>
                <p:cNvSpPr/>
                <p:nvPr/>
              </p:nvSpPr>
              <p:spPr>
                <a:xfrm>
                  <a:off x="4900901" y="1457203"/>
                  <a:ext cx="56327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cxnSp>
              <p:nvCxnSpPr>
                <p:cNvPr id="322" name="Прямая со стрелкой 321"/>
                <p:cNvCxnSpPr/>
                <p:nvPr/>
              </p:nvCxnSpPr>
              <p:spPr>
                <a:xfrm>
                  <a:off x="4501157" y="1635215"/>
                  <a:ext cx="38339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Прямая со стрелкой 322"/>
                <p:cNvCxnSpPr/>
                <p:nvPr/>
              </p:nvCxnSpPr>
              <p:spPr>
                <a:xfrm>
                  <a:off x="6885083" y="1647929"/>
                  <a:ext cx="40156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Прямая со стрелкой 323"/>
                <p:cNvCxnSpPr/>
                <p:nvPr/>
              </p:nvCxnSpPr>
              <p:spPr>
                <a:xfrm rot="5400000">
                  <a:off x="5694074" y="2251897"/>
                  <a:ext cx="294264" cy="1818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923" name="Группа 725"/>
              <p:cNvGrpSpPr>
                <a:grpSpLocks/>
              </p:cNvGrpSpPr>
              <p:nvPr/>
            </p:nvGrpSpPr>
            <p:grpSpPr bwMode="auto">
              <a:xfrm>
                <a:off x="966138" y="2281681"/>
                <a:ext cx="2435077" cy="911772"/>
                <a:chOff x="4500562" y="1357298"/>
                <a:chExt cx="2786081" cy="1043199"/>
              </a:xfrm>
            </p:grpSpPr>
            <p:grpSp>
              <p:nvGrpSpPr>
                <p:cNvPr id="8" name="Группа 61"/>
                <p:cNvGrpSpPr/>
                <p:nvPr/>
              </p:nvGrpSpPr>
              <p:grpSpPr>
                <a:xfrm>
                  <a:off x="4871190" y="1357298"/>
                  <a:ext cx="2016117" cy="759353"/>
                  <a:chOff x="1714480" y="1785926"/>
                  <a:chExt cx="2655398" cy="1000132"/>
                </a:xfrm>
                <a:solidFill>
                  <a:srgbClr val="C5EAFB"/>
                </a:solidFill>
              </p:grpSpPr>
              <p:sp>
                <p:nvSpPr>
                  <p:cNvPr id="756" name="Прямоугольник 755"/>
                  <p:cNvSpPr/>
                  <p:nvPr/>
                </p:nvSpPr>
                <p:spPr>
                  <a:xfrm>
                    <a:off x="1714480" y="1785926"/>
                    <a:ext cx="2643206" cy="1000132"/>
                  </a:xfrm>
                  <a:prstGeom prst="rect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cxnSp>
                <p:nvCxnSpPr>
                  <p:cNvPr id="757" name="Прямая соединительная линия 756"/>
                  <p:cNvCxnSpPr/>
                  <p:nvPr/>
                </p:nvCxnSpPr>
                <p:spPr>
                  <a:xfrm>
                    <a:off x="1726672" y="2441060"/>
                    <a:ext cx="2643206" cy="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28" name="Овал 727"/>
                <p:cNvSpPr/>
                <p:nvPr/>
              </p:nvSpPr>
              <p:spPr>
                <a:xfrm>
                  <a:off x="5266121" y="1767047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29" name="Овал 728"/>
                <p:cNvSpPr/>
                <p:nvPr/>
              </p:nvSpPr>
              <p:spPr>
                <a:xfrm>
                  <a:off x="5573197" y="1767047"/>
                  <a:ext cx="58145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30" name="Овал 729"/>
                <p:cNvSpPr/>
                <p:nvPr/>
              </p:nvSpPr>
              <p:spPr>
                <a:xfrm>
                  <a:off x="5389678" y="1596301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31" name="Овал 730"/>
                <p:cNvSpPr/>
                <p:nvPr/>
              </p:nvSpPr>
              <p:spPr>
                <a:xfrm>
                  <a:off x="5813043" y="1440087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32" name="Овал 731"/>
                <p:cNvSpPr/>
                <p:nvPr/>
              </p:nvSpPr>
              <p:spPr>
                <a:xfrm>
                  <a:off x="5535039" y="1416472"/>
                  <a:ext cx="56328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33" name="Овал 732"/>
                <p:cNvSpPr/>
                <p:nvPr/>
              </p:nvSpPr>
              <p:spPr>
                <a:xfrm>
                  <a:off x="6067425" y="1788844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34" name="Овал 733"/>
                <p:cNvSpPr/>
                <p:nvPr/>
              </p:nvSpPr>
              <p:spPr>
                <a:xfrm>
                  <a:off x="5820311" y="1743432"/>
                  <a:ext cx="58145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35" name="Овал 734"/>
                <p:cNvSpPr/>
                <p:nvPr/>
              </p:nvSpPr>
              <p:spPr>
                <a:xfrm>
                  <a:off x="6523496" y="1734351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36" name="Овал 735"/>
                <p:cNvSpPr/>
                <p:nvPr/>
              </p:nvSpPr>
              <p:spPr>
                <a:xfrm>
                  <a:off x="5673132" y="1585402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37" name="Овал 736"/>
                <p:cNvSpPr/>
                <p:nvPr/>
              </p:nvSpPr>
              <p:spPr>
                <a:xfrm>
                  <a:off x="5967489" y="1592668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38" name="Овал 737"/>
                <p:cNvSpPr/>
                <p:nvPr/>
              </p:nvSpPr>
              <p:spPr>
                <a:xfrm>
                  <a:off x="6072876" y="1427371"/>
                  <a:ext cx="56328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39" name="Овал 738"/>
                <p:cNvSpPr/>
                <p:nvPr/>
              </p:nvSpPr>
              <p:spPr>
                <a:xfrm>
                  <a:off x="6183715" y="1618098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40" name="Овал 739"/>
                <p:cNvSpPr/>
                <p:nvPr/>
              </p:nvSpPr>
              <p:spPr>
                <a:xfrm>
                  <a:off x="6750624" y="1516377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dirty="0"/>
                </a:p>
              </p:txBody>
            </p:sp>
            <p:sp>
              <p:nvSpPr>
                <p:cNvPr id="741" name="Овал 740"/>
                <p:cNvSpPr/>
                <p:nvPr/>
              </p:nvSpPr>
              <p:spPr>
                <a:xfrm>
                  <a:off x="6459901" y="1409207"/>
                  <a:ext cx="56327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42" name="Овал 741"/>
                <p:cNvSpPr/>
                <p:nvPr/>
              </p:nvSpPr>
              <p:spPr>
                <a:xfrm>
                  <a:off x="6330892" y="1737984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43" name="Овал 742"/>
                <p:cNvSpPr/>
                <p:nvPr/>
              </p:nvSpPr>
              <p:spPr>
                <a:xfrm>
                  <a:off x="6668857" y="1398308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44" name="Овал 743"/>
                <p:cNvSpPr/>
                <p:nvPr/>
              </p:nvSpPr>
              <p:spPr>
                <a:xfrm>
                  <a:off x="6679759" y="1661693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45" name="Овал 744"/>
                <p:cNvSpPr/>
                <p:nvPr/>
              </p:nvSpPr>
              <p:spPr>
                <a:xfrm>
                  <a:off x="6290918" y="1421922"/>
                  <a:ext cx="58145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46" name="Овал 745"/>
                <p:cNvSpPr/>
                <p:nvPr/>
              </p:nvSpPr>
              <p:spPr>
                <a:xfrm>
                  <a:off x="6387220" y="1569054"/>
                  <a:ext cx="56327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47" name="Овал 746"/>
                <p:cNvSpPr/>
                <p:nvPr/>
              </p:nvSpPr>
              <p:spPr>
                <a:xfrm>
                  <a:off x="6558020" y="1570871"/>
                  <a:ext cx="56327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48" name="Овал 747"/>
                <p:cNvSpPr/>
                <p:nvPr/>
              </p:nvSpPr>
              <p:spPr>
                <a:xfrm>
                  <a:off x="6770610" y="1759781"/>
                  <a:ext cx="56328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49" name="Овал 748"/>
                <p:cNvSpPr/>
                <p:nvPr/>
              </p:nvSpPr>
              <p:spPr>
                <a:xfrm>
                  <a:off x="5217062" y="1400125"/>
                  <a:ext cx="56327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50" name="Овал 749"/>
                <p:cNvSpPr/>
                <p:nvPr/>
              </p:nvSpPr>
              <p:spPr>
                <a:xfrm>
                  <a:off x="5122577" y="1601750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51" name="Овал 750"/>
                <p:cNvSpPr/>
                <p:nvPr/>
              </p:nvSpPr>
              <p:spPr>
                <a:xfrm>
                  <a:off x="4935424" y="1770680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52" name="Овал 751"/>
                <p:cNvSpPr/>
                <p:nvPr/>
              </p:nvSpPr>
              <p:spPr>
                <a:xfrm>
                  <a:off x="4900901" y="1458251"/>
                  <a:ext cx="56327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cxnSp>
              <p:nvCxnSpPr>
                <p:cNvPr id="753" name="Прямая со стрелкой 752"/>
                <p:cNvCxnSpPr/>
                <p:nvPr/>
              </p:nvCxnSpPr>
              <p:spPr>
                <a:xfrm>
                  <a:off x="4501157" y="1634446"/>
                  <a:ext cx="38339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4" name="Прямая со стрелкой 753"/>
                <p:cNvCxnSpPr/>
                <p:nvPr/>
              </p:nvCxnSpPr>
              <p:spPr>
                <a:xfrm>
                  <a:off x="6885083" y="1647161"/>
                  <a:ext cx="401560" cy="1816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5" name="Прямая со стрелкой 754"/>
                <p:cNvCxnSpPr/>
                <p:nvPr/>
              </p:nvCxnSpPr>
              <p:spPr>
                <a:xfrm rot="5400000">
                  <a:off x="5694074" y="2252945"/>
                  <a:ext cx="294264" cy="1818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953" name="Группа 757"/>
              <p:cNvGrpSpPr>
                <a:grpSpLocks/>
              </p:cNvGrpSpPr>
              <p:nvPr/>
            </p:nvGrpSpPr>
            <p:grpSpPr bwMode="auto">
              <a:xfrm>
                <a:off x="966138" y="3265077"/>
                <a:ext cx="2435077" cy="911772"/>
                <a:chOff x="4500562" y="1357298"/>
                <a:chExt cx="2786081" cy="1043199"/>
              </a:xfrm>
            </p:grpSpPr>
            <p:grpSp>
              <p:nvGrpSpPr>
                <p:cNvPr id="10" name="Группа 61"/>
                <p:cNvGrpSpPr/>
                <p:nvPr/>
              </p:nvGrpSpPr>
              <p:grpSpPr>
                <a:xfrm>
                  <a:off x="4871190" y="1357298"/>
                  <a:ext cx="2016117" cy="759353"/>
                  <a:chOff x="1714480" y="1785926"/>
                  <a:chExt cx="2655398" cy="1000132"/>
                </a:xfrm>
                <a:solidFill>
                  <a:srgbClr val="C5EAFB"/>
                </a:solidFill>
              </p:grpSpPr>
              <p:sp>
                <p:nvSpPr>
                  <p:cNvPr id="788" name="Прямоугольник 787"/>
                  <p:cNvSpPr/>
                  <p:nvPr/>
                </p:nvSpPr>
                <p:spPr>
                  <a:xfrm>
                    <a:off x="1714480" y="1785926"/>
                    <a:ext cx="2643206" cy="1000132"/>
                  </a:xfrm>
                  <a:prstGeom prst="rect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cxnSp>
                <p:nvCxnSpPr>
                  <p:cNvPr id="789" name="Прямая соединительная линия 788"/>
                  <p:cNvCxnSpPr/>
                  <p:nvPr/>
                </p:nvCxnSpPr>
                <p:spPr>
                  <a:xfrm>
                    <a:off x="1726672" y="2441060"/>
                    <a:ext cx="2643206" cy="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60" name="Овал 759"/>
                <p:cNvSpPr/>
                <p:nvPr/>
              </p:nvSpPr>
              <p:spPr>
                <a:xfrm>
                  <a:off x="5266121" y="1766279"/>
                  <a:ext cx="56328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61" name="Овал 760"/>
                <p:cNvSpPr/>
                <p:nvPr/>
              </p:nvSpPr>
              <p:spPr>
                <a:xfrm>
                  <a:off x="5573197" y="1768096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62" name="Овал 761"/>
                <p:cNvSpPr/>
                <p:nvPr/>
              </p:nvSpPr>
              <p:spPr>
                <a:xfrm>
                  <a:off x="5389678" y="1597350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63" name="Овал 762"/>
                <p:cNvSpPr/>
                <p:nvPr/>
              </p:nvSpPr>
              <p:spPr>
                <a:xfrm>
                  <a:off x="5813043" y="1439319"/>
                  <a:ext cx="58145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64" name="Овал 763"/>
                <p:cNvSpPr/>
                <p:nvPr/>
              </p:nvSpPr>
              <p:spPr>
                <a:xfrm>
                  <a:off x="5535039" y="1417522"/>
                  <a:ext cx="56328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65" name="Овал 764"/>
                <p:cNvSpPr/>
                <p:nvPr/>
              </p:nvSpPr>
              <p:spPr>
                <a:xfrm>
                  <a:off x="6067425" y="1788076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66" name="Овал 765"/>
                <p:cNvSpPr/>
                <p:nvPr/>
              </p:nvSpPr>
              <p:spPr>
                <a:xfrm>
                  <a:off x="5820311" y="1744482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67" name="Овал 766"/>
                <p:cNvSpPr/>
                <p:nvPr/>
              </p:nvSpPr>
              <p:spPr>
                <a:xfrm>
                  <a:off x="6523496" y="1733583"/>
                  <a:ext cx="56328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68" name="Овал 767"/>
                <p:cNvSpPr/>
                <p:nvPr/>
              </p:nvSpPr>
              <p:spPr>
                <a:xfrm>
                  <a:off x="5673132" y="1584635"/>
                  <a:ext cx="56328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69" name="Овал 768"/>
                <p:cNvSpPr/>
                <p:nvPr/>
              </p:nvSpPr>
              <p:spPr>
                <a:xfrm>
                  <a:off x="5967489" y="1593717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70" name="Овал 769"/>
                <p:cNvSpPr/>
                <p:nvPr/>
              </p:nvSpPr>
              <p:spPr>
                <a:xfrm>
                  <a:off x="6072876" y="1428420"/>
                  <a:ext cx="56328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71" name="Овал 770"/>
                <p:cNvSpPr/>
                <p:nvPr/>
              </p:nvSpPr>
              <p:spPr>
                <a:xfrm>
                  <a:off x="6183715" y="1619148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72" name="Овал 771"/>
                <p:cNvSpPr/>
                <p:nvPr/>
              </p:nvSpPr>
              <p:spPr>
                <a:xfrm>
                  <a:off x="6750624" y="1517427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dirty="0"/>
                </a:p>
              </p:txBody>
            </p:sp>
            <p:sp>
              <p:nvSpPr>
                <p:cNvPr id="773" name="Овал 772"/>
                <p:cNvSpPr/>
                <p:nvPr/>
              </p:nvSpPr>
              <p:spPr>
                <a:xfrm>
                  <a:off x="6459901" y="1410256"/>
                  <a:ext cx="56327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74" name="Овал 773"/>
                <p:cNvSpPr/>
                <p:nvPr/>
              </p:nvSpPr>
              <p:spPr>
                <a:xfrm>
                  <a:off x="6330892" y="1739033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75" name="Овал 774"/>
                <p:cNvSpPr/>
                <p:nvPr/>
              </p:nvSpPr>
              <p:spPr>
                <a:xfrm>
                  <a:off x="6668857" y="1399357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76" name="Овал 775"/>
                <p:cNvSpPr/>
                <p:nvPr/>
              </p:nvSpPr>
              <p:spPr>
                <a:xfrm>
                  <a:off x="6679759" y="1660925"/>
                  <a:ext cx="58145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77" name="Овал 776"/>
                <p:cNvSpPr/>
                <p:nvPr/>
              </p:nvSpPr>
              <p:spPr>
                <a:xfrm>
                  <a:off x="6290918" y="1422972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78" name="Овал 777"/>
                <p:cNvSpPr/>
                <p:nvPr/>
              </p:nvSpPr>
              <p:spPr>
                <a:xfrm>
                  <a:off x="6387220" y="1568287"/>
                  <a:ext cx="56327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79" name="Овал 778"/>
                <p:cNvSpPr/>
                <p:nvPr/>
              </p:nvSpPr>
              <p:spPr>
                <a:xfrm>
                  <a:off x="6558020" y="1571920"/>
                  <a:ext cx="56327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80" name="Овал 779"/>
                <p:cNvSpPr/>
                <p:nvPr/>
              </p:nvSpPr>
              <p:spPr>
                <a:xfrm>
                  <a:off x="6770610" y="1760830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81" name="Овал 780"/>
                <p:cNvSpPr/>
                <p:nvPr/>
              </p:nvSpPr>
              <p:spPr>
                <a:xfrm>
                  <a:off x="5217062" y="1399357"/>
                  <a:ext cx="56327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82" name="Овал 781"/>
                <p:cNvSpPr/>
                <p:nvPr/>
              </p:nvSpPr>
              <p:spPr>
                <a:xfrm>
                  <a:off x="5122577" y="1600983"/>
                  <a:ext cx="58145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83" name="Овал 782"/>
                <p:cNvSpPr/>
                <p:nvPr/>
              </p:nvSpPr>
              <p:spPr>
                <a:xfrm>
                  <a:off x="4935424" y="1771729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84" name="Овал 783"/>
                <p:cNvSpPr/>
                <p:nvPr/>
              </p:nvSpPr>
              <p:spPr>
                <a:xfrm>
                  <a:off x="4900901" y="1457483"/>
                  <a:ext cx="56327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cxnSp>
              <p:nvCxnSpPr>
                <p:cNvPr id="785" name="Прямая со стрелкой 784"/>
                <p:cNvCxnSpPr/>
                <p:nvPr/>
              </p:nvCxnSpPr>
              <p:spPr>
                <a:xfrm>
                  <a:off x="4501157" y="1635495"/>
                  <a:ext cx="38339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6" name="Прямая со стрелкой 785"/>
                <p:cNvCxnSpPr/>
                <p:nvPr/>
              </p:nvCxnSpPr>
              <p:spPr>
                <a:xfrm>
                  <a:off x="6885083" y="1648211"/>
                  <a:ext cx="40156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7" name="Прямая со стрелкой 786"/>
                <p:cNvCxnSpPr/>
                <p:nvPr/>
              </p:nvCxnSpPr>
              <p:spPr>
                <a:xfrm rot="5400000">
                  <a:off x="5694074" y="2252179"/>
                  <a:ext cx="294264" cy="1818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983" name="Группа 789"/>
              <p:cNvGrpSpPr>
                <a:grpSpLocks/>
              </p:cNvGrpSpPr>
              <p:nvPr/>
            </p:nvGrpSpPr>
            <p:grpSpPr bwMode="auto">
              <a:xfrm>
                <a:off x="966138" y="4248474"/>
                <a:ext cx="2435077" cy="911772"/>
                <a:chOff x="4500562" y="1357298"/>
                <a:chExt cx="2786081" cy="1043199"/>
              </a:xfrm>
            </p:grpSpPr>
            <p:grpSp>
              <p:nvGrpSpPr>
                <p:cNvPr id="12" name="Группа 61"/>
                <p:cNvGrpSpPr/>
                <p:nvPr/>
              </p:nvGrpSpPr>
              <p:grpSpPr>
                <a:xfrm>
                  <a:off x="4871190" y="1357298"/>
                  <a:ext cx="2016117" cy="759353"/>
                  <a:chOff x="1714480" y="1785926"/>
                  <a:chExt cx="2655398" cy="1000132"/>
                </a:xfrm>
                <a:solidFill>
                  <a:srgbClr val="C5EAFB"/>
                </a:solidFill>
              </p:grpSpPr>
              <p:sp>
                <p:nvSpPr>
                  <p:cNvPr id="820" name="Прямоугольник 819"/>
                  <p:cNvSpPr/>
                  <p:nvPr/>
                </p:nvSpPr>
                <p:spPr>
                  <a:xfrm>
                    <a:off x="1714480" y="1785926"/>
                    <a:ext cx="2643206" cy="1000132"/>
                  </a:xfrm>
                  <a:prstGeom prst="rect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cxnSp>
                <p:nvCxnSpPr>
                  <p:cNvPr id="821" name="Прямая соединительная линия 820"/>
                  <p:cNvCxnSpPr/>
                  <p:nvPr/>
                </p:nvCxnSpPr>
                <p:spPr>
                  <a:xfrm>
                    <a:off x="1726672" y="2441060"/>
                    <a:ext cx="2643206" cy="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92" name="Овал 791"/>
                <p:cNvSpPr/>
                <p:nvPr/>
              </p:nvSpPr>
              <p:spPr>
                <a:xfrm>
                  <a:off x="5266121" y="1767327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93" name="Овал 792"/>
                <p:cNvSpPr/>
                <p:nvPr/>
              </p:nvSpPr>
              <p:spPr>
                <a:xfrm>
                  <a:off x="5573197" y="1767327"/>
                  <a:ext cx="58145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94" name="Овал 793"/>
                <p:cNvSpPr/>
                <p:nvPr/>
              </p:nvSpPr>
              <p:spPr>
                <a:xfrm>
                  <a:off x="5389678" y="1596581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95" name="Овал 794"/>
                <p:cNvSpPr/>
                <p:nvPr/>
              </p:nvSpPr>
              <p:spPr>
                <a:xfrm>
                  <a:off x="5813043" y="1440367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96" name="Овал 795"/>
                <p:cNvSpPr/>
                <p:nvPr/>
              </p:nvSpPr>
              <p:spPr>
                <a:xfrm>
                  <a:off x="5535039" y="1416754"/>
                  <a:ext cx="56328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97" name="Овал 796"/>
                <p:cNvSpPr/>
                <p:nvPr/>
              </p:nvSpPr>
              <p:spPr>
                <a:xfrm>
                  <a:off x="6067425" y="1789124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98" name="Овал 797"/>
                <p:cNvSpPr/>
                <p:nvPr/>
              </p:nvSpPr>
              <p:spPr>
                <a:xfrm>
                  <a:off x="5820311" y="1743714"/>
                  <a:ext cx="58145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99" name="Овал 798"/>
                <p:cNvSpPr/>
                <p:nvPr/>
              </p:nvSpPr>
              <p:spPr>
                <a:xfrm>
                  <a:off x="6523496" y="1734631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00" name="Овал 799"/>
                <p:cNvSpPr/>
                <p:nvPr/>
              </p:nvSpPr>
              <p:spPr>
                <a:xfrm>
                  <a:off x="5673132" y="1585683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01" name="Овал 800"/>
                <p:cNvSpPr/>
                <p:nvPr/>
              </p:nvSpPr>
              <p:spPr>
                <a:xfrm>
                  <a:off x="5967489" y="1592948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02" name="Овал 801"/>
                <p:cNvSpPr/>
                <p:nvPr/>
              </p:nvSpPr>
              <p:spPr>
                <a:xfrm>
                  <a:off x="6072876" y="1427652"/>
                  <a:ext cx="56328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03" name="Овал 802"/>
                <p:cNvSpPr/>
                <p:nvPr/>
              </p:nvSpPr>
              <p:spPr>
                <a:xfrm>
                  <a:off x="6183715" y="1618379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04" name="Овал 803"/>
                <p:cNvSpPr/>
                <p:nvPr/>
              </p:nvSpPr>
              <p:spPr>
                <a:xfrm>
                  <a:off x="6750624" y="1516658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dirty="0"/>
                </a:p>
              </p:txBody>
            </p:sp>
            <p:sp>
              <p:nvSpPr>
                <p:cNvPr id="805" name="Овал 804"/>
                <p:cNvSpPr/>
                <p:nvPr/>
              </p:nvSpPr>
              <p:spPr>
                <a:xfrm>
                  <a:off x="6459901" y="1409488"/>
                  <a:ext cx="56327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06" name="Овал 805"/>
                <p:cNvSpPr/>
                <p:nvPr/>
              </p:nvSpPr>
              <p:spPr>
                <a:xfrm>
                  <a:off x="6330892" y="1738264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07" name="Овал 806"/>
                <p:cNvSpPr/>
                <p:nvPr/>
              </p:nvSpPr>
              <p:spPr>
                <a:xfrm>
                  <a:off x="6668857" y="1398589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08" name="Овал 807"/>
                <p:cNvSpPr/>
                <p:nvPr/>
              </p:nvSpPr>
              <p:spPr>
                <a:xfrm>
                  <a:off x="6679759" y="1661973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09" name="Овал 808"/>
                <p:cNvSpPr/>
                <p:nvPr/>
              </p:nvSpPr>
              <p:spPr>
                <a:xfrm>
                  <a:off x="6290918" y="1422203"/>
                  <a:ext cx="58145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10" name="Овал 809"/>
                <p:cNvSpPr/>
                <p:nvPr/>
              </p:nvSpPr>
              <p:spPr>
                <a:xfrm>
                  <a:off x="6387220" y="1569335"/>
                  <a:ext cx="56327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11" name="Овал 810"/>
                <p:cNvSpPr/>
                <p:nvPr/>
              </p:nvSpPr>
              <p:spPr>
                <a:xfrm>
                  <a:off x="6558020" y="1571151"/>
                  <a:ext cx="56327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12" name="Овал 811"/>
                <p:cNvSpPr/>
                <p:nvPr/>
              </p:nvSpPr>
              <p:spPr>
                <a:xfrm>
                  <a:off x="6770610" y="1760061"/>
                  <a:ext cx="56328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13" name="Овал 812"/>
                <p:cNvSpPr/>
                <p:nvPr/>
              </p:nvSpPr>
              <p:spPr>
                <a:xfrm>
                  <a:off x="5217062" y="1400405"/>
                  <a:ext cx="56327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14" name="Овал 813"/>
                <p:cNvSpPr/>
                <p:nvPr/>
              </p:nvSpPr>
              <p:spPr>
                <a:xfrm>
                  <a:off x="5122577" y="1602031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15" name="Овал 814"/>
                <p:cNvSpPr/>
                <p:nvPr/>
              </p:nvSpPr>
              <p:spPr>
                <a:xfrm>
                  <a:off x="4935424" y="1770960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16" name="Овал 815"/>
                <p:cNvSpPr/>
                <p:nvPr/>
              </p:nvSpPr>
              <p:spPr>
                <a:xfrm>
                  <a:off x="4900901" y="1458531"/>
                  <a:ext cx="56327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cxnSp>
              <p:nvCxnSpPr>
                <p:cNvPr id="817" name="Прямая со стрелкой 816"/>
                <p:cNvCxnSpPr/>
                <p:nvPr/>
              </p:nvCxnSpPr>
              <p:spPr>
                <a:xfrm>
                  <a:off x="4501157" y="1634727"/>
                  <a:ext cx="38339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8" name="Прямая со стрелкой 817"/>
                <p:cNvCxnSpPr/>
                <p:nvPr/>
              </p:nvCxnSpPr>
              <p:spPr>
                <a:xfrm>
                  <a:off x="6885083" y="1647442"/>
                  <a:ext cx="401560" cy="1817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9" name="Прямая со стрелкой 818"/>
                <p:cNvCxnSpPr/>
                <p:nvPr/>
              </p:nvCxnSpPr>
              <p:spPr>
                <a:xfrm rot="5400000">
                  <a:off x="5694074" y="2253227"/>
                  <a:ext cx="294264" cy="1818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013" name="Группа 821"/>
              <p:cNvGrpSpPr>
                <a:grpSpLocks/>
              </p:cNvGrpSpPr>
              <p:nvPr/>
            </p:nvGrpSpPr>
            <p:grpSpPr bwMode="auto">
              <a:xfrm>
                <a:off x="966138" y="5231872"/>
                <a:ext cx="2435077" cy="911772"/>
                <a:chOff x="4500562" y="1357298"/>
                <a:chExt cx="2786081" cy="1043199"/>
              </a:xfrm>
            </p:grpSpPr>
            <p:grpSp>
              <p:nvGrpSpPr>
                <p:cNvPr id="14" name="Группа 61"/>
                <p:cNvGrpSpPr/>
                <p:nvPr/>
              </p:nvGrpSpPr>
              <p:grpSpPr>
                <a:xfrm>
                  <a:off x="4871190" y="1357298"/>
                  <a:ext cx="2016117" cy="759353"/>
                  <a:chOff x="1714480" y="1785926"/>
                  <a:chExt cx="2655398" cy="1000132"/>
                </a:xfrm>
                <a:solidFill>
                  <a:srgbClr val="C5EAFB"/>
                </a:solidFill>
              </p:grpSpPr>
              <p:sp>
                <p:nvSpPr>
                  <p:cNvPr id="852" name="Прямоугольник 851"/>
                  <p:cNvSpPr/>
                  <p:nvPr/>
                </p:nvSpPr>
                <p:spPr>
                  <a:xfrm>
                    <a:off x="1714480" y="1785926"/>
                    <a:ext cx="2643206" cy="1000132"/>
                  </a:xfrm>
                  <a:prstGeom prst="rect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cxnSp>
                <p:nvCxnSpPr>
                  <p:cNvPr id="853" name="Прямая соединительная линия 852"/>
                  <p:cNvCxnSpPr/>
                  <p:nvPr/>
                </p:nvCxnSpPr>
                <p:spPr>
                  <a:xfrm>
                    <a:off x="1726672" y="2441060"/>
                    <a:ext cx="2643206" cy="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24" name="Овал 823"/>
                <p:cNvSpPr/>
                <p:nvPr/>
              </p:nvSpPr>
              <p:spPr>
                <a:xfrm>
                  <a:off x="5266121" y="1766558"/>
                  <a:ext cx="56328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25" name="Овал 824"/>
                <p:cNvSpPr/>
                <p:nvPr/>
              </p:nvSpPr>
              <p:spPr>
                <a:xfrm>
                  <a:off x="5573197" y="1768374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26" name="Овал 825"/>
                <p:cNvSpPr/>
                <p:nvPr/>
              </p:nvSpPr>
              <p:spPr>
                <a:xfrm>
                  <a:off x="5389678" y="1597628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27" name="Овал 826"/>
                <p:cNvSpPr/>
                <p:nvPr/>
              </p:nvSpPr>
              <p:spPr>
                <a:xfrm>
                  <a:off x="5813043" y="1439598"/>
                  <a:ext cx="58145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28" name="Овал 827"/>
                <p:cNvSpPr/>
                <p:nvPr/>
              </p:nvSpPr>
              <p:spPr>
                <a:xfrm>
                  <a:off x="5535039" y="1417801"/>
                  <a:ext cx="56328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29" name="Овал 828"/>
                <p:cNvSpPr/>
                <p:nvPr/>
              </p:nvSpPr>
              <p:spPr>
                <a:xfrm>
                  <a:off x="6067425" y="1788356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30" name="Овал 829"/>
                <p:cNvSpPr/>
                <p:nvPr/>
              </p:nvSpPr>
              <p:spPr>
                <a:xfrm>
                  <a:off x="5820311" y="1744761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31" name="Овал 830"/>
                <p:cNvSpPr/>
                <p:nvPr/>
              </p:nvSpPr>
              <p:spPr>
                <a:xfrm>
                  <a:off x="6523496" y="1733862"/>
                  <a:ext cx="56328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32" name="Овал 831"/>
                <p:cNvSpPr/>
                <p:nvPr/>
              </p:nvSpPr>
              <p:spPr>
                <a:xfrm>
                  <a:off x="5673132" y="1584914"/>
                  <a:ext cx="56328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33" name="Овал 832"/>
                <p:cNvSpPr/>
                <p:nvPr/>
              </p:nvSpPr>
              <p:spPr>
                <a:xfrm>
                  <a:off x="5967489" y="1593995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34" name="Овал 833"/>
                <p:cNvSpPr/>
                <p:nvPr/>
              </p:nvSpPr>
              <p:spPr>
                <a:xfrm>
                  <a:off x="6072876" y="1428699"/>
                  <a:ext cx="56328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35" name="Овал 834"/>
                <p:cNvSpPr/>
                <p:nvPr/>
              </p:nvSpPr>
              <p:spPr>
                <a:xfrm>
                  <a:off x="6183715" y="1619426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36" name="Овал 835"/>
                <p:cNvSpPr/>
                <p:nvPr/>
              </p:nvSpPr>
              <p:spPr>
                <a:xfrm>
                  <a:off x="6750624" y="1517705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dirty="0"/>
                </a:p>
              </p:txBody>
            </p:sp>
            <p:sp>
              <p:nvSpPr>
                <p:cNvPr id="837" name="Овал 836"/>
                <p:cNvSpPr/>
                <p:nvPr/>
              </p:nvSpPr>
              <p:spPr>
                <a:xfrm>
                  <a:off x="6459901" y="1410535"/>
                  <a:ext cx="56327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38" name="Овал 837"/>
                <p:cNvSpPr/>
                <p:nvPr/>
              </p:nvSpPr>
              <p:spPr>
                <a:xfrm>
                  <a:off x="6330892" y="1739311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39" name="Овал 838"/>
                <p:cNvSpPr/>
                <p:nvPr/>
              </p:nvSpPr>
              <p:spPr>
                <a:xfrm>
                  <a:off x="6668857" y="1399636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40" name="Овал 839"/>
                <p:cNvSpPr/>
                <p:nvPr/>
              </p:nvSpPr>
              <p:spPr>
                <a:xfrm>
                  <a:off x="6679759" y="1661204"/>
                  <a:ext cx="58145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41" name="Овал 840"/>
                <p:cNvSpPr/>
                <p:nvPr/>
              </p:nvSpPr>
              <p:spPr>
                <a:xfrm>
                  <a:off x="6290918" y="1423250"/>
                  <a:ext cx="58145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42" name="Овал 841"/>
                <p:cNvSpPr/>
                <p:nvPr/>
              </p:nvSpPr>
              <p:spPr>
                <a:xfrm>
                  <a:off x="6387220" y="1568565"/>
                  <a:ext cx="56327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43" name="Овал 842"/>
                <p:cNvSpPr/>
                <p:nvPr/>
              </p:nvSpPr>
              <p:spPr>
                <a:xfrm>
                  <a:off x="6558020" y="1572198"/>
                  <a:ext cx="56327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44" name="Овал 843"/>
                <p:cNvSpPr/>
                <p:nvPr/>
              </p:nvSpPr>
              <p:spPr>
                <a:xfrm>
                  <a:off x="6770610" y="1761108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45" name="Овал 844"/>
                <p:cNvSpPr/>
                <p:nvPr/>
              </p:nvSpPr>
              <p:spPr>
                <a:xfrm>
                  <a:off x="5217062" y="1399636"/>
                  <a:ext cx="56327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46" name="Овал 845"/>
                <p:cNvSpPr/>
                <p:nvPr/>
              </p:nvSpPr>
              <p:spPr>
                <a:xfrm>
                  <a:off x="5122577" y="1601261"/>
                  <a:ext cx="58145" cy="5994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47" name="Овал 846"/>
                <p:cNvSpPr/>
                <p:nvPr/>
              </p:nvSpPr>
              <p:spPr>
                <a:xfrm>
                  <a:off x="4935424" y="1772007"/>
                  <a:ext cx="56328" cy="581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48" name="Овал 847"/>
                <p:cNvSpPr/>
                <p:nvPr/>
              </p:nvSpPr>
              <p:spPr>
                <a:xfrm>
                  <a:off x="4900901" y="1457763"/>
                  <a:ext cx="56327" cy="5994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cxnSp>
              <p:nvCxnSpPr>
                <p:cNvPr id="849" name="Прямая со стрелкой 848"/>
                <p:cNvCxnSpPr/>
                <p:nvPr/>
              </p:nvCxnSpPr>
              <p:spPr>
                <a:xfrm>
                  <a:off x="4501157" y="1635774"/>
                  <a:ext cx="38339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0" name="Прямая со стрелкой 849"/>
                <p:cNvCxnSpPr/>
                <p:nvPr/>
              </p:nvCxnSpPr>
              <p:spPr>
                <a:xfrm>
                  <a:off x="6885083" y="1648489"/>
                  <a:ext cx="40156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1" name="Прямая со стрелкой 850"/>
                <p:cNvCxnSpPr/>
                <p:nvPr/>
              </p:nvCxnSpPr>
              <p:spPr>
                <a:xfrm rot="5400000">
                  <a:off x="5694074" y="2252457"/>
                  <a:ext cx="294264" cy="1818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043" name="Группа 1020"/>
              <p:cNvGrpSpPr>
                <a:grpSpLocks/>
              </p:cNvGrpSpPr>
              <p:nvPr/>
            </p:nvGrpSpPr>
            <p:grpSpPr bwMode="auto">
              <a:xfrm>
                <a:off x="48736" y="3474541"/>
                <a:ext cx="962210" cy="380999"/>
                <a:chOff x="-32" y="3674397"/>
                <a:chExt cx="962210" cy="380999"/>
              </a:xfrm>
            </p:grpSpPr>
            <p:sp>
              <p:nvSpPr>
                <p:cNvPr id="977" name="Овал 976"/>
                <p:cNvSpPr/>
                <p:nvPr/>
              </p:nvSpPr>
              <p:spPr>
                <a:xfrm>
                  <a:off x="258828" y="3674742"/>
                  <a:ext cx="381144" cy="381024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978" name="Равнобедренный треугольник 977"/>
                <p:cNvSpPr/>
                <p:nvPr/>
              </p:nvSpPr>
              <p:spPr>
                <a:xfrm rot="5400000">
                  <a:off x="348614" y="3765998"/>
                  <a:ext cx="368323" cy="195336"/>
                </a:xfrm>
                <a:prstGeom prst="triangle">
                  <a:avLst>
                    <a:gd name="adj" fmla="val 50000"/>
                  </a:avLst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cxnSp>
              <p:nvCxnSpPr>
                <p:cNvPr id="979" name="Прямая соединительная линия 978"/>
                <p:cNvCxnSpPr/>
                <p:nvPr/>
              </p:nvCxnSpPr>
              <p:spPr>
                <a:xfrm>
                  <a:off x="-32" y="3865254"/>
                  <a:ext cx="249331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2" name="Прямая со стрелкой 981"/>
                <p:cNvCxnSpPr/>
                <p:nvPr/>
              </p:nvCxnSpPr>
              <p:spPr>
                <a:xfrm>
                  <a:off x="627267" y="3857316"/>
                  <a:ext cx="335090" cy="1588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4" name="Прямая соединительная линия 983"/>
              <p:cNvCxnSpPr/>
              <p:nvPr/>
            </p:nvCxnSpPr>
            <p:spPr>
              <a:xfrm rot="5400000">
                <a:off x="-1008312" y="3508225"/>
                <a:ext cx="3988055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85" name="Прямая соединительная линия 984"/>
            <p:cNvCxnSpPr/>
            <p:nvPr/>
          </p:nvCxnSpPr>
          <p:spPr>
            <a:xfrm rot="5400000">
              <a:off x="1391303" y="3524101"/>
              <a:ext cx="396900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1023"/>
          <p:cNvGrpSpPr>
            <a:grpSpLocks/>
          </p:cNvGrpSpPr>
          <p:nvPr/>
        </p:nvGrpSpPr>
        <p:grpSpPr bwMode="auto">
          <a:xfrm>
            <a:off x="3373438" y="2025650"/>
            <a:ext cx="2435225" cy="3035300"/>
            <a:chOff x="3372984" y="2026111"/>
            <a:chExt cx="2435077" cy="3034661"/>
          </a:xfrm>
        </p:grpSpPr>
        <p:grpSp>
          <p:nvGrpSpPr>
            <p:cNvPr id="294051" name="Группа 722"/>
            <p:cNvGrpSpPr>
              <a:grpSpLocks/>
            </p:cNvGrpSpPr>
            <p:nvPr/>
          </p:nvGrpSpPr>
          <p:grpSpPr bwMode="auto">
            <a:xfrm>
              <a:off x="3372984" y="3087555"/>
              <a:ext cx="2435077" cy="911772"/>
              <a:chOff x="4500563" y="2714620"/>
              <a:chExt cx="2786081" cy="1043199"/>
            </a:xfrm>
          </p:grpSpPr>
          <p:grpSp>
            <p:nvGrpSpPr>
              <p:cNvPr id="294052" name="Группа 387"/>
              <p:cNvGrpSpPr>
                <a:grpSpLocks/>
              </p:cNvGrpSpPr>
              <p:nvPr/>
            </p:nvGrpSpPr>
            <p:grpSpPr bwMode="auto">
              <a:xfrm>
                <a:off x="4500563" y="2714620"/>
                <a:ext cx="2786081" cy="1043199"/>
                <a:chOff x="4500563" y="2714620"/>
                <a:chExt cx="2786081" cy="1043199"/>
              </a:xfrm>
            </p:grpSpPr>
            <p:grpSp>
              <p:nvGrpSpPr>
                <p:cNvPr id="19" name="Группа 61"/>
                <p:cNvGrpSpPr/>
                <p:nvPr/>
              </p:nvGrpSpPr>
              <p:grpSpPr>
                <a:xfrm>
                  <a:off x="4871191" y="2714620"/>
                  <a:ext cx="2016117" cy="759353"/>
                  <a:chOff x="1714480" y="1785926"/>
                  <a:chExt cx="2655398" cy="1000132"/>
                </a:xfrm>
                <a:solidFill>
                  <a:srgbClr val="C5EAFB"/>
                </a:solidFill>
              </p:grpSpPr>
              <p:sp>
                <p:nvSpPr>
                  <p:cNvPr id="383" name="Прямоугольник 382"/>
                  <p:cNvSpPr/>
                  <p:nvPr/>
                </p:nvSpPr>
                <p:spPr>
                  <a:xfrm>
                    <a:off x="1714480" y="1785926"/>
                    <a:ext cx="2643206" cy="1000132"/>
                  </a:xfrm>
                  <a:prstGeom prst="rect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cxnSp>
                <p:nvCxnSpPr>
                  <p:cNvPr id="384" name="Прямая соединительная линия 383"/>
                  <p:cNvCxnSpPr/>
                  <p:nvPr/>
                </p:nvCxnSpPr>
                <p:spPr>
                  <a:xfrm>
                    <a:off x="1726672" y="2441060"/>
                    <a:ext cx="2643206" cy="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85" name="Прямая со стрелкой 384"/>
                <p:cNvCxnSpPr/>
                <p:nvPr/>
              </p:nvCxnSpPr>
              <p:spPr>
                <a:xfrm>
                  <a:off x="4500563" y="2992883"/>
                  <a:ext cx="383222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Прямая со стрелкой 385"/>
                <p:cNvCxnSpPr/>
                <p:nvPr/>
              </p:nvCxnSpPr>
              <p:spPr>
                <a:xfrm>
                  <a:off x="6885259" y="3005595"/>
                  <a:ext cx="401385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7" name="Прямая со стрелкой 386"/>
                <p:cNvCxnSpPr/>
                <p:nvPr/>
              </p:nvCxnSpPr>
              <p:spPr>
                <a:xfrm rot="5400000">
                  <a:off x="5693841" y="3610306"/>
                  <a:ext cx="294183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6" name="Овал 325"/>
              <p:cNvSpPr/>
              <p:nvPr/>
            </p:nvSpPr>
            <p:spPr>
              <a:xfrm>
                <a:off x="6474793" y="2873030"/>
                <a:ext cx="54487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>
                <a:off x="6383982" y="3007410"/>
                <a:ext cx="56303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>
                <a:off x="5840933" y="2996514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>
                <a:off x="6474793" y="3100024"/>
                <a:ext cx="56303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>
                <a:off x="6204177" y="3123631"/>
                <a:ext cx="54487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>
                <a:off x="5833668" y="2780417"/>
                <a:ext cx="54487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>
                <a:off x="5739225" y="2900270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>
                <a:off x="6138793" y="3009227"/>
                <a:ext cx="54487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>
                <a:off x="5984414" y="3000146"/>
                <a:ext cx="56303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>
                <a:off x="5913582" y="3103656"/>
                <a:ext cx="54487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>
                <a:off x="6131528" y="2782233"/>
                <a:ext cx="54487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>
                <a:off x="5777365" y="3092760"/>
                <a:ext cx="54487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>
                <a:off x="5900868" y="2889374"/>
                <a:ext cx="56303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>
                <a:off x="6258664" y="2767705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>
                <a:off x="5966252" y="2789497"/>
                <a:ext cx="56303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>
                <a:off x="6340393" y="3116367"/>
                <a:ext cx="56303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>
                <a:off x="6215074" y="2902085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>
                <a:off x="6256847" y="3023754"/>
                <a:ext cx="56303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>
                <a:off x="6064328" y="2894821"/>
                <a:ext cx="56303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>
                <a:off x="6082490" y="3100024"/>
                <a:ext cx="56303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>
                <a:off x="6460263" y="2751362"/>
                <a:ext cx="56303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>
                <a:off x="6344025" y="2909349"/>
                <a:ext cx="54487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>
                <a:off x="6364004" y="2811288"/>
                <a:ext cx="56302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>
                <a:off x="6661864" y="3130895"/>
                <a:ext cx="54487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>
                <a:off x="6572869" y="3069152"/>
                <a:ext cx="54487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>
                <a:off x="6581951" y="2911166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>
                <a:off x="6500220" y="2983803"/>
                <a:ext cx="56303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>
                <a:off x="6560156" y="2780417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27" name="Овал 426"/>
              <p:cNvSpPr/>
              <p:nvPr/>
            </p:nvSpPr>
            <p:spPr>
              <a:xfrm>
                <a:off x="5679289" y="2773154"/>
                <a:ext cx="56303" cy="599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428" name="Овал 427"/>
              <p:cNvSpPr/>
              <p:nvPr/>
            </p:nvSpPr>
            <p:spPr>
              <a:xfrm>
                <a:off x="5570316" y="2878478"/>
                <a:ext cx="58119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29" name="Овал 428"/>
              <p:cNvSpPr/>
              <p:nvPr/>
            </p:nvSpPr>
            <p:spPr>
              <a:xfrm>
                <a:off x="5642965" y="3020122"/>
                <a:ext cx="58119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0" name="Овал 429"/>
              <p:cNvSpPr/>
              <p:nvPr/>
            </p:nvSpPr>
            <p:spPr>
              <a:xfrm>
                <a:off x="5586662" y="3116367"/>
                <a:ext cx="58119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1" name="Овал 430"/>
              <p:cNvSpPr/>
              <p:nvPr/>
            </p:nvSpPr>
            <p:spPr>
              <a:xfrm>
                <a:off x="5475872" y="2778601"/>
                <a:ext cx="54487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2" name="Овал 431"/>
              <p:cNvSpPr/>
              <p:nvPr/>
            </p:nvSpPr>
            <p:spPr>
              <a:xfrm>
                <a:off x="5468608" y="3003778"/>
                <a:ext cx="56303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3" name="Овал 432"/>
              <p:cNvSpPr/>
              <p:nvPr/>
            </p:nvSpPr>
            <p:spPr>
              <a:xfrm>
                <a:off x="5374164" y="2876662"/>
                <a:ext cx="56303" cy="5992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434" name="Овал 433"/>
              <p:cNvSpPr/>
              <p:nvPr/>
            </p:nvSpPr>
            <p:spPr>
              <a:xfrm>
                <a:off x="5290618" y="2758626"/>
                <a:ext cx="58119" cy="599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5" name="Овал 434"/>
              <p:cNvSpPr/>
              <p:nvPr/>
            </p:nvSpPr>
            <p:spPr>
              <a:xfrm>
                <a:off x="5303332" y="3021938"/>
                <a:ext cx="56302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6" name="Овал 435"/>
              <p:cNvSpPr/>
              <p:nvPr/>
            </p:nvSpPr>
            <p:spPr>
              <a:xfrm>
                <a:off x="5392326" y="3121815"/>
                <a:ext cx="58119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7" name="Овал 436"/>
              <p:cNvSpPr/>
              <p:nvPr/>
            </p:nvSpPr>
            <p:spPr>
              <a:xfrm>
                <a:off x="6678210" y="3020122"/>
                <a:ext cx="54487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8" name="Овал 437"/>
              <p:cNvSpPr/>
              <p:nvPr/>
            </p:nvSpPr>
            <p:spPr>
              <a:xfrm>
                <a:off x="6680027" y="2912981"/>
                <a:ext cx="56302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9" name="Овал 438"/>
              <p:cNvSpPr/>
              <p:nvPr/>
            </p:nvSpPr>
            <p:spPr>
              <a:xfrm>
                <a:off x="6665497" y="2814920"/>
                <a:ext cx="54487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40" name="Овал 439"/>
              <p:cNvSpPr/>
              <p:nvPr/>
            </p:nvSpPr>
            <p:spPr>
              <a:xfrm>
                <a:off x="6712719" y="2738650"/>
                <a:ext cx="54487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41" name="Овал 440"/>
              <p:cNvSpPr/>
              <p:nvPr/>
            </p:nvSpPr>
            <p:spPr>
              <a:xfrm>
                <a:off x="6778102" y="2834896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42" name="Овал 441"/>
              <p:cNvSpPr/>
              <p:nvPr/>
            </p:nvSpPr>
            <p:spPr>
              <a:xfrm>
                <a:off x="6785367" y="2965644"/>
                <a:ext cx="56302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43" name="Овал 442"/>
              <p:cNvSpPr/>
              <p:nvPr/>
            </p:nvSpPr>
            <p:spPr>
              <a:xfrm>
                <a:off x="6776286" y="3096392"/>
                <a:ext cx="54487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89" name="Овал 488"/>
              <p:cNvSpPr/>
              <p:nvPr/>
            </p:nvSpPr>
            <p:spPr>
              <a:xfrm>
                <a:off x="5098099" y="2774969"/>
                <a:ext cx="54487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90" name="Овал 489"/>
              <p:cNvSpPr/>
              <p:nvPr/>
            </p:nvSpPr>
            <p:spPr>
              <a:xfrm>
                <a:off x="5090834" y="3000146"/>
                <a:ext cx="56303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91" name="Овал 490"/>
              <p:cNvSpPr/>
              <p:nvPr/>
            </p:nvSpPr>
            <p:spPr>
              <a:xfrm>
                <a:off x="4996390" y="2874847"/>
                <a:ext cx="56303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492" name="Овал 491"/>
              <p:cNvSpPr/>
              <p:nvPr/>
            </p:nvSpPr>
            <p:spPr>
              <a:xfrm>
                <a:off x="4912844" y="2756809"/>
                <a:ext cx="58119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93" name="Овал 492"/>
              <p:cNvSpPr/>
              <p:nvPr/>
            </p:nvSpPr>
            <p:spPr>
              <a:xfrm>
                <a:off x="4925558" y="3018306"/>
                <a:ext cx="56302" cy="5992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94" name="Овал 493"/>
              <p:cNvSpPr/>
              <p:nvPr/>
            </p:nvSpPr>
            <p:spPr>
              <a:xfrm>
                <a:off x="5014553" y="3118184"/>
                <a:ext cx="58119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95" name="Овал 494"/>
              <p:cNvSpPr/>
              <p:nvPr/>
            </p:nvSpPr>
            <p:spPr>
              <a:xfrm>
                <a:off x="5188910" y="2882110"/>
                <a:ext cx="56303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96" name="Овал 495"/>
              <p:cNvSpPr/>
              <p:nvPr/>
            </p:nvSpPr>
            <p:spPr>
              <a:xfrm>
                <a:off x="5201624" y="3105471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294110" name="Группа 853"/>
            <p:cNvGrpSpPr>
              <a:grpSpLocks/>
            </p:cNvGrpSpPr>
            <p:nvPr/>
          </p:nvGrpSpPr>
          <p:grpSpPr bwMode="auto">
            <a:xfrm>
              <a:off x="3372984" y="2026111"/>
              <a:ext cx="2435077" cy="911772"/>
              <a:chOff x="4500563" y="2714620"/>
              <a:chExt cx="2786081" cy="1043199"/>
            </a:xfrm>
          </p:grpSpPr>
          <p:grpSp>
            <p:nvGrpSpPr>
              <p:cNvPr id="294111" name="Группа 387"/>
              <p:cNvGrpSpPr>
                <a:grpSpLocks/>
              </p:cNvGrpSpPr>
              <p:nvPr/>
            </p:nvGrpSpPr>
            <p:grpSpPr bwMode="auto">
              <a:xfrm>
                <a:off x="4500563" y="2714620"/>
                <a:ext cx="2786081" cy="1043199"/>
                <a:chOff x="4500563" y="2714620"/>
                <a:chExt cx="2786081" cy="1043199"/>
              </a:xfrm>
            </p:grpSpPr>
            <p:grpSp>
              <p:nvGrpSpPr>
                <p:cNvPr id="22" name="Группа 61"/>
                <p:cNvGrpSpPr/>
                <p:nvPr/>
              </p:nvGrpSpPr>
              <p:grpSpPr>
                <a:xfrm>
                  <a:off x="4871191" y="2714620"/>
                  <a:ext cx="2016117" cy="759353"/>
                  <a:chOff x="1714480" y="1785926"/>
                  <a:chExt cx="2655398" cy="1000132"/>
                </a:xfrm>
                <a:solidFill>
                  <a:srgbClr val="C5EAFB"/>
                </a:solidFill>
              </p:grpSpPr>
              <p:sp>
                <p:nvSpPr>
                  <p:cNvPr id="913" name="Прямоугольник 912"/>
                  <p:cNvSpPr/>
                  <p:nvPr/>
                </p:nvSpPr>
                <p:spPr>
                  <a:xfrm>
                    <a:off x="1714480" y="1785926"/>
                    <a:ext cx="2643206" cy="1000132"/>
                  </a:xfrm>
                  <a:prstGeom prst="rect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cxnSp>
                <p:nvCxnSpPr>
                  <p:cNvPr id="914" name="Прямая соединительная линия 913"/>
                  <p:cNvCxnSpPr/>
                  <p:nvPr/>
                </p:nvCxnSpPr>
                <p:spPr>
                  <a:xfrm>
                    <a:off x="1726672" y="2441060"/>
                    <a:ext cx="2643206" cy="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10" name="Прямая со стрелкой 909"/>
                <p:cNvCxnSpPr/>
                <p:nvPr/>
              </p:nvCxnSpPr>
              <p:spPr>
                <a:xfrm>
                  <a:off x="4500563" y="2992460"/>
                  <a:ext cx="383222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1" name="Прямая со стрелкой 910"/>
                <p:cNvCxnSpPr/>
                <p:nvPr/>
              </p:nvCxnSpPr>
              <p:spPr>
                <a:xfrm>
                  <a:off x="6885259" y="3005172"/>
                  <a:ext cx="401385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2" name="Прямая со стрелкой 911"/>
                <p:cNvCxnSpPr/>
                <p:nvPr/>
              </p:nvCxnSpPr>
              <p:spPr>
                <a:xfrm rot="5400000">
                  <a:off x="5693841" y="3609883"/>
                  <a:ext cx="294183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6" name="Овал 855"/>
              <p:cNvSpPr/>
              <p:nvPr/>
            </p:nvSpPr>
            <p:spPr>
              <a:xfrm>
                <a:off x="6474793" y="2872608"/>
                <a:ext cx="54487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57" name="Овал 856"/>
              <p:cNvSpPr/>
              <p:nvPr/>
            </p:nvSpPr>
            <p:spPr>
              <a:xfrm>
                <a:off x="6383982" y="3006988"/>
                <a:ext cx="56303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58" name="Овал 857"/>
              <p:cNvSpPr/>
              <p:nvPr/>
            </p:nvSpPr>
            <p:spPr>
              <a:xfrm>
                <a:off x="5840933" y="2996092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59" name="Овал 858"/>
              <p:cNvSpPr/>
              <p:nvPr/>
            </p:nvSpPr>
            <p:spPr>
              <a:xfrm>
                <a:off x="6474793" y="3099601"/>
                <a:ext cx="56303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0" name="Овал 859"/>
              <p:cNvSpPr/>
              <p:nvPr/>
            </p:nvSpPr>
            <p:spPr>
              <a:xfrm>
                <a:off x="6204177" y="3123209"/>
                <a:ext cx="54487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1" name="Овал 860"/>
              <p:cNvSpPr/>
              <p:nvPr/>
            </p:nvSpPr>
            <p:spPr>
              <a:xfrm>
                <a:off x="5833668" y="2779994"/>
                <a:ext cx="54487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2" name="Овал 861"/>
              <p:cNvSpPr/>
              <p:nvPr/>
            </p:nvSpPr>
            <p:spPr>
              <a:xfrm>
                <a:off x="5739225" y="2899847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3" name="Овал 862"/>
              <p:cNvSpPr/>
              <p:nvPr/>
            </p:nvSpPr>
            <p:spPr>
              <a:xfrm>
                <a:off x="6138793" y="3008803"/>
                <a:ext cx="54487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4" name="Овал 863"/>
              <p:cNvSpPr/>
              <p:nvPr/>
            </p:nvSpPr>
            <p:spPr>
              <a:xfrm>
                <a:off x="5984414" y="2999724"/>
                <a:ext cx="56303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5" name="Овал 864"/>
              <p:cNvSpPr/>
              <p:nvPr/>
            </p:nvSpPr>
            <p:spPr>
              <a:xfrm>
                <a:off x="5913582" y="3103233"/>
                <a:ext cx="54487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6" name="Овал 865"/>
              <p:cNvSpPr/>
              <p:nvPr/>
            </p:nvSpPr>
            <p:spPr>
              <a:xfrm>
                <a:off x="6131528" y="2781811"/>
                <a:ext cx="54487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7" name="Овал 866"/>
              <p:cNvSpPr/>
              <p:nvPr/>
            </p:nvSpPr>
            <p:spPr>
              <a:xfrm>
                <a:off x="5777365" y="3092337"/>
                <a:ext cx="54487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8" name="Овал 867"/>
              <p:cNvSpPr/>
              <p:nvPr/>
            </p:nvSpPr>
            <p:spPr>
              <a:xfrm>
                <a:off x="5900868" y="2888951"/>
                <a:ext cx="56303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9" name="Овал 868"/>
              <p:cNvSpPr/>
              <p:nvPr/>
            </p:nvSpPr>
            <p:spPr>
              <a:xfrm>
                <a:off x="6258664" y="2767283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0" name="Овал 869"/>
              <p:cNvSpPr/>
              <p:nvPr/>
            </p:nvSpPr>
            <p:spPr>
              <a:xfrm>
                <a:off x="5966252" y="2789074"/>
                <a:ext cx="56303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1" name="Овал 870"/>
              <p:cNvSpPr/>
              <p:nvPr/>
            </p:nvSpPr>
            <p:spPr>
              <a:xfrm>
                <a:off x="6340393" y="3115945"/>
                <a:ext cx="56303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2" name="Овал 871"/>
              <p:cNvSpPr/>
              <p:nvPr/>
            </p:nvSpPr>
            <p:spPr>
              <a:xfrm>
                <a:off x="6215074" y="2901663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3" name="Овал 872"/>
              <p:cNvSpPr/>
              <p:nvPr/>
            </p:nvSpPr>
            <p:spPr>
              <a:xfrm>
                <a:off x="6256847" y="3023331"/>
                <a:ext cx="56303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4" name="Овал 873"/>
              <p:cNvSpPr/>
              <p:nvPr/>
            </p:nvSpPr>
            <p:spPr>
              <a:xfrm>
                <a:off x="6064328" y="2894399"/>
                <a:ext cx="56303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5" name="Овал 874"/>
              <p:cNvSpPr/>
              <p:nvPr/>
            </p:nvSpPr>
            <p:spPr>
              <a:xfrm>
                <a:off x="6082490" y="3099601"/>
                <a:ext cx="56303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6" name="Овал 875"/>
              <p:cNvSpPr/>
              <p:nvPr/>
            </p:nvSpPr>
            <p:spPr>
              <a:xfrm>
                <a:off x="6460263" y="2750939"/>
                <a:ext cx="56303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7" name="Овал 876"/>
              <p:cNvSpPr/>
              <p:nvPr/>
            </p:nvSpPr>
            <p:spPr>
              <a:xfrm>
                <a:off x="6344025" y="2908927"/>
                <a:ext cx="54487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8" name="Овал 877"/>
              <p:cNvSpPr/>
              <p:nvPr/>
            </p:nvSpPr>
            <p:spPr>
              <a:xfrm>
                <a:off x="6364004" y="2810866"/>
                <a:ext cx="56302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9" name="Овал 878"/>
              <p:cNvSpPr/>
              <p:nvPr/>
            </p:nvSpPr>
            <p:spPr>
              <a:xfrm>
                <a:off x="6661864" y="3130472"/>
                <a:ext cx="54487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0" name="Овал 879"/>
              <p:cNvSpPr/>
              <p:nvPr/>
            </p:nvSpPr>
            <p:spPr>
              <a:xfrm>
                <a:off x="6572869" y="3068730"/>
                <a:ext cx="54487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1" name="Овал 880"/>
              <p:cNvSpPr/>
              <p:nvPr/>
            </p:nvSpPr>
            <p:spPr>
              <a:xfrm>
                <a:off x="6581951" y="2910742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2" name="Овал 881"/>
              <p:cNvSpPr/>
              <p:nvPr/>
            </p:nvSpPr>
            <p:spPr>
              <a:xfrm>
                <a:off x="6500220" y="2983380"/>
                <a:ext cx="56303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3" name="Овал 882"/>
              <p:cNvSpPr/>
              <p:nvPr/>
            </p:nvSpPr>
            <p:spPr>
              <a:xfrm>
                <a:off x="6560156" y="2779994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4" name="Овал 883"/>
              <p:cNvSpPr/>
              <p:nvPr/>
            </p:nvSpPr>
            <p:spPr>
              <a:xfrm>
                <a:off x="5679289" y="2772730"/>
                <a:ext cx="56303" cy="5992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885" name="Овал 884"/>
              <p:cNvSpPr/>
              <p:nvPr/>
            </p:nvSpPr>
            <p:spPr>
              <a:xfrm>
                <a:off x="5570316" y="2878055"/>
                <a:ext cx="58119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6" name="Овал 885"/>
              <p:cNvSpPr/>
              <p:nvPr/>
            </p:nvSpPr>
            <p:spPr>
              <a:xfrm>
                <a:off x="5642965" y="3019699"/>
                <a:ext cx="58119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7" name="Овал 886"/>
              <p:cNvSpPr/>
              <p:nvPr/>
            </p:nvSpPr>
            <p:spPr>
              <a:xfrm>
                <a:off x="5586662" y="3115945"/>
                <a:ext cx="58119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8" name="Овал 887"/>
              <p:cNvSpPr/>
              <p:nvPr/>
            </p:nvSpPr>
            <p:spPr>
              <a:xfrm>
                <a:off x="5475872" y="2778179"/>
                <a:ext cx="54487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9" name="Овал 888"/>
              <p:cNvSpPr/>
              <p:nvPr/>
            </p:nvSpPr>
            <p:spPr>
              <a:xfrm>
                <a:off x="5468608" y="3003356"/>
                <a:ext cx="56303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0" name="Овал 889"/>
              <p:cNvSpPr/>
              <p:nvPr/>
            </p:nvSpPr>
            <p:spPr>
              <a:xfrm>
                <a:off x="5374164" y="2876240"/>
                <a:ext cx="56303" cy="599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891" name="Овал 890"/>
              <p:cNvSpPr/>
              <p:nvPr/>
            </p:nvSpPr>
            <p:spPr>
              <a:xfrm>
                <a:off x="5290618" y="2758203"/>
                <a:ext cx="58119" cy="5992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2" name="Овал 891"/>
              <p:cNvSpPr/>
              <p:nvPr/>
            </p:nvSpPr>
            <p:spPr>
              <a:xfrm>
                <a:off x="5303332" y="3021516"/>
                <a:ext cx="56302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3" name="Овал 892"/>
              <p:cNvSpPr/>
              <p:nvPr/>
            </p:nvSpPr>
            <p:spPr>
              <a:xfrm>
                <a:off x="5392326" y="3121392"/>
                <a:ext cx="58119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4" name="Овал 893"/>
              <p:cNvSpPr/>
              <p:nvPr/>
            </p:nvSpPr>
            <p:spPr>
              <a:xfrm>
                <a:off x="6678210" y="3019699"/>
                <a:ext cx="54487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5" name="Овал 894"/>
              <p:cNvSpPr/>
              <p:nvPr/>
            </p:nvSpPr>
            <p:spPr>
              <a:xfrm>
                <a:off x="6680027" y="2912559"/>
                <a:ext cx="56302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6" name="Овал 895"/>
              <p:cNvSpPr/>
              <p:nvPr/>
            </p:nvSpPr>
            <p:spPr>
              <a:xfrm>
                <a:off x="6665497" y="2814498"/>
                <a:ext cx="54487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7" name="Овал 896"/>
              <p:cNvSpPr/>
              <p:nvPr/>
            </p:nvSpPr>
            <p:spPr>
              <a:xfrm>
                <a:off x="6712719" y="2738228"/>
                <a:ext cx="54487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8" name="Овал 897"/>
              <p:cNvSpPr/>
              <p:nvPr/>
            </p:nvSpPr>
            <p:spPr>
              <a:xfrm>
                <a:off x="6778102" y="2834473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9" name="Овал 898"/>
              <p:cNvSpPr/>
              <p:nvPr/>
            </p:nvSpPr>
            <p:spPr>
              <a:xfrm>
                <a:off x="6785367" y="2965221"/>
                <a:ext cx="56302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0" name="Овал 899"/>
              <p:cNvSpPr/>
              <p:nvPr/>
            </p:nvSpPr>
            <p:spPr>
              <a:xfrm>
                <a:off x="6776286" y="3095969"/>
                <a:ext cx="54487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1" name="Овал 900"/>
              <p:cNvSpPr/>
              <p:nvPr/>
            </p:nvSpPr>
            <p:spPr>
              <a:xfrm>
                <a:off x="5098099" y="2774547"/>
                <a:ext cx="54487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2" name="Овал 901"/>
              <p:cNvSpPr/>
              <p:nvPr/>
            </p:nvSpPr>
            <p:spPr>
              <a:xfrm>
                <a:off x="5090834" y="2999724"/>
                <a:ext cx="56303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3" name="Овал 902"/>
              <p:cNvSpPr/>
              <p:nvPr/>
            </p:nvSpPr>
            <p:spPr>
              <a:xfrm>
                <a:off x="4996390" y="2874423"/>
                <a:ext cx="56303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904" name="Овал 903"/>
              <p:cNvSpPr/>
              <p:nvPr/>
            </p:nvSpPr>
            <p:spPr>
              <a:xfrm>
                <a:off x="4912844" y="2756387"/>
                <a:ext cx="58119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5" name="Овал 904"/>
              <p:cNvSpPr/>
              <p:nvPr/>
            </p:nvSpPr>
            <p:spPr>
              <a:xfrm>
                <a:off x="4925558" y="3017884"/>
                <a:ext cx="56302" cy="599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6" name="Овал 905"/>
              <p:cNvSpPr/>
              <p:nvPr/>
            </p:nvSpPr>
            <p:spPr>
              <a:xfrm>
                <a:off x="5014553" y="3117760"/>
                <a:ext cx="58119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7" name="Овал 906"/>
              <p:cNvSpPr/>
              <p:nvPr/>
            </p:nvSpPr>
            <p:spPr>
              <a:xfrm>
                <a:off x="5188910" y="2881687"/>
                <a:ext cx="56303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8" name="Овал 907"/>
              <p:cNvSpPr/>
              <p:nvPr/>
            </p:nvSpPr>
            <p:spPr>
              <a:xfrm>
                <a:off x="5201624" y="3105049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294169" name="Группа 914"/>
            <p:cNvGrpSpPr>
              <a:grpSpLocks/>
            </p:cNvGrpSpPr>
            <p:nvPr/>
          </p:nvGrpSpPr>
          <p:grpSpPr bwMode="auto">
            <a:xfrm>
              <a:off x="3372984" y="4149000"/>
              <a:ext cx="2435077" cy="911772"/>
              <a:chOff x="4500563" y="2714620"/>
              <a:chExt cx="2786081" cy="1043199"/>
            </a:xfrm>
          </p:grpSpPr>
          <p:grpSp>
            <p:nvGrpSpPr>
              <p:cNvPr id="294170" name="Группа 387"/>
              <p:cNvGrpSpPr>
                <a:grpSpLocks/>
              </p:cNvGrpSpPr>
              <p:nvPr/>
            </p:nvGrpSpPr>
            <p:grpSpPr bwMode="auto">
              <a:xfrm>
                <a:off x="4500563" y="2714620"/>
                <a:ext cx="2786081" cy="1043199"/>
                <a:chOff x="4500563" y="2714620"/>
                <a:chExt cx="2786081" cy="1043199"/>
              </a:xfrm>
            </p:grpSpPr>
            <p:grpSp>
              <p:nvGrpSpPr>
                <p:cNvPr id="25" name="Группа 61"/>
                <p:cNvGrpSpPr/>
                <p:nvPr/>
              </p:nvGrpSpPr>
              <p:grpSpPr>
                <a:xfrm>
                  <a:off x="4871191" y="2714620"/>
                  <a:ext cx="2016117" cy="759353"/>
                  <a:chOff x="1714480" y="1785926"/>
                  <a:chExt cx="2655398" cy="1000132"/>
                </a:xfrm>
                <a:solidFill>
                  <a:srgbClr val="C5EAFB"/>
                </a:solidFill>
              </p:grpSpPr>
              <p:sp>
                <p:nvSpPr>
                  <p:cNvPr id="974" name="Прямоугольник 973"/>
                  <p:cNvSpPr/>
                  <p:nvPr/>
                </p:nvSpPr>
                <p:spPr>
                  <a:xfrm>
                    <a:off x="1714480" y="1785926"/>
                    <a:ext cx="2643206" cy="1000132"/>
                  </a:xfrm>
                  <a:prstGeom prst="rect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cxnSp>
                <p:nvCxnSpPr>
                  <p:cNvPr id="975" name="Прямая соединительная линия 974"/>
                  <p:cNvCxnSpPr/>
                  <p:nvPr/>
                </p:nvCxnSpPr>
                <p:spPr>
                  <a:xfrm>
                    <a:off x="1726672" y="2441060"/>
                    <a:ext cx="2643206" cy="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71" name="Прямая со стрелкой 970"/>
                <p:cNvCxnSpPr/>
                <p:nvPr/>
              </p:nvCxnSpPr>
              <p:spPr>
                <a:xfrm>
                  <a:off x="4500563" y="2993306"/>
                  <a:ext cx="383222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2" name="Прямая со стрелкой 971"/>
                <p:cNvCxnSpPr/>
                <p:nvPr/>
              </p:nvCxnSpPr>
              <p:spPr>
                <a:xfrm>
                  <a:off x="6885259" y="3006017"/>
                  <a:ext cx="401385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3" name="Прямая со стрелкой 972"/>
                <p:cNvCxnSpPr/>
                <p:nvPr/>
              </p:nvCxnSpPr>
              <p:spPr>
                <a:xfrm rot="5400000">
                  <a:off x="5693841" y="3610728"/>
                  <a:ext cx="294183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17" name="Овал 916"/>
              <p:cNvSpPr/>
              <p:nvPr/>
            </p:nvSpPr>
            <p:spPr>
              <a:xfrm>
                <a:off x="6474793" y="2873453"/>
                <a:ext cx="54487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18" name="Овал 917"/>
              <p:cNvSpPr/>
              <p:nvPr/>
            </p:nvSpPr>
            <p:spPr>
              <a:xfrm>
                <a:off x="6383982" y="3007833"/>
                <a:ext cx="56303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19" name="Овал 918"/>
              <p:cNvSpPr/>
              <p:nvPr/>
            </p:nvSpPr>
            <p:spPr>
              <a:xfrm>
                <a:off x="5840933" y="2996938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0" name="Овал 919"/>
              <p:cNvSpPr/>
              <p:nvPr/>
            </p:nvSpPr>
            <p:spPr>
              <a:xfrm>
                <a:off x="6474793" y="3100446"/>
                <a:ext cx="56303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1" name="Овал 920"/>
              <p:cNvSpPr/>
              <p:nvPr/>
            </p:nvSpPr>
            <p:spPr>
              <a:xfrm>
                <a:off x="6204177" y="3124054"/>
                <a:ext cx="54487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2" name="Овал 921"/>
              <p:cNvSpPr/>
              <p:nvPr/>
            </p:nvSpPr>
            <p:spPr>
              <a:xfrm>
                <a:off x="5833668" y="2780839"/>
                <a:ext cx="54487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3" name="Овал 922"/>
              <p:cNvSpPr/>
              <p:nvPr/>
            </p:nvSpPr>
            <p:spPr>
              <a:xfrm>
                <a:off x="5739225" y="2900692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4" name="Овал 923"/>
              <p:cNvSpPr/>
              <p:nvPr/>
            </p:nvSpPr>
            <p:spPr>
              <a:xfrm>
                <a:off x="6138793" y="3009649"/>
                <a:ext cx="54487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5" name="Овал 924"/>
              <p:cNvSpPr/>
              <p:nvPr/>
            </p:nvSpPr>
            <p:spPr>
              <a:xfrm>
                <a:off x="5984414" y="3000570"/>
                <a:ext cx="56303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6" name="Овал 925"/>
              <p:cNvSpPr/>
              <p:nvPr/>
            </p:nvSpPr>
            <p:spPr>
              <a:xfrm>
                <a:off x="5913582" y="3104078"/>
                <a:ext cx="54487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7" name="Овал 926"/>
              <p:cNvSpPr/>
              <p:nvPr/>
            </p:nvSpPr>
            <p:spPr>
              <a:xfrm>
                <a:off x="6131528" y="2782656"/>
                <a:ext cx="54487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8" name="Овал 927"/>
              <p:cNvSpPr/>
              <p:nvPr/>
            </p:nvSpPr>
            <p:spPr>
              <a:xfrm>
                <a:off x="5777365" y="3093182"/>
                <a:ext cx="54487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9" name="Овал 928"/>
              <p:cNvSpPr/>
              <p:nvPr/>
            </p:nvSpPr>
            <p:spPr>
              <a:xfrm>
                <a:off x="5900868" y="2889796"/>
                <a:ext cx="56303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0" name="Овал 929"/>
              <p:cNvSpPr/>
              <p:nvPr/>
            </p:nvSpPr>
            <p:spPr>
              <a:xfrm>
                <a:off x="6258664" y="2768128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1" name="Овал 930"/>
              <p:cNvSpPr/>
              <p:nvPr/>
            </p:nvSpPr>
            <p:spPr>
              <a:xfrm>
                <a:off x="5966252" y="2789920"/>
                <a:ext cx="56303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2" name="Овал 931"/>
              <p:cNvSpPr/>
              <p:nvPr/>
            </p:nvSpPr>
            <p:spPr>
              <a:xfrm>
                <a:off x="6340393" y="3116790"/>
                <a:ext cx="56303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3" name="Овал 932"/>
              <p:cNvSpPr/>
              <p:nvPr/>
            </p:nvSpPr>
            <p:spPr>
              <a:xfrm>
                <a:off x="6215074" y="2902508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4" name="Овал 933"/>
              <p:cNvSpPr/>
              <p:nvPr/>
            </p:nvSpPr>
            <p:spPr>
              <a:xfrm>
                <a:off x="6256847" y="3024176"/>
                <a:ext cx="56303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5" name="Овал 934"/>
              <p:cNvSpPr/>
              <p:nvPr/>
            </p:nvSpPr>
            <p:spPr>
              <a:xfrm>
                <a:off x="6064328" y="2895245"/>
                <a:ext cx="56303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6" name="Овал 935"/>
              <p:cNvSpPr/>
              <p:nvPr/>
            </p:nvSpPr>
            <p:spPr>
              <a:xfrm>
                <a:off x="6082490" y="3100446"/>
                <a:ext cx="56303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7" name="Овал 936"/>
              <p:cNvSpPr/>
              <p:nvPr/>
            </p:nvSpPr>
            <p:spPr>
              <a:xfrm>
                <a:off x="6460263" y="2751784"/>
                <a:ext cx="56303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8" name="Овал 937"/>
              <p:cNvSpPr/>
              <p:nvPr/>
            </p:nvSpPr>
            <p:spPr>
              <a:xfrm>
                <a:off x="6344025" y="2909772"/>
                <a:ext cx="54487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9" name="Овал 938"/>
              <p:cNvSpPr/>
              <p:nvPr/>
            </p:nvSpPr>
            <p:spPr>
              <a:xfrm>
                <a:off x="6364004" y="2811711"/>
                <a:ext cx="56302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0" name="Овал 939"/>
              <p:cNvSpPr/>
              <p:nvPr/>
            </p:nvSpPr>
            <p:spPr>
              <a:xfrm>
                <a:off x="6661864" y="3131318"/>
                <a:ext cx="54487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1" name="Овал 940"/>
              <p:cNvSpPr/>
              <p:nvPr/>
            </p:nvSpPr>
            <p:spPr>
              <a:xfrm>
                <a:off x="6572869" y="3069576"/>
                <a:ext cx="54487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2" name="Овал 941"/>
              <p:cNvSpPr/>
              <p:nvPr/>
            </p:nvSpPr>
            <p:spPr>
              <a:xfrm>
                <a:off x="6581951" y="2911588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3" name="Овал 942"/>
              <p:cNvSpPr/>
              <p:nvPr/>
            </p:nvSpPr>
            <p:spPr>
              <a:xfrm>
                <a:off x="6500220" y="2984226"/>
                <a:ext cx="56303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4" name="Овал 943"/>
              <p:cNvSpPr/>
              <p:nvPr/>
            </p:nvSpPr>
            <p:spPr>
              <a:xfrm>
                <a:off x="6560156" y="2780839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5" name="Овал 944"/>
              <p:cNvSpPr/>
              <p:nvPr/>
            </p:nvSpPr>
            <p:spPr>
              <a:xfrm>
                <a:off x="5679289" y="2773576"/>
                <a:ext cx="56303" cy="5992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946" name="Овал 945"/>
              <p:cNvSpPr/>
              <p:nvPr/>
            </p:nvSpPr>
            <p:spPr>
              <a:xfrm>
                <a:off x="5570316" y="2878901"/>
                <a:ext cx="58119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7" name="Овал 946"/>
              <p:cNvSpPr/>
              <p:nvPr/>
            </p:nvSpPr>
            <p:spPr>
              <a:xfrm>
                <a:off x="5642965" y="3020544"/>
                <a:ext cx="58119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8" name="Овал 947"/>
              <p:cNvSpPr/>
              <p:nvPr/>
            </p:nvSpPr>
            <p:spPr>
              <a:xfrm>
                <a:off x="5586662" y="3116790"/>
                <a:ext cx="58119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9" name="Овал 948"/>
              <p:cNvSpPr/>
              <p:nvPr/>
            </p:nvSpPr>
            <p:spPr>
              <a:xfrm>
                <a:off x="5475872" y="2779024"/>
                <a:ext cx="54487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0" name="Овал 949"/>
              <p:cNvSpPr/>
              <p:nvPr/>
            </p:nvSpPr>
            <p:spPr>
              <a:xfrm>
                <a:off x="5468608" y="3004202"/>
                <a:ext cx="56303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1" name="Овал 950"/>
              <p:cNvSpPr/>
              <p:nvPr/>
            </p:nvSpPr>
            <p:spPr>
              <a:xfrm>
                <a:off x="5374164" y="2877085"/>
                <a:ext cx="56303" cy="599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952" name="Овал 951"/>
              <p:cNvSpPr/>
              <p:nvPr/>
            </p:nvSpPr>
            <p:spPr>
              <a:xfrm>
                <a:off x="5290618" y="2759048"/>
                <a:ext cx="58119" cy="5992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3" name="Овал 952"/>
              <p:cNvSpPr/>
              <p:nvPr/>
            </p:nvSpPr>
            <p:spPr>
              <a:xfrm>
                <a:off x="5303332" y="3022361"/>
                <a:ext cx="56302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4" name="Овал 953"/>
              <p:cNvSpPr/>
              <p:nvPr/>
            </p:nvSpPr>
            <p:spPr>
              <a:xfrm>
                <a:off x="5392326" y="3122238"/>
                <a:ext cx="58119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5" name="Овал 954"/>
              <p:cNvSpPr/>
              <p:nvPr/>
            </p:nvSpPr>
            <p:spPr>
              <a:xfrm>
                <a:off x="6678210" y="3020544"/>
                <a:ext cx="54487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6" name="Овал 955"/>
              <p:cNvSpPr/>
              <p:nvPr/>
            </p:nvSpPr>
            <p:spPr>
              <a:xfrm>
                <a:off x="6680027" y="2913404"/>
                <a:ext cx="56302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7" name="Овал 956"/>
              <p:cNvSpPr/>
              <p:nvPr/>
            </p:nvSpPr>
            <p:spPr>
              <a:xfrm>
                <a:off x="6665497" y="2815343"/>
                <a:ext cx="54487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8" name="Овал 957"/>
              <p:cNvSpPr/>
              <p:nvPr/>
            </p:nvSpPr>
            <p:spPr>
              <a:xfrm>
                <a:off x="6712719" y="2739073"/>
                <a:ext cx="54487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9" name="Овал 958"/>
              <p:cNvSpPr/>
              <p:nvPr/>
            </p:nvSpPr>
            <p:spPr>
              <a:xfrm>
                <a:off x="6778102" y="2835318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0" name="Овал 959"/>
              <p:cNvSpPr/>
              <p:nvPr/>
            </p:nvSpPr>
            <p:spPr>
              <a:xfrm>
                <a:off x="6785367" y="2966066"/>
                <a:ext cx="56302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1" name="Овал 960"/>
              <p:cNvSpPr/>
              <p:nvPr/>
            </p:nvSpPr>
            <p:spPr>
              <a:xfrm>
                <a:off x="6776286" y="3096814"/>
                <a:ext cx="54487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2" name="Овал 961"/>
              <p:cNvSpPr/>
              <p:nvPr/>
            </p:nvSpPr>
            <p:spPr>
              <a:xfrm>
                <a:off x="5098099" y="2775392"/>
                <a:ext cx="54487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3" name="Овал 962"/>
              <p:cNvSpPr/>
              <p:nvPr/>
            </p:nvSpPr>
            <p:spPr>
              <a:xfrm>
                <a:off x="5090834" y="3000570"/>
                <a:ext cx="56303" cy="5629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4" name="Овал 963"/>
              <p:cNvSpPr/>
              <p:nvPr/>
            </p:nvSpPr>
            <p:spPr>
              <a:xfrm>
                <a:off x="4996390" y="2875269"/>
                <a:ext cx="56303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965" name="Овал 964"/>
              <p:cNvSpPr/>
              <p:nvPr/>
            </p:nvSpPr>
            <p:spPr>
              <a:xfrm>
                <a:off x="4912844" y="2757233"/>
                <a:ext cx="58119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6" name="Овал 965"/>
              <p:cNvSpPr/>
              <p:nvPr/>
            </p:nvSpPr>
            <p:spPr>
              <a:xfrm>
                <a:off x="4925558" y="3018729"/>
                <a:ext cx="56302" cy="599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7" name="Овал 966"/>
              <p:cNvSpPr/>
              <p:nvPr/>
            </p:nvSpPr>
            <p:spPr>
              <a:xfrm>
                <a:off x="5014553" y="3118606"/>
                <a:ext cx="58119" cy="5811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8" name="Овал 967"/>
              <p:cNvSpPr/>
              <p:nvPr/>
            </p:nvSpPr>
            <p:spPr>
              <a:xfrm>
                <a:off x="5188910" y="2882532"/>
                <a:ext cx="56303" cy="5629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9" name="Овал 968"/>
              <p:cNvSpPr/>
              <p:nvPr/>
            </p:nvSpPr>
            <p:spPr>
              <a:xfrm>
                <a:off x="5201624" y="3105895"/>
                <a:ext cx="56302" cy="5447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cxnSp>
          <p:nvCxnSpPr>
            <p:cNvPr id="986" name="Прямая соединительная линия 985"/>
            <p:cNvCxnSpPr/>
            <p:nvPr/>
          </p:nvCxnSpPr>
          <p:spPr>
            <a:xfrm rot="5400000">
              <a:off x="4720850" y="3346633"/>
              <a:ext cx="215219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Группа 496"/>
          <p:cNvGrpSpPr>
            <a:grpSpLocks/>
          </p:cNvGrpSpPr>
          <p:nvPr/>
        </p:nvGrpSpPr>
        <p:grpSpPr bwMode="auto">
          <a:xfrm>
            <a:off x="5816600" y="2873375"/>
            <a:ext cx="3314700" cy="1306513"/>
            <a:chOff x="5816428" y="2872740"/>
            <a:chExt cx="3314459" cy="1306512"/>
          </a:xfrm>
        </p:grpSpPr>
        <p:grpSp>
          <p:nvGrpSpPr>
            <p:cNvPr id="294230" name="Группа 1026"/>
            <p:cNvGrpSpPr>
              <a:grpSpLocks/>
            </p:cNvGrpSpPr>
            <p:nvPr/>
          </p:nvGrpSpPr>
          <p:grpSpPr bwMode="auto">
            <a:xfrm>
              <a:off x="5816428" y="2948150"/>
              <a:ext cx="3314459" cy="1231102"/>
              <a:chOff x="5816428" y="2948150"/>
              <a:chExt cx="3314459" cy="1231102"/>
            </a:xfrm>
          </p:grpSpPr>
          <p:grpSp>
            <p:nvGrpSpPr>
              <p:cNvPr id="294231" name="Группа 723"/>
              <p:cNvGrpSpPr>
                <a:grpSpLocks/>
              </p:cNvGrpSpPr>
              <p:nvPr/>
            </p:nvGrpSpPr>
            <p:grpSpPr bwMode="auto">
              <a:xfrm>
                <a:off x="5816428" y="3267480"/>
                <a:ext cx="2435077" cy="911772"/>
                <a:chOff x="4429124" y="4028875"/>
                <a:chExt cx="2786081" cy="1043199"/>
              </a:xfrm>
            </p:grpSpPr>
            <p:grpSp>
              <p:nvGrpSpPr>
                <p:cNvPr id="294232" name="Группа 389"/>
                <p:cNvGrpSpPr>
                  <a:grpSpLocks/>
                </p:cNvGrpSpPr>
                <p:nvPr/>
              </p:nvGrpSpPr>
              <p:grpSpPr bwMode="auto">
                <a:xfrm>
                  <a:off x="4429124" y="4028875"/>
                  <a:ext cx="2786081" cy="1043199"/>
                  <a:chOff x="4500563" y="2714620"/>
                  <a:chExt cx="2786081" cy="1043199"/>
                </a:xfrm>
              </p:grpSpPr>
              <p:grpSp>
                <p:nvGrpSpPr>
                  <p:cNvPr id="30" name="Группа 61"/>
                  <p:cNvGrpSpPr/>
                  <p:nvPr/>
                </p:nvGrpSpPr>
                <p:grpSpPr>
                  <a:xfrm>
                    <a:off x="4871191" y="2714620"/>
                    <a:ext cx="2016117" cy="759353"/>
                    <a:chOff x="1714480" y="1785926"/>
                    <a:chExt cx="2655398" cy="1000132"/>
                  </a:xfrm>
                  <a:solidFill>
                    <a:srgbClr val="C5EAFB"/>
                  </a:solidFill>
                </p:grpSpPr>
                <p:sp>
                  <p:nvSpPr>
                    <p:cNvPr id="395" name="Прямоугольник 394"/>
                    <p:cNvSpPr/>
                    <p:nvPr/>
                  </p:nvSpPr>
                  <p:spPr>
                    <a:xfrm>
                      <a:off x="1714480" y="1785926"/>
                      <a:ext cx="2643206" cy="1000132"/>
                    </a:xfrm>
                    <a:prstGeom prst="rect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/>
                    </a:p>
                  </p:txBody>
                </p:sp>
                <p:cxnSp>
                  <p:nvCxnSpPr>
                    <p:cNvPr id="396" name="Прямая соединительная линия 395"/>
                    <p:cNvCxnSpPr/>
                    <p:nvPr/>
                  </p:nvCxnSpPr>
                  <p:spPr>
                    <a:xfrm>
                      <a:off x="1726672" y="2441060"/>
                      <a:ext cx="2643206" cy="0"/>
                    </a:xfrm>
                    <a:prstGeom prst="line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92" name="Прямая со стрелкой 391"/>
                  <p:cNvCxnSpPr/>
                  <p:nvPr/>
                </p:nvCxnSpPr>
                <p:spPr>
                  <a:xfrm>
                    <a:off x="4500563" y="2993145"/>
                    <a:ext cx="383218" cy="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3" name="Прямая со стрелкой 392"/>
                  <p:cNvCxnSpPr/>
                  <p:nvPr/>
                </p:nvCxnSpPr>
                <p:spPr>
                  <a:xfrm>
                    <a:off x="6885232" y="3005859"/>
                    <a:ext cx="401379" cy="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4" name="Прямая со стрелкой 393"/>
                  <p:cNvCxnSpPr/>
                  <p:nvPr/>
                </p:nvCxnSpPr>
                <p:spPr>
                  <a:xfrm rot="5400000">
                    <a:off x="5693794" y="3610697"/>
                    <a:ext cx="294245" cy="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4237" name="Группа 720"/>
                <p:cNvGrpSpPr>
                  <a:grpSpLocks/>
                </p:cNvGrpSpPr>
                <p:nvPr/>
              </p:nvGrpSpPr>
              <p:grpSpPr bwMode="auto">
                <a:xfrm>
                  <a:off x="4825157" y="4045748"/>
                  <a:ext cx="1961421" cy="453378"/>
                  <a:chOff x="4840382" y="4045748"/>
                  <a:chExt cx="1961421" cy="453378"/>
                </a:xfrm>
              </p:grpSpPr>
              <p:sp>
                <p:nvSpPr>
                  <p:cNvPr id="512" name="Овал 511"/>
                  <p:cNvSpPr/>
                  <p:nvPr/>
                </p:nvSpPr>
                <p:spPr>
                  <a:xfrm>
                    <a:off x="5136321" y="4180257"/>
                    <a:ext cx="56302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13" name="Овал 512"/>
                  <p:cNvSpPr/>
                  <p:nvPr/>
                </p:nvSpPr>
                <p:spPr>
                  <a:xfrm>
                    <a:off x="5130872" y="4436359"/>
                    <a:ext cx="56303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14" name="Овал 513"/>
                  <p:cNvSpPr/>
                  <p:nvPr/>
                </p:nvSpPr>
                <p:spPr>
                  <a:xfrm>
                    <a:off x="5121791" y="4056747"/>
                    <a:ext cx="56302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15" name="Овал 514"/>
                  <p:cNvSpPr/>
                  <p:nvPr/>
                </p:nvSpPr>
                <p:spPr>
                  <a:xfrm>
                    <a:off x="5323389" y="4438175"/>
                    <a:ext cx="56303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16" name="Овал 515"/>
                  <p:cNvSpPr/>
                  <p:nvPr/>
                </p:nvSpPr>
                <p:spPr>
                  <a:xfrm>
                    <a:off x="5234396" y="4376420"/>
                    <a:ext cx="54486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17" name="Овал 516"/>
                  <p:cNvSpPr/>
                  <p:nvPr/>
                </p:nvSpPr>
                <p:spPr>
                  <a:xfrm>
                    <a:off x="5243476" y="4218400"/>
                    <a:ext cx="56303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18" name="Овал 517"/>
                  <p:cNvSpPr/>
                  <p:nvPr/>
                </p:nvSpPr>
                <p:spPr>
                  <a:xfrm>
                    <a:off x="5165380" y="4292869"/>
                    <a:ext cx="54486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19" name="Овал 518"/>
                  <p:cNvSpPr/>
                  <p:nvPr/>
                </p:nvSpPr>
                <p:spPr>
                  <a:xfrm>
                    <a:off x="5223499" y="4085808"/>
                    <a:ext cx="54486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20" name="Овал 519"/>
                  <p:cNvSpPr/>
                  <p:nvPr/>
                </p:nvSpPr>
                <p:spPr>
                  <a:xfrm>
                    <a:off x="5339735" y="4327380"/>
                    <a:ext cx="54486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21" name="Овал 520"/>
                  <p:cNvSpPr/>
                  <p:nvPr/>
                </p:nvSpPr>
                <p:spPr>
                  <a:xfrm>
                    <a:off x="5341551" y="4220216"/>
                    <a:ext cx="56303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22" name="Овал 521"/>
                  <p:cNvSpPr/>
                  <p:nvPr/>
                </p:nvSpPr>
                <p:spPr>
                  <a:xfrm>
                    <a:off x="5327021" y="4122134"/>
                    <a:ext cx="54486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23" name="Овал 522"/>
                  <p:cNvSpPr/>
                  <p:nvPr/>
                </p:nvSpPr>
                <p:spPr>
                  <a:xfrm>
                    <a:off x="5374242" y="4045849"/>
                    <a:ext cx="56303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24" name="Овал 523"/>
                  <p:cNvSpPr/>
                  <p:nvPr/>
                </p:nvSpPr>
                <p:spPr>
                  <a:xfrm>
                    <a:off x="5441442" y="4142115"/>
                    <a:ext cx="54486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25" name="Овал 524"/>
                  <p:cNvSpPr/>
                  <p:nvPr/>
                </p:nvSpPr>
                <p:spPr>
                  <a:xfrm>
                    <a:off x="5446890" y="4272890"/>
                    <a:ext cx="56303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26" name="Овал 525"/>
                  <p:cNvSpPr/>
                  <p:nvPr/>
                </p:nvSpPr>
                <p:spPr>
                  <a:xfrm>
                    <a:off x="5437810" y="4403666"/>
                    <a:ext cx="56302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27" name="Овал 526"/>
                  <p:cNvSpPr/>
                  <p:nvPr/>
                </p:nvSpPr>
                <p:spPr>
                  <a:xfrm>
                    <a:off x="5534068" y="4174808"/>
                    <a:ext cx="56303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28" name="Овал 527"/>
                  <p:cNvSpPr/>
                  <p:nvPr/>
                </p:nvSpPr>
                <p:spPr>
                  <a:xfrm>
                    <a:off x="5534068" y="4403666"/>
                    <a:ext cx="56303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29" name="Овал 528"/>
                  <p:cNvSpPr/>
                  <p:nvPr/>
                </p:nvSpPr>
                <p:spPr>
                  <a:xfrm>
                    <a:off x="5519538" y="4053114"/>
                    <a:ext cx="56303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30" name="Овал 529"/>
                  <p:cNvSpPr/>
                  <p:nvPr/>
                </p:nvSpPr>
                <p:spPr>
                  <a:xfrm>
                    <a:off x="5721137" y="4434543"/>
                    <a:ext cx="56302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31" name="Овал 530"/>
                  <p:cNvSpPr/>
                  <p:nvPr/>
                </p:nvSpPr>
                <p:spPr>
                  <a:xfrm>
                    <a:off x="5632143" y="4370972"/>
                    <a:ext cx="54486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32" name="Овал 531"/>
                  <p:cNvSpPr/>
                  <p:nvPr/>
                </p:nvSpPr>
                <p:spPr>
                  <a:xfrm>
                    <a:off x="5641224" y="4212951"/>
                    <a:ext cx="56302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33" name="Овал 532"/>
                  <p:cNvSpPr/>
                  <p:nvPr/>
                </p:nvSpPr>
                <p:spPr>
                  <a:xfrm>
                    <a:off x="5559495" y="4285604"/>
                    <a:ext cx="56303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34" name="Овал 533"/>
                  <p:cNvSpPr/>
                  <p:nvPr/>
                </p:nvSpPr>
                <p:spPr>
                  <a:xfrm>
                    <a:off x="5621245" y="4082175"/>
                    <a:ext cx="54486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35" name="Овал 534"/>
                  <p:cNvSpPr/>
                  <p:nvPr/>
                </p:nvSpPr>
                <p:spPr>
                  <a:xfrm>
                    <a:off x="5737482" y="4321930"/>
                    <a:ext cx="54486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36" name="Овал 535"/>
                  <p:cNvSpPr/>
                  <p:nvPr/>
                </p:nvSpPr>
                <p:spPr>
                  <a:xfrm>
                    <a:off x="5739299" y="4216583"/>
                    <a:ext cx="56302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37" name="Овал 536"/>
                  <p:cNvSpPr/>
                  <p:nvPr/>
                </p:nvSpPr>
                <p:spPr>
                  <a:xfrm>
                    <a:off x="5724769" y="4116686"/>
                    <a:ext cx="54486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38" name="Овал 537"/>
                  <p:cNvSpPr/>
                  <p:nvPr/>
                </p:nvSpPr>
                <p:spPr>
                  <a:xfrm>
                    <a:off x="5779255" y="4047666"/>
                    <a:ext cx="56302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39" name="Овал 538"/>
                  <p:cNvSpPr/>
                  <p:nvPr/>
                </p:nvSpPr>
                <p:spPr>
                  <a:xfrm>
                    <a:off x="5821027" y="4138482"/>
                    <a:ext cx="56303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40" name="Овал 539"/>
                  <p:cNvSpPr/>
                  <p:nvPr/>
                </p:nvSpPr>
                <p:spPr>
                  <a:xfrm>
                    <a:off x="5830109" y="4267441"/>
                    <a:ext cx="56302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41" name="Овал 540"/>
                  <p:cNvSpPr/>
                  <p:nvPr/>
                </p:nvSpPr>
                <p:spPr>
                  <a:xfrm>
                    <a:off x="5822844" y="4398216"/>
                    <a:ext cx="56302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42" name="Овал 541"/>
                  <p:cNvSpPr/>
                  <p:nvPr/>
                </p:nvSpPr>
                <p:spPr>
                  <a:xfrm>
                    <a:off x="5888227" y="4067645"/>
                    <a:ext cx="56302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43" name="Овал 542"/>
                  <p:cNvSpPr/>
                  <p:nvPr/>
                </p:nvSpPr>
                <p:spPr>
                  <a:xfrm>
                    <a:off x="5910022" y="4191155"/>
                    <a:ext cx="56302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44" name="Овал 543"/>
                  <p:cNvSpPr/>
                  <p:nvPr/>
                </p:nvSpPr>
                <p:spPr>
                  <a:xfrm>
                    <a:off x="5915470" y="4329196"/>
                    <a:ext cx="54486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45" name="Овал 544"/>
                  <p:cNvSpPr/>
                  <p:nvPr/>
                </p:nvSpPr>
                <p:spPr>
                  <a:xfrm>
                    <a:off x="5922734" y="4439992"/>
                    <a:ext cx="54486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46" name="Овал 545"/>
                  <p:cNvSpPr/>
                  <p:nvPr/>
                </p:nvSpPr>
                <p:spPr>
                  <a:xfrm>
                    <a:off x="5969956" y="4105788"/>
                    <a:ext cx="54486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47" name="Овал 546"/>
                  <p:cNvSpPr/>
                  <p:nvPr/>
                </p:nvSpPr>
                <p:spPr>
                  <a:xfrm>
                    <a:off x="5984485" y="4192972"/>
                    <a:ext cx="54486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48" name="Овал 547"/>
                  <p:cNvSpPr/>
                  <p:nvPr/>
                </p:nvSpPr>
                <p:spPr>
                  <a:xfrm>
                    <a:off x="5995382" y="4311032"/>
                    <a:ext cx="56303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49" name="Овал 548"/>
                  <p:cNvSpPr/>
                  <p:nvPr/>
                </p:nvSpPr>
                <p:spPr>
                  <a:xfrm>
                    <a:off x="6002647" y="4420012"/>
                    <a:ext cx="56303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50" name="Овал 549"/>
                  <p:cNvSpPr/>
                  <p:nvPr/>
                </p:nvSpPr>
                <p:spPr>
                  <a:xfrm>
                    <a:off x="6080744" y="4145747"/>
                    <a:ext cx="56302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51" name="Овал 550"/>
                  <p:cNvSpPr/>
                  <p:nvPr/>
                </p:nvSpPr>
                <p:spPr>
                  <a:xfrm>
                    <a:off x="6068030" y="4243829"/>
                    <a:ext cx="54486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52" name="Овал 551"/>
                  <p:cNvSpPr/>
                  <p:nvPr/>
                </p:nvSpPr>
                <p:spPr>
                  <a:xfrm>
                    <a:off x="6080744" y="4323747"/>
                    <a:ext cx="56302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53" name="Овал 552"/>
                  <p:cNvSpPr/>
                  <p:nvPr/>
                </p:nvSpPr>
                <p:spPr>
                  <a:xfrm>
                    <a:off x="6088009" y="4434543"/>
                    <a:ext cx="56302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54" name="Овал 553"/>
                  <p:cNvSpPr/>
                  <p:nvPr/>
                </p:nvSpPr>
                <p:spPr>
                  <a:xfrm>
                    <a:off x="6053501" y="4062196"/>
                    <a:ext cx="54486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55" name="Овал 554"/>
                  <p:cNvSpPr/>
                  <p:nvPr/>
                </p:nvSpPr>
                <p:spPr>
                  <a:xfrm>
                    <a:off x="6162473" y="4320115"/>
                    <a:ext cx="56303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56" name="Овал 555"/>
                  <p:cNvSpPr/>
                  <p:nvPr/>
                </p:nvSpPr>
                <p:spPr>
                  <a:xfrm>
                    <a:off x="6169737" y="4429094"/>
                    <a:ext cx="56303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57" name="Овал 556"/>
                  <p:cNvSpPr/>
                  <p:nvPr/>
                </p:nvSpPr>
                <p:spPr>
                  <a:xfrm>
                    <a:off x="6224223" y="4154828"/>
                    <a:ext cx="56303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58" name="Овал 557"/>
                  <p:cNvSpPr/>
                  <p:nvPr/>
                </p:nvSpPr>
                <p:spPr>
                  <a:xfrm>
                    <a:off x="6233305" y="4252910"/>
                    <a:ext cx="56302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59" name="Овал 558"/>
                  <p:cNvSpPr/>
                  <p:nvPr/>
                </p:nvSpPr>
                <p:spPr>
                  <a:xfrm>
                    <a:off x="6249650" y="4349176"/>
                    <a:ext cx="56303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60" name="Овал 559"/>
                  <p:cNvSpPr/>
                  <p:nvPr/>
                </p:nvSpPr>
                <p:spPr>
                  <a:xfrm>
                    <a:off x="6255099" y="4443625"/>
                    <a:ext cx="56302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61" name="Овал 560"/>
                  <p:cNvSpPr/>
                  <p:nvPr/>
                </p:nvSpPr>
                <p:spPr>
                  <a:xfrm>
                    <a:off x="6224223" y="4056747"/>
                    <a:ext cx="56303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62" name="Овал 561"/>
                  <p:cNvSpPr/>
                  <p:nvPr/>
                </p:nvSpPr>
                <p:spPr>
                  <a:xfrm>
                    <a:off x="6146127" y="4212951"/>
                    <a:ext cx="56302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63" name="Овал 562"/>
                  <p:cNvSpPr/>
                  <p:nvPr/>
                </p:nvSpPr>
                <p:spPr>
                  <a:xfrm>
                    <a:off x="6151575" y="4091257"/>
                    <a:ext cx="54486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64" name="Овал 563"/>
                  <p:cNvSpPr/>
                  <p:nvPr/>
                </p:nvSpPr>
                <p:spPr>
                  <a:xfrm>
                    <a:off x="4929274" y="4192972"/>
                    <a:ext cx="56302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65" name="Овал 564"/>
                  <p:cNvSpPr/>
                  <p:nvPr/>
                </p:nvSpPr>
                <p:spPr>
                  <a:xfrm>
                    <a:off x="4969231" y="4427277"/>
                    <a:ext cx="56302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66" name="Овал 565"/>
                  <p:cNvSpPr/>
                  <p:nvPr/>
                </p:nvSpPr>
                <p:spPr>
                  <a:xfrm>
                    <a:off x="4923825" y="4056747"/>
                    <a:ext cx="56303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67" name="Овал 566"/>
                  <p:cNvSpPr/>
                  <p:nvPr/>
                </p:nvSpPr>
                <p:spPr>
                  <a:xfrm>
                    <a:off x="5070938" y="4343726"/>
                    <a:ext cx="56302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68" name="Овал 567"/>
                  <p:cNvSpPr/>
                  <p:nvPr/>
                </p:nvSpPr>
                <p:spPr>
                  <a:xfrm>
                    <a:off x="5045511" y="4218400"/>
                    <a:ext cx="56302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69" name="Овал 568"/>
                  <p:cNvSpPr/>
                  <p:nvPr/>
                </p:nvSpPr>
                <p:spPr>
                  <a:xfrm>
                    <a:off x="4976496" y="4298319"/>
                    <a:ext cx="56302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70" name="Овал 569"/>
                  <p:cNvSpPr/>
                  <p:nvPr/>
                </p:nvSpPr>
                <p:spPr>
                  <a:xfrm>
                    <a:off x="5016452" y="4103971"/>
                    <a:ext cx="54486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71" name="Овал 570"/>
                  <p:cNvSpPr/>
                  <p:nvPr/>
                </p:nvSpPr>
                <p:spPr>
                  <a:xfrm>
                    <a:off x="6305953" y="4147563"/>
                    <a:ext cx="54486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72" name="Овал 571"/>
                  <p:cNvSpPr/>
                  <p:nvPr/>
                </p:nvSpPr>
                <p:spPr>
                  <a:xfrm>
                    <a:off x="6315033" y="4245645"/>
                    <a:ext cx="56303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73" name="Овал 572"/>
                  <p:cNvSpPr/>
                  <p:nvPr/>
                </p:nvSpPr>
                <p:spPr>
                  <a:xfrm>
                    <a:off x="6329563" y="4349176"/>
                    <a:ext cx="56303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74" name="Овал 573"/>
                  <p:cNvSpPr/>
                  <p:nvPr/>
                </p:nvSpPr>
                <p:spPr>
                  <a:xfrm>
                    <a:off x="6336828" y="4436359"/>
                    <a:ext cx="54486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75" name="Овал 574"/>
                  <p:cNvSpPr/>
                  <p:nvPr/>
                </p:nvSpPr>
                <p:spPr>
                  <a:xfrm>
                    <a:off x="6305953" y="4051298"/>
                    <a:ext cx="54486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76" name="Овал 575"/>
                  <p:cNvSpPr/>
                  <p:nvPr/>
                </p:nvSpPr>
                <p:spPr>
                  <a:xfrm>
                    <a:off x="6367704" y="4085808"/>
                    <a:ext cx="56302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77" name="Овал 576"/>
                  <p:cNvSpPr/>
                  <p:nvPr/>
                </p:nvSpPr>
                <p:spPr>
                  <a:xfrm>
                    <a:off x="6376784" y="4183890"/>
                    <a:ext cx="56303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78" name="Овал 577"/>
                  <p:cNvSpPr/>
                  <p:nvPr/>
                </p:nvSpPr>
                <p:spPr>
                  <a:xfrm>
                    <a:off x="6391314" y="4265625"/>
                    <a:ext cx="56303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79" name="Овал 578"/>
                  <p:cNvSpPr/>
                  <p:nvPr/>
                </p:nvSpPr>
                <p:spPr>
                  <a:xfrm>
                    <a:off x="6398578" y="4374604"/>
                    <a:ext cx="56303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80" name="Овал 579"/>
                  <p:cNvSpPr/>
                  <p:nvPr/>
                </p:nvSpPr>
                <p:spPr>
                  <a:xfrm>
                    <a:off x="6443984" y="4441808"/>
                    <a:ext cx="54486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81" name="Овал 580"/>
                  <p:cNvSpPr/>
                  <p:nvPr/>
                </p:nvSpPr>
                <p:spPr>
                  <a:xfrm>
                    <a:off x="6438535" y="4131217"/>
                    <a:ext cx="56303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82" name="Овал 581"/>
                  <p:cNvSpPr/>
                  <p:nvPr/>
                </p:nvSpPr>
                <p:spPr>
                  <a:xfrm>
                    <a:off x="6462146" y="4212951"/>
                    <a:ext cx="56302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83" name="Овал 582"/>
                  <p:cNvSpPr/>
                  <p:nvPr/>
                </p:nvSpPr>
                <p:spPr>
                  <a:xfrm>
                    <a:off x="6465778" y="4298319"/>
                    <a:ext cx="54486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84" name="Овал 583"/>
                  <p:cNvSpPr/>
                  <p:nvPr/>
                </p:nvSpPr>
                <p:spPr>
                  <a:xfrm>
                    <a:off x="6478491" y="4374604"/>
                    <a:ext cx="56303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85" name="Овал 584"/>
                  <p:cNvSpPr/>
                  <p:nvPr/>
                </p:nvSpPr>
                <p:spPr>
                  <a:xfrm>
                    <a:off x="6431270" y="4058564"/>
                    <a:ext cx="56303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86" name="Овал 585"/>
                  <p:cNvSpPr/>
                  <p:nvPr/>
                </p:nvSpPr>
                <p:spPr>
                  <a:xfrm>
                    <a:off x="6527529" y="4434543"/>
                    <a:ext cx="54486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87" name="Овал 586"/>
                  <p:cNvSpPr/>
                  <p:nvPr/>
                </p:nvSpPr>
                <p:spPr>
                  <a:xfrm>
                    <a:off x="6547507" y="4370972"/>
                    <a:ext cx="56303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89" name="Овал 588"/>
                  <p:cNvSpPr/>
                  <p:nvPr/>
                </p:nvSpPr>
                <p:spPr>
                  <a:xfrm>
                    <a:off x="6527529" y="4300134"/>
                    <a:ext cx="54486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90" name="Овал 589"/>
                  <p:cNvSpPr/>
                  <p:nvPr/>
                </p:nvSpPr>
                <p:spPr>
                  <a:xfrm>
                    <a:off x="6523897" y="4234747"/>
                    <a:ext cx="56302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91" name="Овал 590"/>
                  <p:cNvSpPr/>
                  <p:nvPr/>
                </p:nvSpPr>
                <p:spPr>
                  <a:xfrm>
                    <a:off x="6503918" y="4160278"/>
                    <a:ext cx="54486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92" name="Овал 591"/>
                  <p:cNvSpPr/>
                  <p:nvPr/>
                </p:nvSpPr>
                <p:spPr>
                  <a:xfrm>
                    <a:off x="6496653" y="4085808"/>
                    <a:ext cx="54486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93" name="Овал 592"/>
                  <p:cNvSpPr/>
                  <p:nvPr/>
                </p:nvSpPr>
                <p:spPr>
                  <a:xfrm>
                    <a:off x="6552956" y="4047666"/>
                    <a:ext cx="56302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94" name="Овал 593"/>
                  <p:cNvSpPr/>
                  <p:nvPr/>
                </p:nvSpPr>
                <p:spPr>
                  <a:xfrm>
                    <a:off x="6560221" y="4116686"/>
                    <a:ext cx="56302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95" name="Овал 594"/>
                  <p:cNvSpPr/>
                  <p:nvPr/>
                </p:nvSpPr>
                <p:spPr>
                  <a:xfrm>
                    <a:off x="6572933" y="4180257"/>
                    <a:ext cx="54486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96" name="Овал 595"/>
                  <p:cNvSpPr/>
                  <p:nvPr/>
                </p:nvSpPr>
                <p:spPr>
                  <a:xfrm>
                    <a:off x="6591095" y="4243829"/>
                    <a:ext cx="56303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97" name="Овал 596"/>
                  <p:cNvSpPr/>
                  <p:nvPr/>
                </p:nvSpPr>
                <p:spPr>
                  <a:xfrm>
                    <a:off x="6598360" y="4305584"/>
                    <a:ext cx="56303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98" name="Овал 597"/>
                  <p:cNvSpPr/>
                  <p:nvPr/>
                </p:nvSpPr>
                <p:spPr>
                  <a:xfrm>
                    <a:off x="6611074" y="4367339"/>
                    <a:ext cx="54486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99" name="Овал 598"/>
                  <p:cNvSpPr/>
                  <p:nvPr/>
                </p:nvSpPr>
                <p:spPr>
                  <a:xfrm>
                    <a:off x="6598360" y="4434543"/>
                    <a:ext cx="56303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600" name="Овал 599"/>
                  <p:cNvSpPr/>
                  <p:nvPr/>
                </p:nvSpPr>
                <p:spPr>
                  <a:xfrm>
                    <a:off x="6618339" y="4053114"/>
                    <a:ext cx="54486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601" name="Овал 600"/>
                  <p:cNvSpPr/>
                  <p:nvPr/>
                </p:nvSpPr>
                <p:spPr>
                  <a:xfrm>
                    <a:off x="6620155" y="4113053"/>
                    <a:ext cx="56303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602" name="Овал 601"/>
                  <p:cNvSpPr/>
                  <p:nvPr/>
                </p:nvSpPr>
                <p:spPr>
                  <a:xfrm>
                    <a:off x="6631052" y="4169359"/>
                    <a:ext cx="56303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603" name="Овал 602"/>
                  <p:cNvSpPr/>
                  <p:nvPr/>
                </p:nvSpPr>
                <p:spPr>
                  <a:xfrm>
                    <a:off x="6660111" y="4231114"/>
                    <a:ext cx="56303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604" name="Овал 603"/>
                  <p:cNvSpPr/>
                  <p:nvPr/>
                </p:nvSpPr>
                <p:spPr>
                  <a:xfrm>
                    <a:off x="6669192" y="4294686"/>
                    <a:ext cx="56302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605" name="Овал 604"/>
                  <p:cNvSpPr/>
                  <p:nvPr/>
                </p:nvSpPr>
                <p:spPr>
                  <a:xfrm>
                    <a:off x="6674641" y="4350992"/>
                    <a:ext cx="56303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606" name="Овал 605"/>
                  <p:cNvSpPr/>
                  <p:nvPr/>
                </p:nvSpPr>
                <p:spPr>
                  <a:xfrm>
                    <a:off x="6661928" y="4420012"/>
                    <a:ext cx="56302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607" name="Овал 606"/>
                  <p:cNvSpPr/>
                  <p:nvPr/>
                </p:nvSpPr>
                <p:spPr>
                  <a:xfrm>
                    <a:off x="6676457" y="4054931"/>
                    <a:ext cx="56302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608" name="Овал 607"/>
                  <p:cNvSpPr/>
                  <p:nvPr/>
                </p:nvSpPr>
                <p:spPr>
                  <a:xfrm>
                    <a:off x="6683722" y="4127584"/>
                    <a:ext cx="56302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609" name="Овал 608"/>
                  <p:cNvSpPr/>
                  <p:nvPr/>
                </p:nvSpPr>
                <p:spPr>
                  <a:xfrm>
                    <a:off x="6689170" y="4185706"/>
                    <a:ext cx="56303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07" name="Овал 706"/>
                  <p:cNvSpPr/>
                  <p:nvPr/>
                </p:nvSpPr>
                <p:spPr>
                  <a:xfrm>
                    <a:off x="6729126" y="4251094"/>
                    <a:ext cx="56303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08" name="Овал 707"/>
                  <p:cNvSpPr/>
                  <p:nvPr/>
                </p:nvSpPr>
                <p:spPr>
                  <a:xfrm>
                    <a:off x="6734576" y="4311032"/>
                    <a:ext cx="54486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09" name="Овал 708"/>
                  <p:cNvSpPr/>
                  <p:nvPr/>
                </p:nvSpPr>
                <p:spPr>
                  <a:xfrm>
                    <a:off x="6730943" y="4443625"/>
                    <a:ext cx="56302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10" name="Овал 709"/>
                  <p:cNvSpPr/>
                  <p:nvPr/>
                </p:nvSpPr>
                <p:spPr>
                  <a:xfrm>
                    <a:off x="6736391" y="4058564"/>
                    <a:ext cx="56303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11" name="Овал 710"/>
                  <p:cNvSpPr/>
                  <p:nvPr/>
                </p:nvSpPr>
                <p:spPr>
                  <a:xfrm>
                    <a:off x="6741840" y="4120319"/>
                    <a:ext cx="54486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12" name="Овал 711"/>
                  <p:cNvSpPr/>
                  <p:nvPr/>
                </p:nvSpPr>
                <p:spPr>
                  <a:xfrm>
                    <a:off x="6745473" y="4191155"/>
                    <a:ext cx="56302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13" name="Овал 712"/>
                  <p:cNvSpPr/>
                  <p:nvPr/>
                </p:nvSpPr>
                <p:spPr>
                  <a:xfrm>
                    <a:off x="6743656" y="4380053"/>
                    <a:ext cx="56303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15" name="Овал 714"/>
                  <p:cNvSpPr/>
                  <p:nvPr/>
                </p:nvSpPr>
                <p:spPr>
                  <a:xfrm>
                    <a:off x="4847545" y="4434543"/>
                    <a:ext cx="56303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17" name="Овал 716"/>
                  <p:cNvSpPr/>
                  <p:nvPr/>
                </p:nvSpPr>
                <p:spPr>
                  <a:xfrm>
                    <a:off x="4885686" y="4332828"/>
                    <a:ext cx="56302" cy="56307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18" name="Овал 717"/>
                  <p:cNvSpPr/>
                  <p:nvPr/>
                </p:nvSpPr>
                <p:spPr>
                  <a:xfrm>
                    <a:off x="4842097" y="4105788"/>
                    <a:ext cx="54486" cy="563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19" name="Овал 718"/>
                  <p:cNvSpPr/>
                  <p:nvPr/>
                </p:nvSpPr>
                <p:spPr>
                  <a:xfrm>
                    <a:off x="4840280" y="4238379"/>
                    <a:ext cx="56303" cy="54490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</p:grpSp>
          </p:grpSp>
          <p:grpSp>
            <p:nvGrpSpPr>
              <p:cNvPr id="294346" name="Группа 1013"/>
              <p:cNvGrpSpPr>
                <a:grpSpLocks/>
              </p:cNvGrpSpPr>
              <p:nvPr/>
            </p:nvGrpSpPr>
            <p:grpSpPr bwMode="auto">
              <a:xfrm>
                <a:off x="8229839" y="2948150"/>
                <a:ext cx="901048" cy="760100"/>
                <a:chOff x="7000892" y="2454586"/>
                <a:chExt cx="901048" cy="760100"/>
              </a:xfrm>
            </p:grpSpPr>
            <p:grpSp>
              <p:nvGrpSpPr>
                <p:cNvPr id="294347" name="Группа 1000"/>
                <p:cNvGrpSpPr>
                  <a:grpSpLocks/>
                </p:cNvGrpSpPr>
                <p:nvPr/>
              </p:nvGrpSpPr>
              <p:grpSpPr bwMode="auto">
                <a:xfrm>
                  <a:off x="7000892" y="2857496"/>
                  <a:ext cx="439658" cy="357190"/>
                  <a:chOff x="6822297" y="2643182"/>
                  <a:chExt cx="576247" cy="468159"/>
                </a:xfrm>
              </p:grpSpPr>
              <p:sp>
                <p:nvSpPr>
                  <p:cNvPr id="999" name="Равнобедренный треугольник 998"/>
                  <p:cNvSpPr/>
                  <p:nvPr/>
                </p:nvSpPr>
                <p:spPr>
                  <a:xfrm rot="5400000">
                    <a:off x="6732049" y="2732029"/>
                    <a:ext cx="463994" cy="285034"/>
                  </a:xfrm>
                  <a:prstGeom prst="triangl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1000" name="Равнобедренный треугольник 999"/>
                  <p:cNvSpPr/>
                  <p:nvPr/>
                </p:nvSpPr>
                <p:spPr>
                  <a:xfrm rot="16200000">
                    <a:off x="7021243" y="2734110"/>
                    <a:ext cx="468155" cy="285034"/>
                  </a:xfrm>
                  <a:prstGeom prst="triangl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</p:grpSp>
            <p:cxnSp>
              <p:nvCxnSpPr>
                <p:cNvPr id="1002" name="Прямая со стрелкой 1001"/>
                <p:cNvCxnSpPr/>
                <p:nvPr/>
              </p:nvCxnSpPr>
              <p:spPr>
                <a:xfrm>
                  <a:off x="7444773" y="3044338"/>
                  <a:ext cx="457167" cy="1587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3" name="Прямая соединительная линия 1002"/>
                <p:cNvCxnSpPr/>
                <p:nvPr/>
              </p:nvCxnSpPr>
              <p:spPr>
                <a:xfrm rot="5400000">
                  <a:off x="7014577" y="2841138"/>
                  <a:ext cx="40957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8" name="Прямая соединительная линия 1007"/>
                <p:cNvCxnSpPr/>
                <p:nvPr/>
              </p:nvCxnSpPr>
              <p:spPr>
                <a:xfrm>
                  <a:off x="7201904" y="2653814"/>
                  <a:ext cx="684162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1" name="Овал 1010"/>
                <p:cNvSpPr/>
                <p:nvPr/>
              </p:nvSpPr>
              <p:spPr>
                <a:xfrm>
                  <a:off x="7420963" y="2455376"/>
                  <a:ext cx="358749" cy="357188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</p:grpSp>
        <p:sp>
          <p:nvSpPr>
            <p:cNvPr id="484" name="Полилиния 483"/>
            <p:cNvSpPr/>
            <p:nvPr/>
          </p:nvSpPr>
          <p:spPr>
            <a:xfrm>
              <a:off x="8245126" y="2872740"/>
              <a:ext cx="876236" cy="511175"/>
            </a:xfrm>
            <a:custGeom>
              <a:avLst/>
              <a:gdLst>
                <a:gd name="connsiteX0" fmla="*/ 60960 w 876300"/>
                <a:gd name="connsiteY0" fmla="*/ 381000 h 510540"/>
                <a:gd name="connsiteX1" fmla="*/ 350520 w 876300"/>
                <a:gd name="connsiteY1" fmla="*/ 381000 h 510540"/>
                <a:gd name="connsiteX2" fmla="*/ 601980 w 876300"/>
                <a:gd name="connsiteY2" fmla="*/ 510540 h 510540"/>
                <a:gd name="connsiteX3" fmla="*/ 876300 w 876300"/>
                <a:gd name="connsiteY3" fmla="*/ 502920 h 510540"/>
                <a:gd name="connsiteX4" fmla="*/ 861060 w 876300"/>
                <a:gd name="connsiteY4" fmla="*/ 121920 h 510540"/>
                <a:gd name="connsiteX5" fmla="*/ 571500 w 876300"/>
                <a:gd name="connsiteY5" fmla="*/ 0 h 510540"/>
                <a:gd name="connsiteX6" fmla="*/ 0 w 876300"/>
                <a:gd name="connsiteY6" fmla="*/ 15240 h 510540"/>
                <a:gd name="connsiteX7" fmla="*/ 60960 w 876300"/>
                <a:gd name="connsiteY7" fmla="*/ 381000 h 51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300" h="510540">
                  <a:moveTo>
                    <a:pt x="60960" y="381000"/>
                  </a:moveTo>
                  <a:lnTo>
                    <a:pt x="350520" y="381000"/>
                  </a:lnTo>
                  <a:lnTo>
                    <a:pt x="601980" y="510540"/>
                  </a:lnTo>
                  <a:lnTo>
                    <a:pt x="876300" y="502920"/>
                  </a:lnTo>
                  <a:lnTo>
                    <a:pt x="861060" y="121920"/>
                  </a:lnTo>
                  <a:lnTo>
                    <a:pt x="571500" y="0"/>
                  </a:lnTo>
                  <a:lnTo>
                    <a:pt x="0" y="15240"/>
                  </a:lnTo>
                  <a:lnTo>
                    <a:pt x="60960" y="3810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488" name="Прямая соединительная линия 487"/>
            <p:cNvCxnSpPr/>
            <p:nvPr/>
          </p:nvCxnSpPr>
          <p:spPr>
            <a:xfrm>
              <a:off x="8311797" y="3275965"/>
              <a:ext cx="28572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TextBox 2"/>
          <p:cNvSpPr txBox="1">
            <a:spLocks noChangeArrowheads="1"/>
          </p:cNvSpPr>
          <p:nvPr/>
        </p:nvSpPr>
        <p:spPr bwMode="auto">
          <a:xfrm>
            <a:off x="714375" y="428625"/>
            <a:ext cx="7616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Многостадийная циркуляционная схема</a:t>
            </a:r>
          </a:p>
        </p:txBody>
      </p:sp>
      <p:grpSp>
        <p:nvGrpSpPr>
          <p:cNvPr id="2" name="Группа 738"/>
          <p:cNvGrpSpPr>
            <a:grpSpLocks/>
          </p:cNvGrpSpPr>
          <p:nvPr/>
        </p:nvGrpSpPr>
        <p:grpSpPr bwMode="auto">
          <a:xfrm>
            <a:off x="71438" y="1460500"/>
            <a:ext cx="4821237" cy="4075113"/>
            <a:chOff x="71406" y="1460727"/>
            <a:chExt cx="4820634" cy="4074333"/>
          </a:xfrm>
        </p:grpSpPr>
        <p:cxnSp>
          <p:nvCxnSpPr>
            <p:cNvPr id="387" name="Прямая соединительная линия 386"/>
            <p:cNvCxnSpPr/>
            <p:nvPr/>
          </p:nvCxnSpPr>
          <p:spPr>
            <a:xfrm>
              <a:off x="4090453" y="3376473"/>
              <a:ext cx="80158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5941" name="Группа 730"/>
            <p:cNvGrpSpPr>
              <a:grpSpLocks/>
            </p:cNvGrpSpPr>
            <p:nvPr/>
          </p:nvGrpSpPr>
          <p:grpSpPr bwMode="auto">
            <a:xfrm>
              <a:off x="71406" y="1460727"/>
              <a:ext cx="4328286" cy="4074333"/>
              <a:chOff x="-71470" y="1393695"/>
              <a:chExt cx="4924461" cy="4635529"/>
            </a:xfrm>
          </p:grpSpPr>
          <p:sp>
            <p:nvSpPr>
              <p:cNvPr id="17" name="Овал 16"/>
              <p:cNvSpPr/>
              <p:nvPr/>
            </p:nvSpPr>
            <p:spPr>
              <a:xfrm>
                <a:off x="289717" y="3418015"/>
                <a:ext cx="381052" cy="381027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Равнобедренный треугольник 17"/>
              <p:cNvSpPr/>
              <p:nvPr/>
            </p:nvSpPr>
            <p:spPr>
              <a:xfrm rot="5400000">
                <a:off x="380928" y="3509202"/>
                <a:ext cx="366581" cy="195041"/>
              </a:xfrm>
              <a:prstGeom prst="triangle">
                <a:avLst>
                  <a:gd name="adj" fmla="val 50000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grpSp>
            <p:nvGrpSpPr>
              <p:cNvPr id="295944" name="Группа 713"/>
              <p:cNvGrpSpPr>
                <a:grpSpLocks/>
              </p:cNvGrpSpPr>
              <p:nvPr/>
            </p:nvGrpSpPr>
            <p:grpSpPr bwMode="auto">
              <a:xfrm>
                <a:off x="1638280" y="1393695"/>
                <a:ext cx="2655398" cy="1000132"/>
                <a:chOff x="1638280" y="1393695"/>
                <a:chExt cx="2655398" cy="1000132"/>
              </a:xfrm>
            </p:grpSpPr>
            <p:grpSp>
              <p:nvGrpSpPr>
                <p:cNvPr id="295945" name="Группа 712"/>
                <p:cNvGrpSpPr>
                  <a:grpSpLocks/>
                </p:cNvGrpSpPr>
                <p:nvPr/>
              </p:nvGrpSpPr>
              <p:grpSpPr bwMode="auto">
                <a:xfrm>
                  <a:off x="1638280" y="1393695"/>
                  <a:ext cx="2655398" cy="1000132"/>
                  <a:chOff x="1638280" y="1393695"/>
                  <a:chExt cx="2655398" cy="1000132"/>
                </a:xfrm>
              </p:grpSpPr>
              <p:sp>
                <p:nvSpPr>
                  <p:cNvPr id="132" name="Прямоугольник 131"/>
                  <p:cNvSpPr/>
                  <p:nvPr/>
                </p:nvSpPr>
                <p:spPr>
                  <a:xfrm>
                    <a:off x="1638750" y="1393695"/>
                    <a:ext cx="2642084" cy="1000422"/>
                  </a:xfrm>
                  <a:prstGeom prst="rect">
                    <a:avLst/>
                  </a:prstGeom>
                  <a:solidFill>
                    <a:srgbClr val="C5EAFB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cxnSp>
                <p:nvCxnSpPr>
                  <p:cNvPr id="133" name="Прямая соединительная линия 132"/>
                  <p:cNvCxnSpPr/>
                  <p:nvPr/>
                </p:nvCxnSpPr>
                <p:spPr>
                  <a:xfrm>
                    <a:off x="1651392" y="2049207"/>
                    <a:ext cx="2642082" cy="0"/>
                  </a:xfrm>
                  <a:prstGeom prst="line">
                    <a:avLst/>
                  </a:prstGeom>
                  <a:solidFill>
                    <a:srgbClr val="C5EAFB"/>
                  </a:solidFill>
                  <a:ln w="38100">
                    <a:solidFill>
                      <a:schemeClr val="tx1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4" name="Овал 43"/>
                <p:cNvSpPr/>
                <p:nvPr/>
              </p:nvSpPr>
              <p:spPr>
                <a:xfrm>
                  <a:off x="3905199" y="1919188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5" name="Овал 44"/>
                <p:cNvSpPr/>
                <p:nvPr/>
              </p:nvSpPr>
              <p:spPr>
                <a:xfrm>
                  <a:off x="4170671" y="1447869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>
                  <a:off x="3937706" y="1680820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8" name="Овал 47"/>
                <p:cNvSpPr/>
                <p:nvPr/>
              </p:nvSpPr>
              <p:spPr>
                <a:xfrm>
                  <a:off x="3950347" y="1455093"/>
                  <a:ext cx="72237" cy="70427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6" name="Овал 55"/>
                <p:cNvSpPr/>
                <p:nvPr/>
              </p:nvSpPr>
              <p:spPr>
                <a:xfrm>
                  <a:off x="4163447" y="1931828"/>
                  <a:ext cx="72237" cy="70427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7" name="Овал 56"/>
                <p:cNvSpPr/>
                <p:nvPr/>
              </p:nvSpPr>
              <p:spPr>
                <a:xfrm>
                  <a:off x="3376059" y="1908353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8" name="Овал 57"/>
                <p:cNvSpPr/>
                <p:nvPr/>
              </p:nvSpPr>
              <p:spPr>
                <a:xfrm>
                  <a:off x="3415790" y="1707907"/>
                  <a:ext cx="72237" cy="70427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1" name="Овал 60"/>
                <p:cNvSpPr/>
                <p:nvPr/>
              </p:nvSpPr>
              <p:spPr>
                <a:xfrm>
                  <a:off x="3424820" y="1478569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2" name="Овал 61"/>
                <p:cNvSpPr/>
                <p:nvPr/>
              </p:nvSpPr>
              <p:spPr>
                <a:xfrm>
                  <a:off x="3186437" y="1942663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5" name="Овал 64"/>
                <p:cNvSpPr/>
                <p:nvPr/>
              </p:nvSpPr>
              <p:spPr>
                <a:xfrm>
                  <a:off x="3217137" y="1704295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6" name="Овал 65"/>
                <p:cNvSpPr/>
                <p:nvPr/>
              </p:nvSpPr>
              <p:spPr>
                <a:xfrm>
                  <a:off x="3231585" y="1478569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7" name="Овал 66"/>
                <p:cNvSpPr/>
                <p:nvPr/>
              </p:nvSpPr>
              <p:spPr>
                <a:xfrm>
                  <a:off x="3562071" y="1895712"/>
                  <a:ext cx="72237" cy="70427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8" name="Овал 67"/>
                <p:cNvSpPr/>
                <p:nvPr/>
              </p:nvSpPr>
              <p:spPr>
                <a:xfrm>
                  <a:off x="3590966" y="1651927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9" name="Овал 68"/>
                <p:cNvSpPr/>
                <p:nvPr/>
              </p:nvSpPr>
              <p:spPr>
                <a:xfrm>
                  <a:off x="3636114" y="1437035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0" name="Овал 69"/>
                <p:cNvSpPr/>
                <p:nvPr/>
              </p:nvSpPr>
              <p:spPr>
                <a:xfrm>
                  <a:off x="4116493" y="1642898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1" name="Овал 70"/>
                <p:cNvSpPr/>
                <p:nvPr/>
              </p:nvSpPr>
              <p:spPr>
                <a:xfrm>
                  <a:off x="3757112" y="1796393"/>
                  <a:ext cx="72237" cy="704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2" name="Овал 71"/>
                <p:cNvSpPr/>
                <p:nvPr/>
              </p:nvSpPr>
              <p:spPr>
                <a:xfrm>
                  <a:off x="3767948" y="1558025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5" name="Овал 74"/>
                <p:cNvSpPr/>
                <p:nvPr/>
              </p:nvSpPr>
              <p:spPr>
                <a:xfrm>
                  <a:off x="2646462" y="1899323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6" name="Овал 75"/>
                <p:cNvSpPr/>
                <p:nvPr/>
              </p:nvSpPr>
              <p:spPr>
                <a:xfrm>
                  <a:off x="2686192" y="1697072"/>
                  <a:ext cx="70432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9" name="Овал 78"/>
                <p:cNvSpPr/>
                <p:nvPr/>
              </p:nvSpPr>
              <p:spPr>
                <a:xfrm>
                  <a:off x="2695222" y="1469539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0" name="Овал 79"/>
                <p:cNvSpPr/>
                <p:nvPr/>
              </p:nvSpPr>
              <p:spPr>
                <a:xfrm>
                  <a:off x="2456839" y="1933635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3" name="Овал 82"/>
                <p:cNvSpPr/>
                <p:nvPr/>
              </p:nvSpPr>
              <p:spPr>
                <a:xfrm>
                  <a:off x="2487539" y="1695267"/>
                  <a:ext cx="72237" cy="7042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4" name="Овал 83"/>
                <p:cNvSpPr/>
                <p:nvPr/>
              </p:nvSpPr>
              <p:spPr>
                <a:xfrm>
                  <a:off x="2501987" y="1467734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5" name="Овал 84"/>
                <p:cNvSpPr/>
                <p:nvPr/>
              </p:nvSpPr>
              <p:spPr>
                <a:xfrm>
                  <a:off x="2832473" y="1884877"/>
                  <a:ext cx="70431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6" name="Овал 85"/>
                <p:cNvSpPr/>
                <p:nvPr/>
              </p:nvSpPr>
              <p:spPr>
                <a:xfrm>
                  <a:off x="2861368" y="1641092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7" name="Овал 86"/>
                <p:cNvSpPr/>
                <p:nvPr/>
              </p:nvSpPr>
              <p:spPr>
                <a:xfrm>
                  <a:off x="2906516" y="1426200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8" name="Овал 87"/>
                <p:cNvSpPr/>
                <p:nvPr/>
              </p:nvSpPr>
              <p:spPr>
                <a:xfrm>
                  <a:off x="2998619" y="1940858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9" name="Овал 88"/>
                <p:cNvSpPr/>
                <p:nvPr/>
              </p:nvSpPr>
              <p:spPr>
                <a:xfrm>
                  <a:off x="3027514" y="1785558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90" name="Овал 89"/>
                <p:cNvSpPr/>
                <p:nvPr/>
              </p:nvSpPr>
              <p:spPr>
                <a:xfrm>
                  <a:off x="3038350" y="1547190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93" name="Овал 92"/>
                <p:cNvSpPr/>
                <p:nvPr/>
              </p:nvSpPr>
              <p:spPr>
                <a:xfrm>
                  <a:off x="1900611" y="1895712"/>
                  <a:ext cx="72237" cy="70427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94" name="Овал 93"/>
                <p:cNvSpPr/>
                <p:nvPr/>
              </p:nvSpPr>
              <p:spPr>
                <a:xfrm>
                  <a:off x="1940342" y="1693460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97" name="Овал 96"/>
                <p:cNvSpPr/>
                <p:nvPr/>
              </p:nvSpPr>
              <p:spPr>
                <a:xfrm>
                  <a:off x="1949371" y="1465928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98" name="Овал 97"/>
                <p:cNvSpPr/>
                <p:nvPr/>
              </p:nvSpPr>
              <p:spPr>
                <a:xfrm>
                  <a:off x="1710987" y="1930023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1" name="Овал 100"/>
                <p:cNvSpPr/>
                <p:nvPr/>
              </p:nvSpPr>
              <p:spPr>
                <a:xfrm>
                  <a:off x="1743494" y="1689849"/>
                  <a:ext cx="70432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2" name="Овал 101"/>
                <p:cNvSpPr/>
                <p:nvPr/>
              </p:nvSpPr>
              <p:spPr>
                <a:xfrm>
                  <a:off x="1756136" y="1464122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3" name="Овал 102"/>
                <p:cNvSpPr/>
                <p:nvPr/>
              </p:nvSpPr>
              <p:spPr>
                <a:xfrm>
                  <a:off x="2086622" y="1881265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4" name="Овал 103"/>
                <p:cNvSpPr/>
                <p:nvPr/>
              </p:nvSpPr>
              <p:spPr>
                <a:xfrm>
                  <a:off x="2117323" y="1637481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6" name="Овал 105"/>
                <p:cNvSpPr/>
                <p:nvPr/>
              </p:nvSpPr>
              <p:spPr>
                <a:xfrm>
                  <a:off x="4058703" y="1812644"/>
                  <a:ext cx="70432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7" name="Овал 106"/>
                <p:cNvSpPr/>
                <p:nvPr/>
              </p:nvSpPr>
              <p:spPr>
                <a:xfrm>
                  <a:off x="2281663" y="1781946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8" name="Овал 107"/>
                <p:cNvSpPr/>
                <p:nvPr/>
              </p:nvSpPr>
              <p:spPr>
                <a:xfrm>
                  <a:off x="2294305" y="1543578"/>
                  <a:ext cx="70431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1" name="Овал 120"/>
                <p:cNvSpPr/>
                <p:nvPr/>
              </p:nvSpPr>
              <p:spPr>
                <a:xfrm>
                  <a:off x="2303334" y="1935440"/>
                  <a:ext cx="70432" cy="70427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2" name="Овал 121"/>
                <p:cNvSpPr/>
                <p:nvPr/>
              </p:nvSpPr>
              <p:spPr>
                <a:xfrm>
                  <a:off x="2180530" y="1426200"/>
                  <a:ext cx="72237" cy="722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-71470" y="3607625"/>
                <a:ext cx="357575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 стрелкой 10"/>
              <p:cNvCxnSpPr/>
              <p:nvPr/>
            </p:nvCxnSpPr>
            <p:spPr>
              <a:xfrm>
                <a:off x="4273611" y="1769305"/>
                <a:ext cx="285338" cy="180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 стрелкой 13"/>
              <p:cNvCxnSpPr/>
              <p:nvPr/>
            </p:nvCxnSpPr>
            <p:spPr>
              <a:xfrm rot="5400000">
                <a:off x="2781917" y="2531359"/>
                <a:ext cx="279901" cy="180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6" name="Прямоугольник 315"/>
              <p:cNvSpPr/>
              <p:nvPr/>
            </p:nvSpPr>
            <p:spPr>
              <a:xfrm>
                <a:off x="1638750" y="2867240"/>
                <a:ext cx="2643889" cy="1000422"/>
              </a:xfrm>
              <a:prstGeom prst="rect">
                <a:avLst/>
              </a:prstGeom>
              <a:solidFill>
                <a:srgbClr val="C5EAFB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17" name="Прямая соединительная линия 316"/>
              <p:cNvCxnSpPr/>
              <p:nvPr/>
            </p:nvCxnSpPr>
            <p:spPr>
              <a:xfrm>
                <a:off x="1651392" y="3522752"/>
                <a:ext cx="2642083" cy="0"/>
              </a:xfrm>
              <a:prstGeom prst="line">
                <a:avLst/>
              </a:prstGeom>
              <a:solidFill>
                <a:srgbClr val="C5EAFB"/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2" name="Овал 271"/>
              <p:cNvSpPr/>
              <p:nvPr/>
            </p:nvSpPr>
            <p:spPr>
              <a:xfrm>
                <a:off x="3905200" y="3392733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>
                <a:off x="4170672" y="2921415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>
                <a:off x="3937707" y="3154366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>
                <a:off x="3952154" y="2928638"/>
                <a:ext cx="70431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>
                <a:off x="4163448" y="3405373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>
                <a:off x="3376060" y="3381898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>
                <a:off x="3415791" y="3181452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>
                <a:off x="3424821" y="2953920"/>
                <a:ext cx="72237" cy="7042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>
                <a:off x="3186437" y="3416208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>
                <a:off x="3217138" y="3177841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>
                <a:off x="3231585" y="2952114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>
                <a:off x="3562072" y="3369257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>
                <a:off x="3592772" y="3125473"/>
                <a:ext cx="70432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>
                <a:off x="3636115" y="2910580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>
                <a:off x="4118300" y="3116443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>
                <a:off x="3757113" y="3269938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>
                <a:off x="3767949" y="3031570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>
                <a:off x="2646462" y="3372869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>
                <a:off x="2686193" y="3170617"/>
                <a:ext cx="70432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>
                <a:off x="2695223" y="2943085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>
                <a:off x="2456840" y="3407180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>
                <a:off x="2487540" y="3168812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>
                <a:off x="2501987" y="2941279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>
                <a:off x="2832474" y="3358422"/>
                <a:ext cx="70431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>
                <a:off x="2861369" y="3116443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>
                <a:off x="2906517" y="2899745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>
                <a:off x="2998620" y="3414403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>
                <a:off x="3027515" y="3259103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>
                <a:off x="3038351" y="3022541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>
                <a:off x="1900611" y="3369257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>
                <a:off x="1940342" y="3167006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>
                <a:off x="1949371" y="2939473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>
                <a:off x="1710988" y="3403568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>
                <a:off x="1741689" y="3165201"/>
                <a:ext cx="72237" cy="704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>
                <a:off x="1756137" y="2937668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>
                <a:off x="2086622" y="3354811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>
                <a:off x="2117324" y="3112831"/>
                <a:ext cx="70431" cy="7042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>
                <a:off x="4058704" y="3286190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>
                <a:off x="2281663" y="3255491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>
                <a:off x="2292499" y="3018929"/>
                <a:ext cx="72237" cy="7042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>
                <a:off x="2301529" y="3408985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>
                <a:off x="2180531" y="2899745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14" name="Прямая со стрелкой 313"/>
              <p:cNvCxnSpPr/>
              <p:nvPr/>
            </p:nvCxnSpPr>
            <p:spPr>
              <a:xfrm>
                <a:off x="4273611" y="3242850"/>
                <a:ext cx="285338" cy="180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Прямая со стрелкой 314"/>
              <p:cNvCxnSpPr/>
              <p:nvPr/>
            </p:nvCxnSpPr>
            <p:spPr>
              <a:xfrm rot="5400000">
                <a:off x="2781917" y="4004904"/>
                <a:ext cx="279901" cy="180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4" name="Прямоугольник 363"/>
              <p:cNvSpPr/>
              <p:nvPr/>
            </p:nvSpPr>
            <p:spPr>
              <a:xfrm>
                <a:off x="1638750" y="4340786"/>
                <a:ext cx="2643889" cy="1000422"/>
              </a:xfrm>
              <a:prstGeom prst="rect">
                <a:avLst/>
              </a:prstGeom>
              <a:solidFill>
                <a:srgbClr val="C5EAFB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65" name="Прямая соединительная линия 364"/>
              <p:cNvCxnSpPr/>
              <p:nvPr/>
            </p:nvCxnSpPr>
            <p:spPr>
              <a:xfrm>
                <a:off x="1651392" y="4996298"/>
                <a:ext cx="2642083" cy="0"/>
              </a:xfrm>
              <a:prstGeom prst="line">
                <a:avLst/>
              </a:prstGeom>
              <a:solidFill>
                <a:srgbClr val="C5EAFB"/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0" name="Овал 319"/>
              <p:cNvSpPr/>
              <p:nvPr/>
            </p:nvSpPr>
            <p:spPr>
              <a:xfrm>
                <a:off x="3905200" y="4868084"/>
                <a:ext cx="72237" cy="7042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>
                <a:off x="4170672" y="4394960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>
                <a:off x="3937707" y="4627911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>
                <a:off x="3952154" y="4402184"/>
                <a:ext cx="70431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>
                <a:off x="4163448" y="4878919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>
                <a:off x="3376060" y="4857249"/>
                <a:ext cx="72237" cy="7042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>
                <a:off x="3415791" y="4654998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>
                <a:off x="3424821" y="4427465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>
                <a:off x="3186437" y="4891560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>
                <a:off x="3217138" y="4651386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>
                <a:off x="3231585" y="4425660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>
                <a:off x="3562072" y="4842803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>
                <a:off x="3592772" y="4599018"/>
                <a:ext cx="70432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>
                <a:off x="3636115" y="4384125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>
                <a:off x="4118300" y="4589988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>
                <a:off x="3757113" y="4743483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>
                <a:off x="3767949" y="4505116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>
                <a:off x="2646462" y="4846414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>
                <a:off x="2686193" y="4644163"/>
                <a:ext cx="70432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>
                <a:off x="2695223" y="4416630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>
                <a:off x="2456840" y="4880725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>
                <a:off x="2487540" y="4642358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>
                <a:off x="2501987" y="4416630"/>
                <a:ext cx="72237" cy="7042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>
                <a:off x="2832474" y="4831968"/>
                <a:ext cx="70431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>
                <a:off x="2861369" y="4589988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>
                <a:off x="2906517" y="4375097"/>
                <a:ext cx="72237" cy="704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>
                <a:off x="2998620" y="4889754"/>
                <a:ext cx="72237" cy="7042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>
                <a:off x="3027515" y="4732648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>
                <a:off x="3038351" y="4496086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>
                <a:off x="1900611" y="4842803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>
                <a:off x="1940342" y="4640551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>
                <a:off x="1949371" y="4413019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>
                <a:off x="1710988" y="4877114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>
                <a:off x="1741689" y="4638746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>
                <a:off x="1756137" y="4411213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>
                <a:off x="2086622" y="4828356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>
                <a:off x="2117324" y="4586377"/>
                <a:ext cx="70431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>
                <a:off x="4058704" y="4759735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>
                <a:off x="2281663" y="4729037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>
                <a:off x="2292499" y="4492474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>
                <a:off x="2301529" y="4882531"/>
                <a:ext cx="72237" cy="7223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>
                <a:off x="2180531" y="4375097"/>
                <a:ext cx="72237" cy="704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62" name="Прямая со стрелкой 361"/>
              <p:cNvCxnSpPr/>
              <p:nvPr/>
            </p:nvCxnSpPr>
            <p:spPr>
              <a:xfrm>
                <a:off x="4273611" y="4716396"/>
                <a:ext cx="285338" cy="180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Прямая со стрелкой 362"/>
              <p:cNvCxnSpPr/>
              <p:nvPr/>
            </p:nvCxnSpPr>
            <p:spPr>
              <a:xfrm rot="5400000">
                <a:off x="2781916" y="5480256"/>
                <a:ext cx="279902" cy="180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Прямая со стрелкой 365"/>
              <p:cNvCxnSpPr/>
              <p:nvPr/>
            </p:nvCxnSpPr>
            <p:spPr>
              <a:xfrm>
                <a:off x="1282982" y="1706102"/>
                <a:ext cx="368411" cy="1805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Прямая со стрелкой 368"/>
              <p:cNvCxnSpPr/>
              <p:nvPr/>
            </p:nvCxnSpPr>
            <p:spPr>
              <a:xfrm>
                <a:off x="1288399" y="3199511"/>
                <a:ext cx="368411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Прямая со стрелкой 369"/>
              <p:cNvCxnSpPr/>
              <p:nvPr/>
            </p:nvCxnSpPr>
            <p:spPr>
              <a:xfrm>
                <a:off x="1288399" y="4678474"/>
                <a:ext cx="368411" cy="1805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Прямая соединительная линия 370"/>
              <p:cNvCxnSpPr/>
              <p:nvPr/>
            </p:nvCxnSpPr>
            <p:spPr>
              <a:xfrm rot="5400000">
                <a:off x="-209524" y="3191385"/>
                <a:ext cx="3035575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Прямая соединительная линия 379"/>
              <p:cNvCxnSpPr/>
              <p:nvPr/>
            </p:nvCxnSpPr>
            <p:spPr>
              <a:xfrm>
                <a:off x="685216" y="3607625"/>
                <a:ext cx="610406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Прямая соединительная линия 382"/>
              <p:cNvCxnSpPr/>
              <p:nvPr/>
            </p:nvCxnSpPr>
            <p:spPr>
              <a:xfrm rot="5400000">
                <a:off x="3057410" y="3249171"/>
                <a:ext cx="295973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Прямая со стрелкой 397"/>
              <p:cNvCxnSpPr/>
              <p:nvPr/>
            </p:nvCxnSpPr>
            <p:spPr>
              <a:xfrm rot="5400000" flipH="1" flipV="1">
                <a:off x="-130991" y="4710979"/>
                <a:ext cx="2266299" cy="180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Прямая со стрелкой 401"/>
              <p:cNvCxnSpPr/>
              <p:nvPr/>
            </p:nvCxnSpPr>
            <p:spPr>
              <a:xfrm rot="5400000">
                <a:off x="4781081" y="4304670"/>
                <a:ext cx="110155" cy="180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Прямая соединительная линия 404"/>
              <p:cNvCxnSpPr/>
              <p:nvPr/>
            </p:nvCxnSpPr>
            <p:spPr>
              <a:xfrm rot="5400000">
                <a:off x="3696690" y="4706464"/>
                <a:ext cx="227352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Прямая соединительная линия 406"/>
              <p:cNvCxnSpPr/>
              <p:nvPr/>
            </p:nvCxnSpPr>
            <p:spPr>
              <a:xfrm rot="10800000">
                <a:off x="981390" y="5843224"/>
                <a:ext cx="38719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6095" name="Группа 721"/>
              <p:cNvGrpSpPr>
                <a:grpSpLocks/>
              </p:cNvGrpSpPr>
              <p:nvPr/>
            </p:nvGrpSpPr>
            <p:grpSpPr bwMode="auto">
              <a:xfrm>
                <a:off x="1871655" y="5648225"/>
                <a:ext cx="380999" cy="380999"/>
                <a:chOff x="1871655" y="5648225"/>
                <a:chExt cx="380999" cy="380999"/>
              </a:xfrm>
            </p:grpSpPr>
            <p:sp>
              <p:nvSpPr>
                <p:cNvPr id="15" name="Овал 14"/>
                <p:cNvSpPr/>
                <p:nvPr/>
              </p:nvSpPr>
              <p:spPr>
                <a:xfrm rot="10800000">
                  <a:off x="1871716" y="5648197"/>
                  <a:ext cx="381051" cy="38102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Равнобедренный треугольник 15"/>
                <p:cNvSpPr/>
                <p:nvPr/>
              </p:nvSpPr>
              <p:spPr>
                <a:xfrm rot="16200000">
                  <a:off x="1794976" y="5742996"/>
                  <a:ext cx="366580" cy="195041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</p:grpSp>
      </p:grpSp>
      <p:grpSp>
        <p:nvGrpSpPr>
          <p:cNvPr id="8" name="Группа 667"/>
          <p:cNvGrpSpPr>
            <a:grpSpLocks/>
          </p:cNvGrpSpPr>
          <p:nvPr/>
        </p:nvGrpSpPr>
        <p:grpSpPr bwMode="auto">
          <a:xfrm>
            <a:off x="4598988" y="1428750"/>
            <a:ext cx="4484687" cy="4119563"/>
            <a:chOff x="4598493" y="1428736"/>
            <a:chExt cx="4484547" cy="4119168"/>
          </a:xfrm>
        </p:grpSpPr>
        <p:grpSp>
          <p:nvGrpSpPr>
            <p:cNvPr id="296099" name="Группа 739"/>
            <p:cNvGrpSpPr>
              <a:grpSpLocks/>
            </p:cNvGrpSpPr>
            <p:nvPr/>
          </p:nvGrpSpPr>
          <p:grpSpPr bwMode="auto">
            <a:xfrm>
              <a:off x="4598493" y="1428736"/>
              <a:ext cx="4402663" cy="4119168"/>
              <a:chOff x="4598493" y="1428736"/>
              <a:chExt cx="4402663" cy="4119168"/>
            </a:xfrm>
          </p:grpSpPr>
          <p:cxnSp>
            <p:nvCxnSpPr>
              <p:cNvPr id="705" name="Прямая со стрелкой 704"/>
              <p:cNvCxnSpPr/>
              <p:nvPr/>
            </p:nvCxnSpPr>
            <p:spPr>
              <a:xfrm>
                <a:off x="8598869" y="3404984"/>
                <a:ext cx="40162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7" name="Прямая соединительная линия 706"/>
              <p:cNvCxnSpPr/>
              <p:nvPr/>
            </p:nvCxnSpPr>
            <p:spPr>
              <a:xfrm>
                <a:off x="8386150" y="3060530"/>
                <a:ext cx="6016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6102" name="Группа 731"/>
              <p:cNvGrpSpPr>
                <a:grpSpLocks/>
              </p:cNvGrpSpPr>
              <p:nvPr/>
            </p:nvGrpSpPr>
            <p:grpSpPr bwMode="auto">
              <a:xfrm>
                <a:off x="4598493" y="1428736"/>
                <a:ext cx="4294686" cy="4119168"/>
                <a:chOff x="5079175" y="1357298"/>
                <a:chExt cx="4886233" cy="4686539"/>
              </a:xfrm>
            </p:grpSpPr>
            <p:sp>
              <p:nvSpPr>
                <p:cNvPr id="265" name="Прямоугольник 264"/>
                <p:cNvSpPr/>
                <p:nvPr/>
              </p:nvSpPr>
              <p:spPr>
                <a:xfrm>
                  <a:off x="5651710" y="1357298"/>
                  <a:ext cx="2642332" cy="1000517"/>
                </a:xfrm>
                <a:prstGeom prst="rect">
                  <a:avLst/>
                </a:prstGeom>
                <a:solidFill>
                  <a:srgbClr val="C5EAFB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cxnSp>
              <p:nvCxnSpPr>
                <p:cNvPr id="266" name="Прямая соединительная линия 265"/>
                <p:cNvCxnSpPr/>
                <p:nvPr/>
              </p:nvCxnSpPr>
              <p:spPr>
                <a:xfrm>
                  <a:off x="5664353" y="2012872"/>
                  <a:ext cx="2642331" cy="0"/>
                </a:xfrm>
                <a:prstGeom prst="line">
                  <a:avLst/>
                </a:prstGeom>
                <a:solidFill>
                  <a:srgbClr val="C5EAFB"/>
                </a:solidFill>
                <a:ln w="38100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Овал 152"/>
                <p:cNvSpPr/>
                <p:nvPr/>
              </p:nvSpPr>
              <p:spPr>
                <a:xfrm>
                  <a:off x="8089951" y="1787123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4" name="Овал 153"/>
                <p:cNvSpPr/>
                <p:nvPr/>
              </p:nvSpPr>
              <p:spPr>
                <a:xfrm>
                  <a:off x="7967136" y="1653480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5" name="Овал 154"/>
                <p:cNvSpPr/>
                <p:nvPr/>
              </p:nvSpPr>
              <p:spPr>
                <a:xfrm>
                  <a:off x="7988809" y="1537897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6" name="Овал 155"/>
                <p:cNvSpPr/>
                <p:nvPr/>
              </p:nvSpPr>
              <p:spPr>
                <a:xfrm>
                  <a:off x="8091758" y="1899094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7" name="Овал 156"/>
                <p:cNvSpPr/>
                <p:nvPr/>
              </p:nvSpPr>
              <p:spPr>
                <a:xfrm>
                  <a:off x="7976167" y="1776287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8" name="Овал 157"/>
                <p:cNvSpPr/>
                <p:nvPr/>
              </p:nvSpPr>
              <p:spPr>
                <a:xfrm>
                  <a:off x="7994228" y="1407866"/>
                  <a:ext cx="70438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9" name="Овал 158"/>
                <p:cNvSpPr/>
                <p:nvPr/>
              </p:nvSpPr>
              <p:spPr>
                <a:xfrm>
                  <a:off x="7856964" y="1673346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0" name="Овал 159"/>
                <p:cNvSpPr/>
                <p:nvPr/>
              </p:nvSpPr>
              <p:spPr>
                <a:xfrm>
                  <a:off x="7853352" y="1790735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1" name="Овал 160"/>
                <p:cNvSpPr/>
                <p:nvPr/>
              </p:nvSpPr>
              <p:spPr>
                <a:xfrm>
                  <a:off x="7947269" y="1902706"/>
                  <a:ext cx="70438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2" name="Овал 161"/>
                <p:cNvSpPr/>
                <p:nvPr/>
              </p:nvSpPr>
              <p:spPr>
                <a:xfrm>
                  <a:off x="7875025" y="1536091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3" name="Овал 162"/>
                <p:cNvSpPr/>
                <p:nvPr/>
              </p:nvSpPr>
              <p:spPr>
                <a:xfrm>
                  <a:off x="7882250" y="1406060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4" name="Овал 163"/>
                <p:cNvSpPr/>
                <p:nvPr/>
              </p:nvSpPr>
              <p:spPr>
                <a:xfrm>
                  <a:off x="8071890" y="1646256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5" name="Овал 164"/>
                <p:cNvSpPr/>
                <p:nvPr/>
              </p:nvSpPr>
              <p:spPr>
                <a:xfrm>
                  <a:off x="8089951" y="1507196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6" name="Овал 165"/>
                <p:cNvSpPr/>
                <p:nvPr/>
              </p:nvSpPr>
              <p:spPr>
                <a:xfrm>
                  <a:off x="8115237" y="1382582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7" name="Овал 166"/>
                <p:cNvSpPr/>
                <p:nvPr/>
              </p:nvSpPr>
              <p:spPr>
                <a:xfrm>
                  <a:off x="8187481" y="1731138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8" name="Овал 167"/>
                <p:cNvSpPr/>
                <p:nvPr/>
              </p:nvSpPr>
              <p:spPr>
                <a:xfrm>
                  <a:off x="8185675" y="1588464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9" name="Овал 168"/>
                <p:cNvSpPr/>
                <p:nvPr/>
              </p:nvSpPr>
              <p:spPr>
                <a:xfrm>
                  <a:off x="8191093" y="1453016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0" name="Овал 169"/>
                <p:cNvSpPr/>
                <p:nvPr/>
              </p:nvSpPr>
              <p:spPr>
                <a:xfrm>
                  <a:off x="7784720" y="1902706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1" name="Овал 170"/>
                <p:cNvSpPr/>
                <p:nvPr/>
              </p:nvSpPr>
              <p:spPr>
                <a:xfrm>
                  <a:off x="7699832" y="1805183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2" name="Овал 171"/>
                <p:cNvSpPr/>
                <p:nvPr/>
              </p:nvSpPr>
              <p:spPr>
                <a:xfrm>
                  <a:off x="7546314" y="1648063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3" name="Овал 172"/>
                <p:cNvSpPr/>
                <p:nvPr/>
              </p:nvSpPr>
              <p:spPr>
                <a:xfrm>
                  <a:off x="7567987" y="1532479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4" name="Овал 173"/>
                <p:cNvSpPr/>
                <p:nvPr/>
              </p:nvSpPr>
              <p:spPr>
                <a:xfrm>
                  <a:off x="7672741" y="1893677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5" name="Овал 174"/>
                <p:cNvSpPr/>
                <p:nvPr/>
              </p:nvSpPr>
              <p:spPr>
                <a:xfrm>
                  <a:off x="7557151" y="1769063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6" name="Овал 175"/>
                <p:cNvSpPr/>
                <p:nvPr/>
              </p:nvSpPr>
              <p:spPr>
                <a:xfrm>
                  <a:off x="7575212" y="1402448"/>
                  <a:ext cx="70438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7" name="Овал 176"/>
                <p:cNvSpPr/>
                <p:nvPr/>
              </p:nvSpPr>
              <p:spPr>
                <a:xfrm>
                  <a:off x="7437948" y="1667928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8" name="Овал 177"/>
                <p:cNvSpPr/>
                <p:nvPr/>
              </p:nvSpPr>
              <p:spPr>
                <a:xfrm>
                  <a:off x="7446978" y="1808795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9" name="Овал 178"/>
                <p:cNvSpPr/>
                <p:nvPr/>
              </p:nvSpPr>
              <p:spPr>
                <a:xfrm>
                  <a:off x="7526446" y="1897289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0" name="Овал 179"/>
                <p:cNvSpPr/>
                <p:nvPr/>
              </p:nvSpPr>
              <p:spPr>
                <a:xfrm>
                  <a:off x="7456009" y="1530673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1" name="Овал 180"/>
                <p:cNvSpPr/>
                <p:nvPr/>
              </p:nvSpPr>
              <p:spPr>
                <a:xfrm>
                  <a:off x="7463233" y="1400642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2" name="Овал 181"/>
                <p:cNvSpPr/>
                <p:nvPr/>
              </p:nvSpPr>
              <p:spPr>
                <a:xfrm>
                  <a:off x="7652874" y="1640839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3" name="Овал 182"/>
                <p:cNvSpPr/>
                <p:nvPr/>
              </p:nvSpPr>
              <p:spPr>
                <a:xfrm>
                  <a:off x="7670935" y="1499972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4" name="Овал 183"/>
                <p:cNvSpPr/>
                <p:nvPr/>
              </p:nvSpPr>
              <p:spPr>
                <a:xfrm>
                  <a:off x="7696220" y="1377164"/>
                  <a:ext cx="70439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5" name="Овал 184"/>
                <p:cNvSpPr/>
                <p:nvPr/>
              </p:nvSpPr>
              <p:spPr>
                <a:xfrm>
                  <a:off x="7748598" y="1709466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6" name="Овал 185"/>
                <p:cNvSpPr/>
                <p:nvPr/>
              </p:nvSpPr>
              <p:spPr>
                <a:xfrm>
                  <a:off x="7764852" y="1583047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7" name="Овал 186"/>
                <p:cNvSpPr/>
                <p:nvPr/>
              </p:nvSpPr>
              <p:spPr>
                <a:xfrm>
                  <a:off x="7772077" y="1447597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8" name="Овал 187"/>
                <p:cNvSpPr/>
                <p:nvPr/>
              </p:nvSpPr>
              <p:spPr>
                <a:xfrm>
                  <a:off x="8200124" y="1879229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9" name="Овал 188"/>
                <p:cNvSpPr/>
                <p:nvPr/>
              </p:nvSpPr>
              <p:spPr>
                <a:xfrm>
                  <a:off x="7257337" y="1796154"/>
                  <a:ext cx="70438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90" name="Овал 189"/>
                <p:cNvSpPr/>
                <p:nvPr/>
              </p:nvSpPr>
              <p:spPr>
                <a:xfrm>
                  <a:off x="7132716" y="1662511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91" name="Овал 190"/>
                <p:cNvSpPr/>
                <p:nvPr/>
              </p:nvSpPr>
              <p:spPr>
                <a:xfrm>
                  <a:off x="7154389" y="1546927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92" name="Овал 191"/>
                <p:cNvSpPr/>
                <p:nvPr/>
              </p:nvSpPr>
              <p:spPr>
                <a:xfrm>
                  <a:off x="7259143" y="1906318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93" name="Овал 192"/>
                <p:cNvSpPr/>
                <p:nvPr/>
              </p:nvSpPr>
              <p:spPr>
                <a:xfrm>
                  <a:off x="7143552" y="1783511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94" name="Овал 193"/>
                <p:cNvSpPr/>
                <p:nvPr/>
              </p:nvSpPr>
              <p:spPr>
                <a:xfrm>
                  <a:off x="7161613" y="1415090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95" name="Овал 194"/>
                <p:cNvSpPr/>
                <p:nvPr/>
              </p:nvSpPr>
              <p:spPr>
                <a:xfrm>
                  <a:off x="7024349" y="1682376"/>
                  <a:ext cx="70439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96" name="Овал 195"/>
                <p:cNvSpPr/>
                <p:nvPr/>
              </p:nvSpPr>
              <p:spPr>
                <a:xfrm>
                  <a:off x="7018932" y="1799766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97" name="Овал 196"/>
                <p:cNvSpPr/>
                <p:nvPr/>
              </p:nvSpPr>
              <p:spPr>
                <a:xfrm>
                  <a:off x="7112849" y="1909930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98" name="Овал 197"/>
                <p:cNvSpPr/>
                <p:nvPr/>
              </p:nvSpPr>
              <p:spPr>
                <a:xfrm>
                  <a:off x="7042410" y="1545121"/>
                  <a:ext cx="70439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99" name="Овал 198"/>
                <p:cNvSpPr/>
                <p:nvPr/>
              </p:nvSpPr>
              <p:spPr>
                <a:xfrm>
                  <a:off x="7049635" y="1415090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00" name="Овал 199"/>
                <p:cNvSpPr/>
                <p:nvPr/>
              </p:nvSpPr>
              <p:spPr>
                <a:xfrm>
                  <a:off x="7239276" y="1653480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01" name="Овал 200"/>
                <p:cNvSpPr/>
                <p:nvPr/>
              </p:nvSpPr>
              <p:spPr>
                <a:xfrm>
                  <a:off x="7257337" y="1514420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02" name="Овал 201"/>
                <p:cNvSpPr/>
                <p:nvPr/>
              </p:nvSpPr>
              <p:spPr>
                <a:xfrm>
                  <a:off x="7282623" y="1389806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03" name="Овал 202"/>
                <p:cNvSpPr/>
                <p:nvPr/>
              </p:nvSpPr>
              <p:spPr>
                <a:xfrm>
                  <a:off x="7354867" y="1738362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04" name="Овал 203"/>
                <p:cNvSpPr/>
                <p:nvPr/>
              </p:nvSpPr>
              <p:spPr>
                <a:xfrm>
                  <a:off x="7351255" y="1597495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05" name="Овал 204"/>
                <p:cNvSpPr/>
                <p:nvPr/>
              </p:nvSpPr>
              <p:spPr>
                <a:xfrm>
                  <a:off x="7358479" y="1460240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06" name="Овал 205"/>
                <p:cNvSpPr/>
                <p:nvPr/>
              </p:nvSpPr>
              <p:spPr>
                <a:xfrm>
                  <a:off x="6952105" y="1909930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07" name="Овал 206"/>
                <p:cNvSpPr/>
                <p:nvPr/>
              </p:nvSpPr>
              <p:spPr>
                <a:xfrm>
                  <a:off x="6867219" y="1814213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08" name="Овал 207"/>
                <p:cNvSpPr/>
                <p:nvPr/>
              </p:nvSpPr>
              <p:spPr>
                <a:xfrm>
                  <a:off x="6713699" y="1657092"/>
                  <a:ext cx="70439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09" name="Овал 208"/>
                <p:cNvSpPr/>
                <p:nvPr/>
              </p:nvSpPr>
              <p:spPr>
                <a:xfrm>
                  <a:off x="6735373" y="1539703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10" name="Овал 209"/>
                <p:cNvSpPr/>
                <p:nvPr/>
              </p:nvSpPr>
              <p:spPr>
                <a:xfrm>
                  <a:off x="6840127" y="1900901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11" name="Овал 210"/>
                <p:cNvSpPr/>
                <p:nvPr/>
              </p:nvSpPr>
              <p:spPr>
                <a:xfrm>
                  <a:off x="6722730" y="1778094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12" name="Овал 211"/>
                <p:cNvSpPr/>
                <p:nvPr/>
              </p:nvSpPr>
              <p:spPr>
                <a:xfrm>
                  <a:off x="6740791" y="1409672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13" name="Овал 212"/>
                <p:cNvSpPr/>
                <p:nvPr/>
              </p:nvSpPr>
              <p:spPr>
                <a:xfrm>
                  <a:off x="6603527" y="1676958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14" name="Овал 213"/>
                <p:cNvSpPr/>
                <p:nvPr/>
              </p:nvSpPr>
              <p:spPr>
                <a:xfrm>
                  <a:off x="6614364" y="1817825"/>
                  <a:ext cx="70438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15" name="Овал 214"/>
                <p:cNvSpPr/>
                <p:nvPr/>
              </p:nvSpPr>
              <p:spPr>
                <a:xfrm>
                  <a:off x="6706475" y="1900901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16" name="Овал 215"/>
                <p:cNvSpPr/>
                <p:nvPr/>
              </p:nvSpPr>
              <p:spPr>
                <a:xfrm>
                  <a:off x="6621588" y="1539703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17" name="Овал 216"/>
                <p:cNvSpPr/>
                <p:nvPr/>
              </p:nvSpPr>
              <p:spPr>
                <a:xfrm>
                  <a:off x="6630618" y="1407866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18" name="Овал 217"/>
                <p:cNvSpPr/>
                <p:nvPr/>
              </p:nvSpPr>
              <p:spPr>
                <a:xfrm>
                  <a:off x="6820260" y="1648063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19" name="Овал 218"/>
                <p:cNvSpPr/>
                <p:nvPr/>
              </p:nvSpPr>
              <p:spPr>
                <a:xfrm>
                  <a:off x="6836514" y="1509001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20" name="Овал 219"/>
                <p:cNvSpPr/>
                <p:nvPr/>
              </p:nvSpPr>
              <p:spPr>
                <a:xfrm>
                  <a:off x="6861800" y="1384388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21" name="Овал 220"/>
                <p:cNvSpPr/>
                <p:nvPr/>
              </p:nvSpPr>
              <p:spPr>
                <a:xfrm>
                  <a:off x="6915983" y="1716690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22" name="Овал 221"/>
                <p:cNvSpPr/>
                <p:nvPr/>
              </p:nvSpPr>
              <p:spPr>
                <a:xfrm>
                  <a:off x="6932238" y="1592076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23" name="Овал 222"/>
                <p:cNvSpPr/>
                <p:nvPr/>
              </p:nvSpPr>
              <p:spPr>
                <a:xfrm>
                  <a:off x="6939463" y="1454821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24" name="Овал 223"/>
                <p:cNvSpPr/>
                <p:nvPr/>
              </p:nvSpPr>
              <p:spPr>
                <a:xfrm>
                  <a:off x="7383765" y="1897289"/>
                  <a:ext cx="70438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25" name="Овал 224"/>
                <p:cNvSpPr/>
                <p:nvPr/>
              </p:nvSpPr>
              <p:spPr>
                <a:xfrm>
                  <a:off x="6408468" y="1787123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26" name="Овал 225"/>
                <p:cNvSpPr/>
                <p:nvPr/>
              </p:nvSpPr>
              <p:spPr>
                <a:xfrm>
                  <a:off x="6283846" y="1653480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27" name="Овал 226"/>
                <p:cNvSpPr/>
                <p:nvPr/>
              </p:nvSpPr>
              <p:spPr>
                <a:xfrm>
                  <a:off x="6307326" y="1537897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28" name="Овал 227"/>
                <p:cNvSpPr/>
                <p:nvPr/>
              </p:nvSpPr>
              <p:spPr>
                <a:xfrm>
                  <a:off x="6410274" y="1899094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29" name="Овал 228"/>
                <p:cNvSpPr/>
                <p:nvPr/>
              </p:nvSpPr>
              <p:spPr>
                <a:xfrm>
                  <a:off x="6294683" y="1776287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30" name="Овал 229"/>
                <p:cNvSpPr/>
                <p:nvPr/>
              </p:nvSpPr>
              <p:spPr>
                <a:xfrm>
                  <a:off x="6312744" y="1407866"/>
                  <a:ext cx="70439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31" name="Овал 230"/>
                <p:cNvSpPr/>
                <p:nvPr/>
              </p:nvSpPr>
              <p:spPr>
                <a:xfrm>
                  <a:off x="6175480" y="1673346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32" name="Овал 231"/>
                <p:cNvSpPr/>
                <p:nvPr/>
              </p:nvSpPr>
              <p:spPr>
                <a:xfrm>
                  <a:off x="6171868" y="1790735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33" name="Овал 232"/>
                <p:cNvSpPr/>
                <p:nvPr/>
              </p:nvSpPr>
              <p:spPr>
                <a:xfrm>
                  <a:off x="6265785" y="1902706"/>
                  <a:ext cx="70439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34" name="Овал 233"/>
                <p:cNvSpPr/>
                <p:nvPr/>
              </p:nvSpPr>
              <p:spPr>
                <a:xfrm>
                  <a:off x="6193541" y="1536091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35" name="Овал 234"/>
                <p:cNvSpPr/>
                <p:nvPr/>
              </p:nvSpPr>
              <p:spPr>
                <a:xfrm>
                  <a:off x="6200765" y="1406060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36" name="Овал 235"/>
                <p:cNvSpPr/>
                <p:nvPr/>
              </p:nvSpPr>
              <p:spPr>
                <a:xfrm>
                  <a:off x="6390407" y="1646256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37" name="Овал 236"/>
                <p:cNvSpPr/>
                <p:nvPr/>
              </p:nvSpPr>
              <p:spPr>
                <a:xfrm>
                  <a:off x="6408468" y="1507196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38" name="Овал 237"/>
                <p:cNvSpPr/>
                <p:nvPr/>
              </p:nvSpPr>
              <p:spPr>
                <a:xfrm>
                  <a:off x="6433754" y="1382582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39" name="Овал 238"/>
                <p:cNvSpPr/>
                <p:nvPr/>
              </p:nvSpPr>
              <p:spPr>
                <a:xfrm>
                  <a:off x="6505998" y="1731138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40" name="Овал 239"/>
                <p:cNvSpPr/>
                <p:nvPr/>
              </p:nvSpPr>
              <p:spPr>
                <a:xfrm>
                  <a:off x="6504191" y="1588464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41" name="Овал 240"/>
                <p:cNvSpPr/>
                <p:nvPr/>
              </p:nvSpPr>
              <p:spPr>
                <a:xfrm>
                  <a:off x="6509610" y="1453016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42" name="Овал 241"/>
                <p:cNvSpPr/>
                <p:nvPr/>
              </p:nvSpPr>
              <p:spPr>
                <a:xfrm>
                  <a:off x="6103236" y="1902706"/>
                  <a:ext cx="70439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43" name="Овал 242"/>
                <p:cNvSpPr/>
                <p:nvPr/>
              </p:nvSpPr>
              <p:spPr>
                <a:xfrm>
                  <a:off x="6018349" y="1805183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44" name="Овал 243"/>
                <p:cNvSpPr/>
                <p:nvPr/>
              </p:nvSpPr>
              <p:spPr>
                <a:xfrm>
                  <a:off x="5864830" y="1648063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45" name="Овал 244"/>
                <p:cNvSpPr/>
                <p:nvPr/>
              </p:nvSpPr>
              <p:spPr>
                <a:xfrm>
                  <a:off x="5886503" y="1532479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46" name="Овал 245"/>
                <p:cNvSpPr/>
                <p:nvPr/>
              </p:nvSpPr>
              <p:spPr>
                <a:xfrm>
                  <a:off x="5991257" y="1893677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47" name="Овал 246"/>
                <p:cNvSpPr/>
                <p:nvPr/>
              </p:nvSpPr>
              <p:spPr>
                <a:xfrm>
                  <a:off x="5875667" y="1769063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48" name="Овал 247"/>
                <p:cNvSpPr/>
                <p:nvPr/>
              </p:nvSpPr>
              <p:spPr>
                <a:xfrm>
                  <a:off x="5891922" y="1402448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49" name="Овал 248"/>
                <p:cNvSpPr/>
                <p:nvPr/>
              </p:nvSpPr>
              <p:spPr>
                <a:xfrm>
                  <a:off x="5754658" y="1667928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50" name="Овал 249"/>
                <p:cNvSpPr/>
                <p:nvPr/>
              </p:nvSpPr>
              <p:spPr>
                <a:xfrm>
                  <a:off x="5765495" y="1808795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51" name="Овал 250"/>
                <p:cNvSpPr/>
                <p:nvPr/>
              </p:nvSpPr>
              <p:spPr>
                <a:xfrm>
                  <a:off x="5844963" y="1897289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52" name="Овал 251"/>
                <p:cNvSpPr/>
                <p:nvPr/>
              </p:nvSpPr>
              <p:spPr>
                <a:xfrm>
                  <a:off x="5774525" y="1530673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53" name="Овал 252"/>
                <p:cNvSpPr/>
                <p:nvPr/>
              </p:nvSpPr>
              <p:spPr>
                <a:xfrm>
                  <a:off x="5781749" y="1400642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54" name="Овал 253"/>
                <p:cNvSpPr/>
                <p:nvPr/>
              </p:nvSpPr>
              <p:spPr>
                <a:xfrm>
                  <a:off x="5971391" y="1640839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55" name="Овал 254"/>
                <p:cNvSpPr/>
                <p:nvPr/>
              </p:nvSpPr>
              <p:spPr>
                <a:xfrm>
                  <a:off x="5989452" y="1499972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56" name="Овал 255"/>
                <p:cNvSpPr/>
                <p:nvPr/>
              </p:nvSpPr>
              <p:spPr>
                <a:xfrm>
                  <a:off x="6014737" y="1377164"/>
                  <a:ext cx="70438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57" name="Овал 256"/>
                <p:cNvSpPr/>
                <p:nvPr/>
              </p:nvSpPr>
              <p:spPr>
                <a:xfrm>
                  <a:off x="6067114" y="1709466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58" name="Овал 257"/>
                <p:cNvSpPr/>
                <p:nvPr/>
              </p:nvSpPr>
              <p:spPr>
                <a:xfrm>
                  <a:off x="6083369" y="1583047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59" name="Овал 258"/>
                <p:cNvSpPr/>
                <p:nvPr/>
              </p:nvSpPr>
              <p:spPr>
                <a:xfrm>
                  <a:off x="6090594" y="1447597"/>
                  <a:ext cx="70438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60" name="Овал 259"/>
                <p:cNvSpPr/>
                <p:nvPr/>
              </p:nvSpPr>
              <p:spPr>
                <a:xfrm>
                  <a:off x="6542120" y="1908125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61" name="Овал 260"/>
                <p:cNvSpPr/>
                <p:nvPr/>
              </p:nvSpPr>
              <p:spPr>
                <a:xfrm>
                  <a:off x="5673383" y="1738362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62" name="Овал 261"/>
                <p:cNvSpPr/>
                <p:nvPr/>
              </p:nvSpPr>
              <p:spPr>
                <a:xfrm>
                  <a:off x="5669771" y="1597495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63" name="Овал 262"/>
                <p:cNvSpPr/>
                <p:nvPr/>
              </p:nvSpPr>
              <p:spPr>
                <a:xfrm>
                  <a:off x="5676995" y="1460240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64" name="Овал 263"/>
                <p:cNvSpPr/>
                <p:nvPr/>
              </p:nvSpPr>
              <p:spPr>
                <a:xfrm>
                  <a:off x="5702281" y="1897289"/>
                  <a:ext cx="70439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cxnSp>
              <p:nvCxnSpPr>
                <p:cNvPr id="144" name="Прямая со стрелкой 143"/>
                <p:cNvCxnSpPr/>
                <p:nvPr/>
              </p:nvCxnSpPr>
              <p:spPr>
                <a:xfrm>
                  <a:off x="5393437" y="1751003"/>
                  <a:ext cx="260079" cy="1807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Прямая со стрелкой 146"/>
                <p:cNvCxnSpPr/>
                <p:nvPr/>
              </p:nvCxnSpPr>
              <p:spPr>
                <a:xfrm rot="5400000">
                  <a:off x="6792275" y="2499586"/>
                  <a:ext cx="287151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5" name="Прямоугольник 544"/>
                <p:cNvSpPr/>
                <p:nvPr/>
              </p:nvSpPr>
              <p:spPr>
                <a:xfrm>
                  <a:off x="5651710" y="2867104"/>
                  <a:ext cx="2642332" cy="1000517"/>
                </a:xfrm>
                <a:prstGeom prst="rect">
                  <a:avLst/>
                </a:prstGeom>
                <a:solidFill>
                  <a:srgbClr val="C5EAFB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cxnSp>
              <p:nvCxnSpPr>
                <p:cNvPr id="546" name="Прямая соединительная линия 545"/>
                <p:cNvCxnSpPr/>
                <p:nvPr/>
              </p:nvCxnSpPr>
              <p:spPr>
                <a:xfrm>
                  <a:off x="5664353" y="3522678"/>
                  <a:ext cx="2642331" cy="0"/>
                </a:xfrm>
                <a:prstGeom prst="line">
                  <a:avLst/>
                </a:prstGeom>
                <a:solidFill>
                  <a:srgbClr val="C5EAFB"/>
                </a:solidFill>
                <a:ln w="38100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1" name="Овал 430"/>
                <p:cNvSpPr/>
                <p:nvPr/>
              </p:nvSpPr>
              <p:spPr>
                <a:xfrm>
                  <a:off x="8089951" y="3296929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32" name="Овал 431"/>
                <p:cNvSpPr/>
                <p:nvPr/>
              </p:nvSpPr>
              <p:spPr>
                <a:xfrm>
                  <a:off x="7967136" y="3163286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33" name="Овал 432"/>
                <p:cNvSpPr/>
                <p:nvPr/>
              </p:nvSpPr>
              <p:spPr>
                <a:xfrm>
                  <a:off x="7988809" y="3047703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34" name="Овал 433"/>
                <p:cNvSpPr/>
                <p:nvPr/>
              </p:nvSpPr>
              <p:spPr>
                <a:xfrm>
                  <a:off x="8091758" y="3408900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35" name="Овал 434"/>
                <p:cNvSpPr/>
                <p:nvPr/>
              </p:nvSpPr>
              <p:spPr>
                <a:xfrm>
                  <a:off x="7976167" y="3286093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36" name="Овал 435"/>
                <p:cNvSpPr/>
                <p:nvPr/>
              </p:nvSpPr>
              <p:spPr>
                <a:xfrm>
                  <a:off x="7994228" y="2917671"/>
                  <a:ext cx="70438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37" name="Овал 436"/>
                <p:cNvSpPr/>
                <p:nvPr/>
              </p:nvSpPr>
              <p:spPr>
                <a:xfrm>
                  <a:off x="7856964" y="3183152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38" name="Овал 437"/>
                <p:cNvSpPr/>
                <p:nvPr/>
              </p:nvSpPr>
              <p:spPr>
                <a:xfrm>
                  <a:off x="7853352" y="3300541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39" name="Овал 438"/>
                <p:cNvSpPr/>
                <p:nvPr/>
              </p:nvSpPr>
              <p:spPr>
                <a:xfrm>
                  <a:off x="7947269" y="3412512"/>
                  <a:ext cx="70438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40" name="Овал 439"/>
                <p:cNvSpPr/>
                <p:nvPr/>
              </p:nvSpPr>
              <p:spPr>
                <a:xfrm>
                  <a:off x="7875025" y="3045897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41" name="Овал 440"/>
                <p:cNvSpPr/>
                <p:nvPr/>
              </p:nvSpPr>
              <p:spPr>
                <a:xfrm>
                  <a:off x="7882250" y="2915866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42" name="Овал 441"/>
                <p:cNvSpPr/>
                <p:nvPr/>
              </p:nvSpPr>
              <p:spPr>
                <a:xfrm>
                  <a:off x="8071890" y="3156062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43" name="Овал 442"/>
                <p:cNvSpPr/>
                <p:nvPr/>
              </p:nvSpPr>
              <p:spPr>
                <a:xfrm>
                  <a:off x="8089951" y="3017001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44" name="Овал 443"/>
                <p:cNvSpPr/>
                <p:nvPr/>
              </p:nvSpPr>
              <p:spPr>
                <a:xfrm>
                  <a:off x="8115237" y="2892388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45" name="Овал 444"/>
                <p:cNvSpPr/>
                <p:nvPr/>
              </p:nvSpPr>
              <p:spPr>
                <a:xfrm>
                  <a:off x="8187481" y="3240944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46" name="Овал 445"/>
                <p:cNvSpPr/>
                <p:nvPr/>
              </p:nvSpPr>
              <p:spPr>
                <a:xfrm>
                  <a:off x="8185675" y="3098270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47" name="Овал 446"/>
                <p:cNvSpPr/>
                <p:nvPr/>
              </p:nvSpPr>
              <p:spPr>
                <a:xfrm>
                  <a:off x="8191093" y="2962822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48" name="Овал 447"/>
                <p:cNvSpPr/>
                <p:nvPr/>
              </p:nvSpPr>
              <p:spPr>
                <a:xfrm>
                  <a:off x="7784720" y="3412512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49" name="Овал 448"/>
                <p:cNvSpPr/>
                <p:nvPr/>
              </p:nvSpPr>
              <p:spPr>
                <a:xfrm>
                  <a:off x="7699832" y="3314989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50" name="Овал 449"/>
                <p:cNvSpPr/>
                <p:nvPr/>
              </p:nvSpPr>
              <p:spPr>
                <a:xfrm>
                  <a:off x="7546314" y="3157868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51" name="Овал 450"/>
                <p:cNvSpPr/>
                <p:nvPr/>
              </p:nvSpPr>
              <p:spPr>
                <a:xfrm>
                  <a:off x="7567987" y="3042285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52" name="Овал 451"/>
                <p:cNvSpPr/>
                <p:nvPr/>
              </p:nvSpPr>
              <p:spPr>
                <a:xfrm>
                  <a:off x="7672741" y="3403483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53" name="Овал 452"/>
                <p:cNvSpPr/>
                <p:nvPr/>
              </p:nvSpPr>
              <p:spPr>
                <a:xfrm>
                  <a:off x="7557151" y="3280676"/>
                  <a:ext cx="70438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54" name="Овал 453"/>
                <p:cNvSpPr/>
                <p:nvPr/>
              </p:nvSpPr>
              <p:spPr>
                <a:xfrm>
                  <a:off x="7575212" y="2912254"/>
                  <a:ext cx="70438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55" name="Овал 454"/>
                <p:cNvSpPr/>
                <p:nvPr/>
              </p:nvSpPr>
              <p:spPr>
                <a:xfrm>
                  <a:off x="7437948" y="3177734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56" name="Овал 455"/>
                <p:cNvSpPr/>
                <p:nvPr/>
              </p:nvSpPr>
              <p:spPr>
                <a:xfrm>
                  <a:off x="7446978" y="3318601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57" name="Овал 456"/>
                <p:cNvSpPr/>
                <p:nvPr/>
              </p:nvSpPr>
              <p:spPr>
                <a:xfrm>
                  <a:off x="7526446" y="3407095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58" name="Овал 457"/>
                <p:cNvSpPr/>
                <p:nvPr/>
              </p:nvSpPr>
              <p:spPr>
                <a:xfrm>
                  <a:off x="7456009" y="3040479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59" name="Овал 458"/>
                <p:cNvSpPr/>
                <p:nvPr/>
              </p:nvSpPr>
              <p:spPr>
                <a:xfrm>
                  <a:off x="7463233" y="2910448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60" name="Овал 459"/>
                <p:cNvSpPr/>
                <p:nvPr/>
              </p:nvSpPr>
              <p:spPr>
                <a:xfrm>
                  <a:off x="7652874" y="3150644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61" name="Овал 460"/>
                <p:cNvSpPr/>
                <p:nvPr/>
              </p:nvSpPr>
              <p:spPr>
                <a:xfrm>
                  <a:off x="7670935" y="3011583"/>
                  <a:ext cx="70439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62" name="Овал 461"/>
                <p:cNvSpPr/>
                <p:nvPr/>
              </p:nvSpPr>
              <p:spPr>
                <a:xfrm>
                  <a:off x="7696220" y="2886970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63" name="Овал 462"/>
                <p:cNvSpPr/>
                <p:nvPr/>
              </p:nvSpPr>
              <p:spPr>
                <a:xfrm>
                  <a:off x="7748598" y="3219272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64" name="Овал 463"/>
                <p:cNvSpPr/>
                <p:nvPr/>
              </p:nvSpPr>
              <p:spPr>
                <a:xfrm>
                  <a:off x="7764852" y="3092853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65" name="Овал 464"/>
                <p:cNvSpPr/>
                <p:nvPr/>
              </p:nvSpPr>
              <p:spPr>
                <a:xfrm>
                  <a:off x="7772077" y="2957403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66" name="Овал 465"/>
                <p:cNvSpPr/>
                <p:nvPr/>
              </p:nvSpPr>
              <p:spPr>
                <a:xfrm>
                  <a:off x="8200124" y="3389035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67" name="Овал 466"/>
                <p:cNvSpPr/>
                <p:nvPr/>
              </p:nvSpPr>
              <p:spPr>
                <a:xfrm>
                  <a:off x="7257337" y="3305959"/>
                  <a:ext cx="70438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68" name="Овал 467"/>
                <p:cNvSpPr/>
                <p:nvPr/>
              </p:nvSpPr>
              <p:spPr>
                <a:xfrm>
                  <a:off x="7132716" y="3172316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69" name="Овал 468"/>
                <p:cNvSpPr/>
                <p:nvPr/>
              </p:nvSpPr>
              <p:spPr>
                <a:xfrm>
                  <a:off x="7154389" y="3056733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70" name="Овал 469"/>
                <p:cNvSpPr/>
                <p:nvPr/>
              </p:nvSpPr>
              <p:spPr>
                <a:xfrm>
                  <a:off x="7259143" y="3416124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71" name="Овал 470"/>
                <p:cNvSpPr/>
                <p:nvPr/>
              </p:nvSpPr>
              <p:spPr>
                <a:xfrm>
                  <a:off x="7143552" y="3293317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72" name="Овал 471"/>
                <p:cNvSpPr/>
                <p:nvPr/>
              </p:nvSpPr>
              <p:spPr>
                <a:xfrm>
                  <a:off x="7161613" y="2924895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73" name="Овал 472"/>
                <p:cNvSpPr/>
                <p:nvPr/>
              </p:nvSpPr>
              <p:spPr>
                <a:xfrm>
                  <a:off x="7024349" y="3192182"/>
                  <a:ext cx="70439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74" name="Овал 473"/>
                <p:cNvSpPr/>
                <p:nvPr/>
              </p:nvSpPr>
              <p:spPr>
                <a:xfrm>
                  <a:off x="7018932" y="3309571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75" name="Овал 474"/>
                <p:cNvSpPr/>
                <p:nvPr/>
              </p:nvSpPr>
              <p:spPr>
                <a:xfrm>
                  <a:off x="7112849" y="3419736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76" name="Овал 475"/>
                <p:cNvSpPr/>
                <p:nvPr/>
              </p:nvSpPr>
              <p:spPr>
                <a:xfrm>
                  <a:off x="7042410" y="3054927"/>
                  <a:ext cx="70439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77" name="Овал 476"/>
                <p:cNvSpPr/>
                <p:nvPr/>
              </p:nvSpPr>
              <p:spPr>
                <a:xfrm>
                  <a:off x="7049635" y="2924895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78" name="Овал 477"/>
                <p:cNvSpPr/>
                <p:nvPr/>
              </p:nvSpPr>
              <p:spPr>
                <a:xfrm>
                  <a:off x="7239276" y="3163286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79" name="Овал 478"/>
                <p:cNvSpPr/>
                <p:nvPr/>
              </p:nvSpPr>
              <p:spPr>
                <a:xfrm>
                  <a:off x="7257337" y="3024225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80" name="Овал 479"/>
                <p:cNvSpPr/>
                <p:nvPr/>
              </p:nvSpPr>
              <p:spPr>
                <a:xfrm>
                  <a:off x="7282623" y="2901418"/>
                  <a:ext cx="70438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81" name="Овал 480"/>
                <p:cNvSpPr/>
                <p:nvPr/>
              </p:nvSpPr>
              <p:spPr>
                <a:xfrm>
                  <a:off x="7354867" y="3248168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82" name="Овал 481"/>
                <p:cNvSpPr/>
                <p:nvPr/>
              </p:nvSpPr>
              <p:spPr>
                <a:xfrm>
                  <a:off x="7351255" y="3107301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83" name="Овал 482"/>
                <p:cNvSpPr/>
                <p:nvPr/>
              </p:nvSpPr>
              <p:spPr>
                <a:xfrm>
                  <a:off x="7358479" y="2970046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84" name="Овал 483"/>
                <p:cNvSpPr/>
                <p:nvPr/>
              </p:nvSpPr>
              <p:spPr>
                <a:xfrm>
                  <a:off x="6952105" y="3419736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85" name="Овал 484"/>
                <p:cNvSpPr/>
                <p:nvPr/>
              </p:nvSpPr>
              <p:spPr>
                <a:xfrm>
                  <a:off x="6867219" y="3324019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86" name="Овал 485"/>
                <p:cNvSpPr/>
                <p:nvPr/>
              </p:nvSpPr>
              <p:spPr>
                <a:xfrm>
                  <a:off x="6713699" y="3166898"/>
                  <a:ext cx="70439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87" name="Овал 486"/>
                <p:cNvSpPr/>
                <p:nvPr/>
              </p:nvSpPr>
              <p:spPr>
                <a:xfrm>
                  <a:off x="6735373" y="3049509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88" name="Овал 487"/>
                <p:cNvSpPr/>
                <p:nvPr/>
              </p:nvSpPr>
              <p:spPr>
                <a:xfrm>
                  <a:off x="6840127" y="3410707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89" name="Овал 488"/>
                <p:cNvSpPr/>
                <p:nvPr/>
              </p:nvSpPr>
              <p:spPr>
                <a:xfrm>
                  <a:off x="6722730" y="3287900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90" name="Овал 489"/>
                <p:cNvSpPr/>
                <p:nvPr/>
              </p:nvSpPr>
              <p:spPr>
                <a:xfrm>
                  <a:off x="6740791" y="2919478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91" name="Овал 490"/>
                <p:cNvSpPr/>
                <p:nvPr/>
              </p:nvSpPr>
              <p:spPr>
                <a:xfrm>
                  <a:off x="6603527" y="3186764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92" name="Овал 491"/>
                <p:cNvSpPr/>
                <p:nvPr/>
              </p:nvSpPr>
              <p:spPr>
                <a:xfrm>
                  <a:off x="6614364" y="3327631"/>
                  <a:ext cx="70438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93" name="Овал 492"/>
                <p:cNvSpPr/>
                <p:nvPr/>
              </p:nvSpPr>
              <p:spPr>
                <a:xfrm>
                  <a:off x="6706475" y="3410707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94" name="Овал 493"/>
                <p:cNvSpPr/>
                <p:nvPr/>
              </p:nvSpPr>
              <p:spPr>
                <a:xfrm>
                  <a:off x="6621588" y="3049509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95" name="Овал 494"/>
                <p:cNvSpPr/>
                <p:nvPr/>
              </p:nvSpPr>
              <p:spPr>
                <a:xfrm>
                  <a:off x="6630618" y="2919478"/>
                  <a:ext cx="70439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96" name="Овал 495"/>
                <p:cNvSpPr/>
                <p:nvPr/>
              </p:nvSpPr>
              <p:spPr>
                <a:xfrm>
                  <a:off x="6820260" y="3157868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97" name="Овал 496"/>
                <p:cNvSpPr/>
                <p:nvPr/>
              </p:nvSpPr>
              <p:spPr>
                <a:xfrm>
                  <a:off x="6836514" y="3018807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98" name="Овал 497"/>
                <p:cNvSpPr/>
                <p:nvPr/>
              </p:nvSpPr>
              <p:spPr>
                <a:xfrm>
                  <a:off x="6861800" y="2894194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99" name="Овал 498"/>
                <p:cNvSpPr/>
                <p:nvPr/>
              </p:nvSpPr>
              <p:spPr>
                <a:xfrm>
                  <a:off x="6915983" y="3226496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00" name="Овал 499"/>
                <p:cNvSpPr/>
                <p:nvPr/>
              </p:nvSpPr>
              <p:spPr>
                <a:xfrm>
                  <a:off x="6932238" y="3101882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01" name="Овал 500"/>
                <p:cNvSpPr/>
                <p:nvPr/>
              </p:nvSpPr>
              <p:spPr>
                <a:xfrm>
                  <a:off x="6939463" y="2964627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02" name="Овал 501"/>
                <p:cNvSpPr/>
                <p:nvPr/>
              </p:nvSpPr>
              <p:spPr>
                <a:xfrm>
                  <a:off x="7383765" y="3407095"/>
                  <a:ext cx="70438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03" name="Овал 502"/>
                <p:cNvSpPr/>
                <p:nvPr/>
              </p:nvSpPr>
              <p:spPr>
                <a:xfrm>
                  <a:off x="6408468" y="3296929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04" name="Овал 503"/>
                <p:cNvSpPr/>
                <p:nvPr/>
              </p:nvSpPr>
              <p:spPr>
                <a:xfrm>
                  <a:off x="6283846" y="3163286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05" name="Овал 504"/>
                <p:cNvSpPr/>
                <p:nvPr/>
              </p:nvSpPr>
              <p:spPr>
                <a:xfrm>
                  <a:off x="6307326" y="3047703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06" name="Овал 505"/>
                <p:cNvSpPr/>
                <p:nvPr/>
              </p:nvSpPr>
              <p:spPr>
                <a:xfrm>
                  <a:off x="6410274" y="3408900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07" name="Овал 506"/>
                <p:cNvSpPr/>
                <p:nvPr/>
              </p:nvSpPr>
              <p:spPr>
                <a:xfrm>
                  <a:off x="6294683" y="3286093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08" name="Овал 507"/>
                <p:cNvSpPr/>
                <p:nvPr/>
              </p:nvSpPr>
              <p:spPr>
                <a:xfrm>
                  <a:off x="6312744" y="2917671"/>
                  <a:ext cx="70439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09" name="Овал 508"/>
                <p:cNvSpPr/>
                <p:nvPr/>
              </p:nvSpPr>
              <p:spPr>
                <a:xfrm>
                  <a:off x="6175480" y="3183152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10" name="Овал 509"/>
                <p:cNvSpPr/>
                <p:nvPr/>
              </p:nvSpPr>
              <p:spPr>
                <a:xfrm>
                  <a:off x="6171868" y="3300541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11" name="Овал 510"/>
                <p:cNvSpPr/>
                <p:nvPr/>
              </p:nvSpPr>
              <p:spPr>
                <a:xfrm>
                  <a:off x="6265785" y="3412512"/>
                  <a:ext cx="70439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12" name="Овал 511"/>
                <p:cNvSpPr/>
                <p:nvPr/>
              </p:nvSpPr>
              <p:spPr>
                <a:xfrm>
                  <a:off x="6193541" y="3045897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13" name="Овал 512"/>
                <p:cNvSpPr/>
                <p:nvPr/>
              </p:nvSpPr>
              <p:spPr>
                <a:xfrm>
                  <a:off x="6200765" y="2915866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14" name="Овал 513"/>
                <p:cNvSpPr/>
                <p:nvPr/>
              </p:nvSpPr>
              <p:spPr>
                <a:xfrm>
                  <a:off x="6390407" y="3156062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15" name="Овал 514"/>
                <p:cNvSpPr/>
                <p:nvPr/>
              </p:nvSpPr>
              <p:spPr>
                <a:xfrm>
                  <a:off x="6408468" y="3017001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16" name="Овал 515"/>
                <p:cNvSpPr/>
                <p:nvPr/>
              </p:nvSpPr>
              <p:spPr>
                <a:xfrm>
                  <a:off x="6433754" y="2892388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17" name="Овал 516"/>
                <p:cNvSpPr/>
                <p:nvPr/>
              </p:nvSpPr>
              <p:spPr>
                <a:xfrm>
                  <a:off x="6505998" y="3240944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18" name="Овал 517"/>
                <p:cNvSpPr/>
                <p:nvPr/>
              </p:nvSpPr>
              <p:spPr>
                <a:xfrm>
                  <a:off x="6504191" y="3098270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19" name="Овал 518"/>
                <p:cNvSpPr/>
                <p:nvPr/>
              </p:nvSpPr>
              <p:spPr>
                <a:xfrm>
                  <a:off x="6509610" y="2962822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20" name="Овал 519"/>
                <p:cNvSpPr/>
                <p:nvPr/>
              </p:nvSpPr>
              <p:spPr>
                <a:xfrm>
                  <a:off x="6103236" y="3412512"/>
                  <a:ext cx="70439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21" name="Овал 520"/>
                <p:cNvSpPr/>
                <p:nvPr/>
              </p:nvSpPr>
              <p:spPr>
                <a:xfrm>
                  <a:off x="6018349" y="3314989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22" name="Овал 521"/>
                <p:cNvSpPr/>
                <p:nvPr/>
              </p:nvSpPr>
              <p:spPr>
                <a:xfrm>
                  <a:off x="5864830" y="3157868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23" name="Овал 522"/>
                <p:cNvSpPr/>
                <p:nvPr/>
              </p:nvSpPr>
              <p:spPr>
                <a:xfrm>
                  <a:off x="5886503" y="3042285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24" name="Овал 523"/>
                <p:cNvSpPr/>
                <p:nvPr/>
              </p:nvSpPr>
              <p:spPr>
                <a:xfrm>
                  <a:off x="5991257" y="3403483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25" name="Овал 524"/>
                <p:cNvSpPr/>
                <p:nvPr/>
              </p:nvSpPr>
              <p:spPr>
                <a:xfrm>
                  <a:off x="5875667" y="3280676"/>
                  <a:ext cx="70439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26" name="Овал 525"/>
                <p:cNvSpPr/>
                <p:nvPr/>
              </p:nvSpPr>
              <p:spPr>
                <a:xfrm>
                  <a:off x="5891922" y="2912254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27" name="Овал 526"/>
                <p:cNvSpPr/>
                <p:nvPr/>
              </p:nvSpPr>
              <p:spPr>
                <a:xfrm>
                  <a:off x="5754658" y="3177734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28" name="Овал 527"/>
                <p:cNvSpPr/>
                <p:nvPr/>
              </p:nvSpPr>
              <p:spPr>
                <a:xfrm>
                  <a:off x="5765495" y="3318601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29" name="Овал 528"/>
                <p:cNvSpPr/>
                <p:nvPr/>
              </p:nvSpPr>
              <p:spPr>
                <a:xfrm>
                  <a:off x="5844963" y="3407095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30" name="Овал 529"/>
                <p:cNvSpPr/>
                <p:nvPr/>
              </p:nvSpPr>
              <p:spPr>
                <a:xfrm>
                  <a:off x="5774525" y="3040479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31" name="Овал 530"/>
                <p:cNvSpPr/>
                <p:nvPr/>
              </p:nvSpPr>
              <p:spPr>
                <a:xfrm>
                  <a:off x="5781749" y="2910448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32" name="Овал 531"/>
                <p:cNvSpPr/>
                <p:nvPr/>
              </p:nvSpPr>
              <p:spPr>
                <a:xfrm>
                  <a:off x="5971391" y="3150644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33" name="Овал 532"/>
                <p:cNvSpPr/>
                <p:nvPr/>
              </p:nvSpPr>
              <p:spPr>
                <a:xfrm>
                  <a:off x="5989452" y="3011583"/>
                  <a:ext cx="70438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34" name="Овал 533"/>
                <p:cNvSpPr/>
                <p:nvPr/>
              </p:nvSpPr>
              <p:spPr>
                <a:xfrm>
                  <a:off x="6014737" y="2886970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35" name="Овал 534"/>
                <p:cNvSpPr/>
                <p:nvPr/>
              </p:nvSpPr>
              <p:spPr>
                <a:xfrm>
                  <a:off x="6067114" y="3219272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36" name="Овал 535"/>
                <p:cNvSpPr/>
                <p:nvPr/>
              </p:nvSpPr>
              <p:spPr>
                <a:xfrm>
                  <a:off x="6083369" y="3092853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37" name="Овал 536"/>
                <p:cNvSpPr/>
                <p:nvPr/>
              </p:nvSpPr>
              <p:spPr>
                <a:xfrm>
                  <a:off x="6090594" y="2957403"/>
                  <a:ext cx="70438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38" name="Овал 537"/>
                <p:cNvSpPr/>
                <p:nvPr/>
              </p:nvSpPr>
              <p:spPr>
                <a:xfrm>
                  <a:off x="6542120" y="3417931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39" name="Овал 538"/>
                <p:cNvSpPr/>
                <p:nvPr/>
              </p:nvSpPr>
              <p:spPr>
                <a:xfrm>
                  <a:off x="5673383" y="3248168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40" name="Овал 539"/>
                <p:cNvSpPr/>
                <p:nvPr/>
              </p:nvSpPr>
              <p:spPr>
                <a:xfrm>
                  <a:off x="5669771" y="3107301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41" name="Овал 540"/>
                <p:cNvSpPr/>
                <p:nvPr/>
              </p:nvSpPr>
              <p:spPr>
                <a:xfrm>
                  <a:off x="5676995" y="2970046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42" name="Овал 541"/>
                <p:cNvSpPr/>
                <p:nvPr/>
              </p:nvSpPr>
              <p:spPr>
                <a:xfrm>
                  <a:off x="5702281" y="3407095"/>
                  <a:ext cx="70439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cxnSp>
              <p:nvCxnSpPr>
                <p:cNvPr id="543" name="Прямая со стрелкой 542"/>
                <p:cNvCxnSpPr/>
                <p:nvPr/>
              </p:nvCxnSpPr>
              <p:spPr>
                <a:xfrm>
                  <a:off x="8312103" y="3242749"/>
                  <a:ext cx="260079" cy="1807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4" name="Прямая со стрелкой 543"/>
                <p:cNvCxnSpPr/>
                <p:nvPr/>
              </p:nvCxnSpPr>
              <p:spPr>
                <a:xfrm rot="5400000">
                  <a:off x="6792275" y="4009391"/>
                  <a:ext cx="287151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3" name="Прямоугольник 662"/>
                <p:cNvSpPr/>
                <p:nvPr/>
              </p:nvSpPr>
              <p:spPr>
                <a:xfrm>
                  <a:off x="5651710" y="4331761"/>
                  <a:ext cx="2642332" cy="1000517"/>
                </a:xfrm>
                <a:prstGeom prst="rect">
                  <a:avLst/>
                </a:prstGeom>
                <a:solidFill>
                  <a:srgbClr val="C5EAFB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cxnSp>
              <p:nvCxnSpPr>
                <p:cNvPr id="664" name="Прямая соединительная линия 663"/>
                <p:cNvCxnSpPr/>
                <p:nvPr/>
              </p:nvCxnSpPr>
              <p:spPr>
                <a:xfrm>
                  <a:off x="5664353" y="4987334"/>
                  <a:ext cx="2642331" cy="0"/>
                </a:xfrm>
                <a:prstGeom prst="line">
                  <a:avLst/>
                </a:prstGeom>
                <a:solidFill>
                  <a:srgbClr val="C5EAFB"/>
                </a:solidFill>
                <a:ln w="38100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9" name="Овал 548"/>
                <p:cNvSpPr/>
                <p:nvPr/>
              </p:nvSpPr>
              <p:spPr>
                <a:xfrm>
                  <a:off x="8089951" y="4761586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50" name="Овал 549"/>
                <p:cNvSpPr/>
                <p:nvPr/>
              </p:nvSpPr>
              <p:spPr>
                <a:xfrm>
                  <a:off x="7967136" y="4627943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51" name="Овал 550"/>
                <p:cNvSpPr/>
                <p:nvPr/>
              </p:nvSpPr>
              <p:spPr>
                <a:xfrm>
                  <a:off x="7988809" y="4512359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52" name="Овал 551"/>
                <p:cNvSpPr/>
                <p:nvPr/>
              </p:nvSpPr>
              <p:spPr>
                <a:xfrm>
                  <a:off x="8091758" y="4873557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53" name="Овал 552"/>
                <p:cNvSpPr/>
                <p:nvPr/>
              </p:nvSpPr>
              <p:spPr>
                <a:xfrm>
                  <a:off x="7976167" y="4748943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54" name="Овал 553"/>
                <p:cNvSpPr/>
                <p:nvPr/>
              </p:nvSpPr>
              <p:spPr>
                <a:xfrm>
                  <a:off x="7994228" y="4382328"/>
                  <a:ext cx="70438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55" name="Овал 554"/>
                <p:cNvSpPr/>
                <p:nvPr/>
              </p:nvSpPr>
              <p:spPr>
                <a:xfrm>
                  <a:off x="7856964" y="4647808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56" name="Овал 555"/>
                <p:cNvSpPr/>
                <p:nvPr/>
              </p:nvSpPr>
              <p:spPr>
                <a:xfrm>
                  <a:off x="7853352" y="4765198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57" name="Овал 556"/>
                <p:cNvSpPr/>
                <p:nvPr/>
              </p:nvSpPr>
              <p:spPr>
                <a:xfrm>
                  <a:off x="7947269" y="4877169"/>
                  <a:ext cx="70438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58" name="Овал 557"/>
                <p:cNvSpPr/>
                <p:nvPr/>
              </p:nvSpPr>
              <p:spPr>
                <a:xfrm>
                  <a:off x="7875025" y="4510553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59" name="Овал 558"/>
                <p:cNvSpPr/>
                <p:nvPr/>
              </p:nvSpPr>
              <p:spPr>
                <a:xfrm>
                  <a:off x="7882250" y="4380522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60" name="Овал 559"/>
                <p:cNvSpPr/>
                <p:nvPr/>
              </p:nvSpPr>
              <p:spPr>
                <a:xfrm>
                  <a:off x="8071890" y="4620719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61" name="Овал 560"/>
                <p:cNvSpPr/>
                <p:nvPr/>
              </p:nvSpPr>
              <p:spPr>
                <a:xfrm>
                  <a:off x="8089951" y="4479852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62" name="Овал 561"/>
                <p:cNvSpPr/>
                <p:nvPr/>
              </p:nvSpPr>
              <p:spPr>
                <a:xfrm>
                  <a:off x="8115237" y="4357044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63" name="Овал 562"/>
                <p:cNvSpPr/>
                <p:nvPr/>
              </p:nvSpPr>
              <p:spPr>
                <a:xfrm>
                  <a:off x="8187481" y="4705599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64" name="Овал 563"/>
                <p:cNvSpPr/>
                <p:nvPr/>
              </p:nvSpPr>
              <p:spPr>
                <a:xfrm>
                  <a:off x="8185675" y="4562927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65" name="Овал 564"/>
                <p:cNvSpPr/>
                <p:nvPr/>
              </p:nvSpPr>
              <p:spPr>
                <a:xfrm>
                  <a:off x="8191093" y="4427477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66" name="Овал 565"/>
                <p:cNvSpPr/>
                <p:nvPr/>
              </p:nvSpPr>
              <p:spPr>
                <a:xfrm>
                  <a:off x="7784720" y="4877169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67" name="Овал 566"/>
                <p:cNvSpPr/>
                <p:nvPr/>
              </p:nvSpPr>
              <p:spPr>
                <a:xfrm>
                  <a:off x="7699832" y="4779646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68" name="Овал 567"/>
                <p:cNvSpPr/>
                <p:nvPr/>
              </p:nvSpPr>
              <p:spPr>
                <a:xfrm>
                  <a:off x="7546314" y="4622524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69" name="Овал 568"/>
                <p:cNvSpPr/>
                <p:nvPr/>
              </p:nvSpPr>
              <p:spPr>
                <a:xfrm>
                  <a:off x="7567987" y="4506941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70" name="Овал 569"/>
                <p:cNvSpPr/>
                <p:nvPr/>
              </p:nvSpPr>
              <p:spPr>
                <a:xfrm>
                  <a:off x="7672741" y="4866333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71" name="Овал 570"/>
                <p:cNvSpPr/>
                <p:nvPr/>
              </p:nvSpPr>
              <p:spPr>
                <a:xfrm>
                  <a:off x="7557151" y="4743526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72" name="Овал 571"/>
                <p:cNvSpPr/>
                <p:nvPr/>
              </p:nvSpPr>
              <p:spPr>
                <a:xfrm>
                  <a:off x="7575212" y="4375104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73" name="Овал 572"/>
                <p:cNvSpPr/>
                <p:nvPr/>
              </p:nvSpPr>
              <p:spPr>
                <a:xfrm>
                  <a:off x="7437948" y="4642390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74" name="Овал 573"/>
                <p:cNvSpPr/>
                <p:nvPr/>
              </p:nvSpPr>
              <p:spPr>
                <a:xfrm>
                  <a:off x="7446978" y="4783257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75" name="Овал 574"/>
                <p:cNvSpPr/>
                <p:nvPr/>
              </p:nvSpPr>
              <p:spPr>
                <a:xfrm>
                  <a:off x="7526446" y="4871750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76" name="Овал 575"/>
                <p:cNvSpPr/>
                <p:nvPr/>
              </p:nvSpPr>
              <p:spPr>
                <a:xfrm>
                  <a:off x="7456009" y="4505135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77" name="Овал 576"/>
                <p:cNvSpPr/>
                <p:nvPr/>
              </p:nvSpPr>
              <p:spPr>
                <a:xfrm>
                  <a:off x="7463233" y="4375104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78" name="Овал 577"/>
                <p:cNvSpPr/>
                <p:nvPr/>
              </p:nvSpPr>
              <p:spPr>
                <a:xfrm>
                  <a:off x="7652874" y="4615300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79" name="Овал 578"/>
                <p:cNvSpPr/>
                <p:nvPr/>
              </p:nvSpPr>
              <p:spPr>
                <a:xfrm>
                  <a:off x="7670935" y="4474433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80" name="Овал 579"/>
                <p:cNvSpPr/>
                <p:nvPr/>
              </p:nvSpPr>
              <p:spPr>
                <a:xfrm>
                  <a:off x="7696220" y="4351626"/>
                  <a:ext cx="70439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81" name="Овал 580"/>
                <p:cNvSpPr/>
                <p:nvPr/>
              </p:nvSpPr>
              <p:spPr>
                <a:xfrm>
                  <a:off x="7748598" y="4683928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82" name="Овал 581"/>
                <p:cNvSpPr/>
                <p:nvPr/>
              </p:nvSpPr>
              <p:spPr>
                <a:xfrm>
                  <a:off x="7764852" y="4557508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83" name="Овал 582"/>
                <p:cNvSpPr/>
                <p:nvPr/>
              </p:nvSpPr>
              <p:spPr>
                <a:xfrm>
                  <a:off x="7772077" y="4420253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84" name="Овал 583"/>
                <p:cNvSpPr/>
                <p:nvPr/>
              </p:nvSpPr>
              <p:spPr>
                <a:xfrm>
                  <a:off x="8200124" y="4853690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85" name="Овал 584"/>
                <p:cNvSpPr/>
                <p:nvPr/>
              </p:nvSpPr>
              <p:spPr>
                <a:xfrm>
                  <a:off x="7257337" y="4768810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86" name="Овал 585"/>
                <p:cNvSpPr/>
                <p:nvPr/>
              </p:nvSpPr>
              <p:spPr>
                <a:xfrm>
                  <a:off x="7132716" y="4636972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87" name="Овал 586"/>
                <p:cNvSpPr/>
                <p:nvPr/>
              </p:nvSpPr>
              <p:spPr>
                <a:xfrm>
                  <a:off x="7154389" y="4519583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88" name="Овал 587"/>
                <p:cNvSpPr/>
                <p:nvPr/>
              </p:nvSpPr>
              <p:spPr>
                <a:xfrm>
                  <a:off x="7259143" y="4880781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89" name="Овал 588"/>
                <p:cNvSpPr/>
                <p:nvPr/>
              </p:nvSpPr>
              <p:spPr>
                <a:xfrm>
                  <a:off x="7143552" y="4757974"/>
                  <a:ext cx="70439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90" name="Овал 589"/>
                <p:cNvSpPr/>
                <p:nvPr/>
              </p:nvSpPr>
              <p:spPr>
                <a:xfrm>
                  <a:off x="7161613" y="4389552"/>
                  <a:ext cx="70439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91" name="Овал 590"/>
                <p:cNvSpPr/>
                <p:nvPr/>
              </p:nvSpPr>
              <p:spPr>
                <a:xfrm>
                  <a:off x="7024349" y="4656838"/>
                  <a:ext cx="70439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92" name="Овал 591"/>
                <p:cNvSpPr/>
                <p:nvPr/>
              </p:nvSpPr>
              <p:spPr>
                <a:xfrm>
                  <a:off x="7018932" y="4774227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93" name="Овал 592"/>
                <p:cNvSpPr/>
                <p:nvPr/>
              </p:nvSpPr>
              <p:spPr>
                <a:xfrm>
                  <a:off x="7112849" y="4884393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94" name="Овал 593"/>
                <p:cNvSpPr/>
                <p:nvPr/>
              </p:nvSpPr>
              <p:spPr>
                <a:xfrm>
                  <a:off x="7042410" y="4519583"/>
                  <a:ext cx="70439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95" name="Овал 594"/>
                <p:cNvSpPr/>
                <p:nvPr/>
              </p:nvSpPr>
              <p:spPr>
                <a:xfrm>
                  <a:off x="7049635" y="4387746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96" name="Овал 595"/>
                <p:cNvSpPr/>
                <p:nvPr/>
              </p:nvSpPr>
              <p:spPr>
                <a:xfrm>
                  <a:off x="7239276" y="4627943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97" name="Овал 596"/>
                <p:cNvSpPr/>
                <p:nvPr/>
              </p:nvSpPr>
              <p:spPr>
                <a:xfrm>
                  <a:off x="7257337" y="4488881"/>
                  <a:ext cx="70438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98" name="Овал 597"/>
                <p:cNvSpPr/>
                <p:nvPr/>
              </p:nvSpPr>
              <p:spPr>
                <a:xfrm>
                  <a:off x="7282623" y="4364268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99" name="Овал 598"/>
                <p:cNvSpPr/>
                <p:nvPr/>
              </p:nvSpPr>
              <p:spPr>
                <a:xfrm>
                  <a:off x="7354867" y="4712823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00" name="Овал 599"/>
                <p:cNvSpPr/>
                <p:nvPr/>
              </p:nvSpPr>
              <p:spPr>
                <a:xfrm>
                  <a:off x="7351255" y="4571956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01" name="Овал 600"/>
                <p:cNvSpPr/>
                <p:nvPr/>
              </p:nvSpPr>
              <p:spPr>
                <a:xfrm>
                  <a:off x="7358479" y="4434701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02" name="Овал 601"/>
                <p:cNvSpPr/>
                <p:nvPr/>
              </p:nvSpPr>
              <p:spPr>
                <a:xfrm>
                  <a:off x="6952105" y="4884393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03" name="Овал 602"/>
                <p:cNvSpPr/>
                <p:nvPr/>
              </p:nvSpPr>
              <p:spPr>
                <a:xfrm>
                  <a:off x="6867219" y="4786869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04" name="Овал 603"/>
                <p:cNvSpPr/>
                <p:nvPr/>
              </p:nvSpPr>
              <p:spPr>
                <a:xfrm>
                  <a:off x="6713699" y="4629748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05" name="Овал 604"/>
                <p:cNvSpPr/>
                <p:nvPr/>
              </p:nvSpPr>
              <p:spPr>
                <a:xfrm>
                  <a:off x="6735373" y="4514165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06" name="Овал 605"/>
                <p:cNvSpPr/>
                <p:nvPr/>
              </p:nvSpPr>
              <p:spPr>
                <a:xfrm>
                  <a:off x="6840127" y="4875362"/>
                  <a:ext cx="70439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07" name="Овал 606"/>
                <p:cNvSpPr/>
                <p:nvPr/>
              </p:nvSpPr>
              <p:spPr>
                <a:xfrm>
                  <a:off x="6722730" y="4752555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08" name="Овал 607"/>
                <p:cNvSpPr/>
                <p:nvPr/>
              </p:nvSpPr>
              <p:spPr>
                <a:xfrm>
                  <a:off x="6740791" y="4384134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09" name="Овал 608"/>
                <p:cNvSpPr/>
                <p:nvPr/>
              </p:nvSpPr>
              <p:spPr>
                <a:xfrm>
                  <a:off x="6603527" y="4649614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10" name="Овал 609"/>
                <p:cNvSpPr/>
                <p:nvPr/>
              </p:nvSpPr>
              <p:spPr>
                <a:xfrm>
                  <a:off x="6614364" y="4792287"/>
                  <a:ext cx="70438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11" name="Овал 610"/>
                <p:cNvSpPr/>
                <p:nvPr/>
              </p:nvSpPr>
              <p:spPr>
                <a:xfrm>
                  <a:off x="6706475" y="4875362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12" name="Овал 611"/>
                <p:cNvSpPr/>
                <p:nvPr/>
              </p:nvSpPr>
              <p:spPr>
                <a:xfrm>
                  <a:off x="6621588" y="4512359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13" name="Овал 612"/>
                <p:cNvSpPr/>
                <p:nvPr/>
              </p:nvSpPr>
              <p:spPr>
                <a:xfrm>
                  <a:off x="6630618" y="4382328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14" name="Овал 613"/>
                <p:cNvSpPr/>
                <p:nvPr/>
              </p:nvSpPr>
              <p:spPr>
                <a:xfrm>
                  <a:off x="6820260" y="4622524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15" name="Овал 614"/>
                <p:cNvSpPr/>
                <p:nvPr/>
              </p:nvSpPr>
              <p:spPr>
                <a:xfrm>
                  <a:off x="6836514" y="4483464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16" name="Овал 615"/>
                <p:cNvSpPr/>
                <p:nvPr/>
              </p:nvSpPr>
              <p:spPr>
                <a:xfrm>
                  <a:off x="6861800" y="4358850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17" name="Овал 616"/>
                <p:cNvSpPr/>
                <p:nvPr/>
              </p:nvSpPr>
              <p:spPr>
                <a:xfrm>
                  <a:off x="6915983" y="4691152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18" name="Овал 617"/>
                <p:cNvSpPr/>
                <p:nvPr/>
              </p:nvSpPr>
              <p:spPr>
                <a:xfrm>
                  <a:off x="6932238" y="4564732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19" name="Овал 618"/>
                <p:cNvSpPr/>
                <p:nvPr/>
              </p:nvSpPr>
              <p:spPr>
                <a:xfrm>
                  <a:off x="6939463" y="4429284"/>
                  <a:ext cx="70438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20" name="Овал 619"/>
                <p:cNvSpPr/>
                <p:nvPr/>
              </p:nvSpPr>
              <p:spPr>
                <a:xfrm>
                  <a:off x="7383765" y="4871750"/>
                  <a:ext cx="70438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21" name="Овал 620"/>
                <p:cNvSpPr/>
                <p:nvPr/>
              </p:nvSpPr>
              <p:spPr>
                <a:xfrm>
                  <a:off x="6408468" y="4761586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22" name="Овал 621"/>
                <p:cNvSpPr/>
                <p:nvPr/>
              </p:nvSpPr>
              <p:spPr>
                <a:xfrm>
                  <a:off x="6283846" y="4627943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23" name="Овал 622"/>
                <p:cNvSpPr/>
                <p:nvPr/>
              </p:nvSpPr>
              <p:spPr>
                <a:xfrm>
                  <a:off x="6307326" y="4512359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24" name="Овал 623"/>
                <p:cNvSpPr/>
                <p:nvPr/>
              </p:nvSpPr>
              <p:spPr>
                <a:xfrm>
                  <a:off x="6410274" y="4873557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25" name="Овал 624"/>
                <p:cNvSpPr/>
                <p:nvPr/>
              </p:nvSpPr>
              <p:spPr>
                <a:xfrm>
                  <a:off x="6294683" y="4748943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26" name="Овал 625"/>
                <p:cNvSpPr/>
                <p:nvPr/>
              </p:nvSpPr>
              <p:spPr>
                <a:xfrm>
                  <a:off x="6312744" y="4382328"/>
                  <a:ext cx="70439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27" name="Овал 626"/>
                <p:cNvSpPr/>
                <p:nvPr/>
              </p:nvSpPr>
              <p:spPr>
                <a:xfrm>
                  <a:off x="6175480" y="4647808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28" name="Овал 627"/>
                <p:cNvSpPr/>
                <p:nvPr/>
              </p:nvSpPr>
              <p:spPr>
                <a:xfrm>
                  <a:off x="6171868" y="4765198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29" name="Овал 628"/>
                <p:cNvSpPr/>
                <p:nvPr/>
              </p:nvSpPr>
              <p:spPr>
                <a:xfrm>
                  <a:off x="6265785" y="4877169"/>
                  <a:ext cx="70439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30" name="Овал 629"/>
                <p:cNvSpPr/>
                <p:nvPr/>
              </p:nvSpPr>
              <p:spPr>
                <a:xfrm>
                  <a:off x="6193541" y="4510553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31" name="Овал 630"/>
                <p:cNvSpPr/>
                <p:nvPr/>
              </p:nvSpPr>
              <p:spPr>
                <a:xfrm>
                  <a:off x="6200765" y="4380522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32" name="Овал 631"/>
                <p:cNvSpPr/>
                <p:nvPr/>
              </p:nvSpPr>
              <p:spPr>
                <a:xfrm>
                  <a:off x="6390407" y="4620719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33" name="Овал 632"/>
                <p:cNvSpPr/>
                <p:nvPr/>
              </p:nvSpPr>
              <p:spPr>
                <a:xfrm>
                  <a:off x="6408468" y="4479852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34" name="Овал 633"/>
                <p:cNvSpPr/>
                <p:nvPr/>
              </p:nvSpPr>
              <p:spPr>
                <a:xfrm>
                  <a:off x="6433754" y="4357044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35" name="Овал 634"/>
                <p:cNvSpPr/>
                <p:nvPr/>
              </p:nvSpPr>
              <p:spPr>
                <a:xfrm>
                  <a:off x="6505998" y="4705599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36" name="Овал 635"/>
                <p:cNvSpPr/>
                <p:nvPr/>
              </p:nvSpPr>
              <p:spPr>
                <a:xfrm>
                  <a:off x="6504191" y="4562927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37" name="Овал 636"/>
                <p:cNvSpPr/>
                <p:nvPr/>
              </p:nvSpPr>
              <p:spPr>
                <a:xfrm>
                  <a:off x="6509610" y="4427477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38" name="Овал 637"/>
                <p:cNvSpPr/>
                <p:nvPr/>
              </p:nvSpPr>
              <p:spPr>
                <a:xfrm>
                  <a:off x="6103236" y="4877169"/>
                  <a:ext cx="70439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39" name="Овал 638"/>
                <p:cNvSpPr/>
                <p:nvPr/>
              </p:nvSpPr>
              <p:spPr>
                <a:xfrm>
                  <a:off x="6018349" y="4779646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40" name="Овал 639"/>
                <p:cNvSpPr/>
                <p:nvPr/>
              </p:nvSpPr>
              <p:spPr>
                <a:xfrm>
                  <a:off x="5864830" y="4622524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41" name="Овал 640"/>
                <p:cNvSpPr/>
                <p:nvPr/>
              </p:nvSpPr>
              <p:spPr>
                <a:xfrm>
                  <a:off x="5886503" y="4506941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42" name="Овал 641"/>
                <p:cNvSpPr/>
                <p:nvPr/>
              </p:nvSpPr>
              <p:spPr>
                <a:xfrm>
                  <a:off x="5991257" y="4866333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43" name="Овал 642"/>
                <p:cNvSpPr/>
                <p:nvPr/>
              </p:nvSpPr>
              <p:spPr>
                <a:xfrm>
                  <a:off x="5875667" y="4743526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44" name="Овал 643"/>
                <p:cNvSpPr/>
                <p:nvPr/>
              </p:nvSpPr>
              <p:spPr>
                <a:xfrm>
                  <a:off x="5891922" y="4375104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45" name="Овал 644"/>
                <p:cNvSpPr/>
                <p:nvPr/>
              </p:nvSpPr>
              <p:spPr>
                <a:xfrm>
                  <a:off x="5754658" y="4642390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46" name="Овал 645"/>
                <p:cNvSpPr/>
                <p:nvPr/>
              </p:nvSpPr>
              <p:spPr>
                <a:xfrm>
                  <a:off x="5765495" y="4783257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47" name="Овал 646"/>
                <p:cNvSpPr/>
                <p:nvPr/>
              </p:nvSpPr>
              <p:spPr>
                <a:xfrm>
                  <a:off x="5844963" y="4871750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48" name="Овал 647"/>
                <p:cNvSpPr/>
                <p:nvPr/>
              </p:nvSpPr>
              <p:spPr>
                <a:xfrm>
                  <a:off x="5774525" y="4505135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49" name="Овал 648"/>
                <p:cNvSpPr/>
                <p:nvPr/>
              </p:nvSpPr>
              <p:spPr>
                <a:xfrm>
                  <a:off x="5781749" y="4375104"/>
                  <a:ext cx="72244" cy="704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50" name="Овал 649"/>
                <p:cNvSpPr/>
                <p:nvPr/>
              </p:nvSpPr>
              <p:spPr>
                <a:xfrm>
                  <a:off x="5971391" y="4615300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51" name="Овал 650"/>
                <p:cNvSpPr/>
                <p:nvPr/>
              </p:nvSpPr>
              <p:spPr>
                <a:xfrm>
                  <a:off x="5989452" y="4474433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52" name="Овал 651"/>
                <p:cNvSpPr/>
                <p:nvPr/>
              </p:nvSpPr>
              <p:spPr>
                <a:xfrm>
                  <a:off x="6014737" y="4351626"/>
                  <a:ext cx="70438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53" name="Овал 652"/>
                <p:cNvSpPr/>
                <p:nvPr/>
              </p:nvSpPr>
              <p:spPr>
                <a:xfrm>
                  <a:off x="6067114" y="4683928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54" name="Овал 653"/>
                <p:cNvSpPr/>
                <p:nvPr/>
              </p:nvSpPr>
              <p:spPr>
                <a:xfrm>
                  <a:off x="6083369" y="4557508"/>
                  <a:ext cx="72244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55" name="Овал 654"/>
                <p:cNvSpPr/>
                <p:nvPr/>
              </p:nvSpPr>
              <p:spPr>
                <a:xfrm>
                  <a:off x="6090594" y="4420253"/>
                  <a:ext cx="70438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56" name="Овал 655"/>
                <p:cNvSpPr/>
                <p:nvPr/>
              </p:nvSpPr>
              <p:spPr>
                <a:xfrm>
                  <a:off x="6542120" y="4882586"/>
                  <a:ext cx="70438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57" name="Овал 656"/>
                <p:cNvSpPr/>
                <p:nvPr/>
              </p:nvSpPr>
              <p:spPr>
                <a:xfrm>
                  <a:off x="5673383" y="4712823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58" name="Овал 657"/>
                <p:cNvSpPr/>
                <p:nvPr/>
              </p:nvSpPr>
              <p:spPr>
                <a:xfrm>
                  <a:off x="5669771" y="4571956"/>
                  <a:ext cx="72244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59" name="Овал 658"/>
                <p:cNvSpPr/>
                <p:nvPr/>
              </p:nvSpPr>
              <p:spPr>
                <a:xfrm>
                  <a:off x="5676995" y="4434701"/>
                  <a:ext cx="70439" cy="7224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60" name="Овал 659"/>
                <p:cNvSpPr/>
                <p:nvPr/>
              </p:nvSpPr>
              <p:spPr>
                <a:xfrm>
                  <a:off x="5702281" y="4871750"/>
                  <a:ext cx="70439" cy="70434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cxnSp>
              <p:nvCxnSpPr>
                <p:cNvPr id="661" name="Прямая со стрелкой 660"/>
                <p:cNvCxnSpPr/>
                <p:nvPr/>
              </p:nvCxnSpPr>
              <p:spPr>
                <a:xfrm>
                  <a:off x="8312103" y="4707406"/>
                  <a:ext cx="260079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2" name="Прямая со стрелкой 661"/>
                <p:cNvCxnSpPr/>
                <p:nvPr/>
              </p:nvCxnSpPr>
              <p:spPr>
                <a:xfrm rot="5400000">
                  <a:off x="6792274" y="5474048"/>
                  <a:ext cx="287153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5" name="Прямая со стрелкой 664"/>
                <p:cNvCxnSpPr/>
                <p:nvPr/>
              </p:nvCxnSpPr>
              <p:spPr>
                <a:xfrm>
                  <a:off x="5409692" y="3293317"/>
                  <a:ext cx="258274" cy="1807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6" name="Прямая со стрелкой 665"/>
                <p:cNvCxnSpPr/>
                <p:nvPr/>
              </p:nvCxnSpPr>
              <p:spPr>
                <a:xfrm>
                  <a:off x="5424140" y="4711018"/>
                  <a:ext cx="260079" cy="1805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7" name="Прямая соединительная линия 666"/>
                <p:cNvCxnSpPr/>
                <p:nvPr/>
              </p:nvCxnSpPr>
              <p:spPr>
                <a:xfrm rot="5400000">
                  <a:off x="3894467" y="3230108"/>
                  <a:ext cx="3023224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1" name="Прямая со стрелкой 670"/>
                <p:cNvCxnSpPr/>
                <p:nvPr/>
              </p:nvCxnSpPr>
              <p:spPr>
                <a:xfrm>
                  <a:off x="8299459" y="1731138"/>
                  <a:ext cx="260079" cy="1805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7" name="Прямая со стрелкой 686"/>
                <p:cNvCxnSpPr/>
                <p:nvPr/>
              </p:nvCxnSpPr>
              <p:spPr>
                <a:xfrm rot="5400000" flipH="1" flipV="1">
                  <a:off x="3966687" y="4725466"/>
                  <a:ext cx="2266515" cy="1807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8" name="Прямая со стрелкой 687"/>
                <p:cNvCxnSpPr/>
                <p:nvPr/>
              </p:nvCxnSpPr>
              <p:spPr>
                <a:xfrm rot="5400000">
                  <a:off x="8879223" y="4319118"/>
                  <a:ext cx="110166" cy="180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9" name="Прямая соединительная линия 688"/>
                <p:cNvCxnSpPr/>
                <p:nvPr/>
              </p:nvCxnSpPr>
              <p:spPr>
                <a:xfrm rot="5400000">
                  <a:off x="7794727" y="4720951"/>
                  <a:ext cx="2273738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0" name="Прямая соединительная линия 689"/>
                <p:cNvCxnSpPr/>
                <p:nvPr/>
              </p:nvCxnSpPr>
              <p:spPr>
                <a:xfrm rot="10800000">
                  <a:off x="5079175" y="5857820"/>
                  <a:ext cx="3870482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6459" name="Группа 727"/>
                <p:cNvGrpSpPr>
                  <a:grpSpLocks/>
                </p:cNvGrpSpPr>
                <p:nvPr/>
              </p:nvGrpSpPr>
              <p:grpSpPr bwMode="auto">
                <a:xfrm>
                  <a:off x="5969754" y="5662838"/>
                  <a:ext cx="380999" cy="380999"/>
                  <a:chOff x="5969754" y="5662838"/>
                  <a:chExt cx="380999" cy="380999"/>
                </a:xfrm>
              </p:grpSpPr>
              <p:sp>
                <p:nvSpPr>
                  <p:cNvPr id="692" name="Овал 691"/>
                  <p:cNvSpPr/>
                  <p:nvPr/>
                </p:nvSpPr>
                <p:spPr>
                  <a:xfrm rot="10800000">
                    <a:off x="5969584" y="5662773"/>
                    <a:ext cx="381089" cy="3810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693" name="Равнобедренный треугольник 692"/>
                  <p:cNvSpPr/>
                  <p:nvPr/>
                </p:nvSpPr>
                <p:spPr>
                  <a:xfrm rot="16200000">
                    <a:off x="5892838" y="5757581"/>
                    <a:ext cx="366615" cy="195059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</p:grpSp>
            <p:cxnSp>
              <p:nvCxnSpPr>
                <p:cNvPr id="694" name="Прямая соединительная линия 693"/>
                <p:cNvCxnSpPr/>
                <p:nvPr/>
              </p:nvCxnSpPr>
              <p:spPr>
                <a:xfrm rot="5400000">
                  <a:off x="7021738" y="3221981"/>
                  <a:ext cx="3025029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6" name="Прямая соединительная линия 695"/>
                <p:cNvCxnSpPr/>
                <p:nvPr/>
              </p:nvCxnSpPr>
              <p:spPr>
                <a:xfrm>
                  <a:off x="8530641" y="3596723"/>
                  <a:ext cx="662841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3" name="Равнобедренный треугольник 702"/>
                <p:cNvSpPr/>
                <p:nvPr/>
              </p:nvSpPr>
              <p:spPr>
                <a:xfrm rot="5400000">
                  <a:off x="9118540" y="3485648"/>
                  <a:ext cx="353974" cy="218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04" name="Равнобедренный треугольник 703"/>
                <p:cNvSpPr/>
                <p:nvPr/>
              </p:nvSpPr>
              <p:spPr>
                <a:xfrm rot="16200000">
                  <a:off x="9338884" y="3487454"/>
                  <a:ext cx="357586" cy="218539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cxnSp>
              <p:nvCxnSpPr>
                <p:cNvPr id="706" name="Прямая соединительная линия 705"/>
                <p:cNvCxnSpPr/>
                <p:nvPr/>
              </p:nvCxnSpPr>
              <p:spPr>
                <a:xfrm rot="5400000">
                  <a:off x="9201623" y="3402580"/>
                  <a:ext cx="409959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8" name="Овал 707"/>
                <p:cNvSpPr/>
                <p:nvPr/>
              </p:nvSpPr>
              <p:spPr>
                <a:xfrm>
                  <a:off x="9607079" y="3015195"/>
                  <a:ext cx="357609" cy="357586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</p:grpSp>
        <p:sp>
          <p:nvSpPr>
            <p:cNvPr id="547" name="Полилиния 546"/>
            <p:cNvSpPr/>
            <p:nvPr/>
          </p:nvSpPr>
          <p:spPr>
            <a:xfrm>
              <a:off x="8206767" y="2781156"/>
              <a:ext cx="876273" cy="511126"/>
            </a:xfrm>
            <a:custGeom>
              <a:avLst/>
              <a:gdLst>
                <a:gd name="connsiteX0" fmla="*/ 60960 w 876300"/>
                <a:gd name="connsiteY0" fmla="*/ 381000 h 510540"/>
                <a:gd name="connsiteX1" fmla="*/ 350520 w 876300"/>
                <a:gd name="connsiteY1" fmla="*/ 381000 h 510540"/>
                <a:gd name="connsiteX2" fmla="*/ 601980 w 876300"/>
                <a:gd name="connsiteY2" fmla="*/ 510540 h 510540"/>
                <a:gd name="connsiteX3" fmla="*/ 876300 w 876300"/>
                <a:gd name="connsiteY3" fmla="*/ 502920 h 510540"/>
                <a:gd name="connsiteX4" fmla="*/ 861060 w 876300"/>
                <a:gd name="connsiteY4" fmla="*/ 121920 h 510540"/>
                <a:gd name="connsiteX5" fmla="*/ 571500 w 876300"/>
                <a:gd name="connsiteY5" fmla="*/ 0 h 510540"/>
                <a:gd name="connsiteX6" fmla="*/ 0 w 876300"/>
                <a:gd name="connsiteY6" fmla="*/ 15240 h 510540"/>
                <a:gd name="connsiteX7" fmla="*/ 60960 w 876300"/>
                <a:gd name="connsiteY7" fmla="*/ 381000 h 51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300" h="510540">
                  <a:moveTo>
                    <a:pt x="60960" y="381000"/>
                  </a:moveTo>
                  <a:lnTo>
                    <a:pt x="350520" y="381000"/>
                  </a:lnTo>
                  <a:lnTo>
                    <a:pt x="601980" y="510540"/>
                  </a:lnTo>
                  <a:lnTo>
                    <a:pt x="876300" y="502920"/>
                  </a:lnTo>
                  <a:lnTo>
                    <a:pt x="861060" y="121920"/>
                  </a:lnTo>
                  <a:lnTo>
                    <a:pt x="571500" y="0"/>
                  </a:lnTo>
                  <a:lnTo>
                    <a:pt x="0" y="15240"/>
                  </a:lnTo>
                  <a:lnTo>
                    <a:pt x="60960" y="3810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548" name="Прямая соединительная линия 547"/>
            <p:cNvCxnSpPr/>
            <p:nvPr/>
          </p:nvCxnSpPr>
          <p:spPr>
            <a:xfrm>
              <a:off x="8260741" y="3185930"/>
              <a:ext cx="28574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TextBox 2"/>
          <p:cNvSpPr txBox="1">
            <a:spLocks noChangeArrowheads="1"/>
          </p:cNvSpPr>
          <p:nvPr/>
        </p:nvSpPr>
        <p:spPr bwMode="auto">
          <a:xfrm>
            <a:off x="928688" y="0"/>
            <a:ext cx="7616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Многостадийная циркуляционная схема</a:t>
            </a:r>
          </a:p>
        </p:txBody>
      </p:sp>
      <p:grpSp>
        <p:nvGrpSpPr>
          <p:cNvPr id="273410" name="Группа 1330"/>
          <p:cNvGrpSpPr>
            <a:grpSpLocks/>
          </p:cNvGrpSpPr>
          <p:nvPr/>
        </p:nvGrpSpPr>
        <p:grpSpPr bwMode="auto">
          <a:xfrm>
            <a:off x="757238" y="455613"/>
            <a:ext cx="7024687" cy="1598612"/>
            <a:chOff x="108856" y="693364"/>
            <a:chExt cx="8882744" cy="2021256"/>
          </a:xfrm>
        </p:grpSpPr>
        <p:grpSp>
          <p:nvGrpSpPr>
            <p:cNvPr id="273414" name="Группа 1313"/>
            <p:cNvGrpSpPr>
              <a:grpSpLocks/>
            </p:cNvGrpSpPr>
            <p:nvPr/>
          </p:nvGrpSpPr>
          <p:grpSpPr bwMode="auto">
            <a:xfrm>
              <a:off x="108856" y="1142983"/>
              <a:ext cx="8882744" cy="1571637"/>
              <a:chOff x="0" y="1142983"/>
              <a:chExt cx="9359754" cy="1656035"/>
            </a:xfrm>
          </p:grpSpPr>
          <p:cxnSp>
            <p:nvCxnSpPr>
              <p:cNvPr id="1274" name="Прямая соединительная линия 1273"/>
              <p:cNvCxnSpPr/>
              <p:nvPr/>
            </p:nvCxnSpPr>
            <p:spPr>
              <a:xfrm>
                <a:off x="0" y="1428501"/>
                <a:ext cx="9359754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3423" name="Группа 1252"/>
              <p:cNvGrpSpPr>
                <a:grpSpLocks/>
              </p:cNvGrpSpPr>
              <p:nvPr/>
            </p:nvGrpSpPr>
            <p:grpSpPr bwMode="auto">
              <a:xfrm>
                <a:off x="1224650" y="1142983"/>
                <a:ext cx="2172064" cy="1045990"/>
                <a:chOff x="1598386" y="2500306"/>
                <a:chExt cx="2333926" cy="1123938"/>
              </a:xfrm>
            </p:grpSpPr>
            <p:grpSp>
              <p:nvGrpSpPr>
                <p:cNvPr id="273689" name="Группа 1159"/>
                <p:cNvGrpSpPr>
                  <a:grpSpLocks/>
                </p:cNvGrpSpPr>
                <p:nvPr/>
              </p:nvGrpSpPr>
              <p:grpSpPr bwMode="auto">
                <a:xfrm>
                  <a:off x="1598386" y="2500306"/>
                  <a:ext cx="2333926" cy="1123938"/>
                  <a:chOff x="1571604" y="3071810"/>
                  <a:chExt cx="2333926" cy="1123938"/>
                </a:xfrm>
              </p:grpSpPr>
              <p:grpSp>
                <p:nvGrpSpPr>
                  <p:cNvPr id="273732" name="Группа 712"/>
                  <p:cNvGrpSpPr>
                    <a:grpSpLocks/>
                  </p:cNvGrpSpPr>
                  <p:nvPr/>
                </p:nvGrpSpPr>
                <p:grpSpPr bwMode="auto">
                  <a:xfrm>
                    <a:off x="1571604" y="3071810"/>
                    <a:ext cx="2333926" cy="879053"/>
                    <a:chOff x="1638280" y="1393695"/>
                    <a:chExt cx="2655398" cy="1000132"/>
                  </a:xfrm>
                </p:grpSpPr>
                <p:sp>
                  <p:nvSpPr>
                    <p:cNvPr id="330" name="Прямоугольник 329"/>
                    <p:cNvSpPr/>
                    <p:nvPr/>
                  </p:nvSpPr>
                  <p:spPr>
                    <a:xfrm>
                      <a:off x="1638340" y="1393688"/>
                      <a:ext cx="2642768" cy="1000637"/>
                    </a:xfrm>
                    <a:prstGeom prst="rect">
                      <a:avLst/>
                    </a:prstGeom>
                    <a:solidFill>
                      <a:srgbClr val="C5EAFB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/>
                    </a:p>
                  </p:txBody>
                </p:sp>
                <p:cxnSp>
                  <p:nvCxnSpPr>
                    <p:cNvPr id="331" name="Прямая соединительная линия 330"/>
                    <p:cNvCxnSpPr/>
                    <p:nvPr/>
                  </p:nvCxnSpPr>
                  <p:spPr>
                    <a:xfrm>
                      <a:off x="1651270" y="2050438"/>
                      <a:ext cx="2642768" cy="0"/>
                    </a:xfrm>
                    <a:prstGeom prst="line">
                      <a:avLst/>
                    </a:prstGeom>
                    <a:solidFill>
                      <a:srgbClr val="C5EAFB"/>
                    </a:solidFill>
                    <a:ln w="38100">
                      <a:solidFill>
                        <a:schemeClr val="tx1"/>
                      </a:solidFill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81" name="Прямая со стрелкой 180"/>
                  <p:cNvCxnSpPr/>
                  <p:nvPr/>
                </p:nvCxnSpPr>
                <p:spPr>
                  <a:xfrm rot="5400000">
                    <a:off x="2577393" y="4072886"/>
                    <a:ext cx="245441" cy="2274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8" name="Овал 287"/>
                <p:cNvSpPr/>
                <p:nvPr/>
              </p:nvSpPr>
              <p:spPr>
                <a:xfrm>
                  <a:off x="3559886" y="2954821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89" name="Овал 288"/>
                <p:cNvSpPr/>
                <p:nvPr/>
              </p:nvSpPr>
              <p:spPr>
                <a:xfrm>
                  <a:off x="3793986" y="2538934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90" name="Овал 289"/>
                <p:cNvSpPr/>
                <p:nvPr/>
              </p:nvSpPr>
              <p:spPr>
                <a:xfrm>
                  <a:off x="3587159" y="2745742"/>
                  <a:ext cx="63639" cy="6136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91" name="Овал 290"/>
                <p:cNvSpPr/>
                <p:nvPr/>
              </p:nvSpPr>
              <p:spPr>
                <a:xfrm>
                  <a:off x="3600796" y="2545752"/>
                  <a:ext cx="61365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92" name="Овал 291"/>
                <p:cNvSpPr/>
                <p:nvPr/>
              </p:nvSpPr>
              <p:spPr>
                <a:xfrm>
                  <a:off x="3787168" y="2963912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93" name="Овал 292"/>
                <p:cNvSpPr/>
                <p:nvPr/>
              </p:nvSpPr>
              <p:spPr>
                <a:xfrm>
                  <a:off x="3093956" y="2945731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94" name="Овал 293"/>
                <p:cNvSpPr/>
                <p:nvPr/>
              </p:nvSpPr>
              <p:spPr>
                <a:xfrm>
                  <a:off x="3128049" y="2768468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95" name="Овал 294"/>
                <p:cNvSpPr/>
                <p:nvPr/>
              </p:nvSpPr>
              <p:spPr>
                <a:xfrm>
                  <a:off x="3137141" y="2568478"/>
                  <a:ext cx="63639" cy="6136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96" name="Овал 295"/>
                <p:cNvSpPr/>
                <p:nvPr/>
              </p:nvSpPr>
              <p:spPr>
                <a:xfrm>
                  <a:off x="2928041" y="2975274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97" name="Овал 296"/>
                <p:cNvSpPr/>
                <p:nvPr/>
              </p:nvSpPr>
              <p:spPr>
                <a:xfrm>
                  <a:off x="2955315" y="2766194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98" name="Овал 297"/>
                <p:cNvSpPr/>
                <p:nvPr/>
              </p:nvSpPr>
              <p:spPr>
                <a:xfrm>
                  <a:off x="2966678" y="2566205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99" name="Овал 298"/>
                <p:cNvSpPr/>
                <p:nvPr/>
              </p:nvSpPr>
              <p:spPr>
                <a:xfrm>
                  <a:off x="3257599" y="2932095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00" name="Овал 299"/>
                <p:cNvSpPr/>
                <p:nvPr/>
              </p:nvSpPr>
              <p:spPr>
                <a:xfrm>
                  <a:off x="3284873" y="2718470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01" name="Овал 300"/>
                <p:cNvSpPr/>
                <p:nvPr/>
              </p:nvSpPr>
              <p:spPr>
                <a:xfrm>
                  <a:off x="3323512" y="2529843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02" name="Овал 301"/>
                <p:cNvSpPr/>
                <p:nvPr/>
              </p:nvSpPr>
              <p:spPr>
                <a:xfrm>
                  <a:off x="3746257" y="2711652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03" name="Овал 302"/>
                <p:cNvSpPr/>
                <p:nvPr/>
              </p:nvSpPr>
              <p:spPr>
                <a:xfrm>
                  <a:off x="3430334" y="2845736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04" name="Овал 303"/>
                <p:cNvSpPr/>
                <p:nvPr/>
              </p:nvSpPr>
              <p:spPr>
                <a:xfrm>
                  <a:off x="3439425" y="2636657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05" name="Овал 304"/>
                <p:cNvSpPr/>
                <p:nvPr/>
              </p:nvSpPr>
              <p:spPr>
                <a:xfrm>
                  <a:off x="2453020" y="2936640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06" name="Овал 305"/>
                <p:cNvSpPr/>
                <p:nvPr/>
              </p:nvSpPr>
              <p:spPr>
                <a:xfrm>
                  <a:off x="2487113" y="2759377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07" name="Овал 306"/>
                <p:cNvSpPr/>
                <p:nvPr/>
              </p:nvSpPr>
              <p:spPr>
                <a:xfrm>
                  <a:off x="2496205" y="2559388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08" name="Овал 307"/>
                <p:cNvSpPr/>
                <p:nvPr/>
              </p:nvSpPr>
              <p:spPr>
                <a:xfrm>
                  <a:off x="2284831" y="2966184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09" name="Овал 308"/>
                <p:cNvSpPr/>
                <p:nvPr/>
              </p:nvSpPr>
              <p:spPr>
                <a:xfrm>
                  <a:off x="2314379" y="2757104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10" name="Овал 309"/>
                <p:cNvSpPr/>
                <p:nvPr/>
              </p:nvSpPr>
              <p:spPr>
                <a:xfrm>
                  <a:off x="2325742" y="2557115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11" name="Овал 310"/>
                <p:cNvSpPr/>
                <p:nvPr/>
              </p:nvSpPr>
              <p:spPr>
                <a:xfrm>
                  <a:off x="2616663" y="2925277"/>
                  <a:ext cx="61367" cy="61361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12" name="Овал 311"/>
                <p:cNvSpPr/>
                <p:nvPr/>
              </p:nvSpPr>
              <p:spPr>
                <a:xfrm>
                  <a:off x="2641665" y="2711652"/>
                  <a:ext cx="63639" cy="61361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13" name="Овал 312"/>
                <p:cNvSpPr/>
                <p:nvPr/>
              </p:nvSpPr>
              <p:spPr>
                <a:xfrm>
                  <a:off x="2680302" y="2520753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14" name="Овал 313"/>
                <p:cNvSpPr/>
                <p:nvPr/>
              </p:nvSpPr>
              <p:spPr>
                <a:xfrm>
                  <a:off x="2762124" y="2973002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15" name="Овал 314"/>
                <p:cNvSpPr/>
                <p:nvPr/>
              </p:nvSpPr>
              <p:spPr>
                <a:xfrm>
                  <a:off x="2787126" y="2836646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16" name="Овал 315"/>
                <p:cNvSpPr/>
                <p:nvPr/>
              </p:nvSpPr>
              <p:spPr>
                <a:xfrm>
                  <a:off x="2798489" y="2627566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17" name="Овал 316"/>
                <p:cNvSpPr/>
                <p:nvPr/>
              </p:nvSpPr>
              <p:spPr>
                <a:xfrm>
                  <a:off x="1798447" y="2932095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18" name="Овал 317"/>
                <p:cNvSpPr/>
                <p:nvPr/>
              </p:nvSpPr>
              <p:spPr>
                <a:xfrm>
                  <a:off x="1832540" y="2754832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19" name="Овал 318"/>
                <p:cNvSpPr/>
                <p:nvPr/>
              </p:nvSpPr>
              <p:spPr>
                <a:xfrm>
                  <a:off x="1839358" y="2554843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20" name="Овал 319"/>
                <p:cNvSpPr/>
                <p:nvPr/>
              </p:nvSpPr>
              <p:spPr>
                <a:xfrm>
                  <a:off x="1630258" y="2963912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21" name="Овал 320"/>
                <p:cNvSpPr/>
                <p:nvPr/>
              </p:nvSpPr>
              <p:spPr>
                <a:xfrm>
                  <a:off x="1657532" y="2752559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22" name="Овал 321"/>
                <p:cNvSpPr/>
                <p:nvPr/>
              </p:nvSpPr>
              <p:spPr>
                <a:xfrm>
                  <a:off x="1671169" y="2554843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23" name="Овал 322"/>
                <p:cNvSpPr/>
                <p:nvPr/>
              </p:nvSpPr>
              <p:spPr>
                <a:xfrm>
                  <a:off x="1959818" y="2920731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24" name="Овал 323"/>
                <p:cNvSpPr/>
                <p:nvPr/>
              </p:nvSpPr>
              <p:spPr>
                <a:xfrm>
                  <a:off x="1987092" y="2707107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25" name="Овал 324"/>
                <p:cNvSpPr/>
                <p:nvPr/>
              </p:nvSpPr>
              <p:spPr>
                <a:xfrm>
                  <a:off x="3693981" y="2861644"/>
                  <a:ext cx="63639" cy="61361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26" name="Овал 325"/>
                <p:cNvSpPr/>
                <p:nvPr/>
              </p:nvSpPr>
              <p:spPr>
                <a:xfrm>
                  <a:off x="2132553" y="2834372"/>
                  <a:ext cx="63639" cy="61361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27" name="Овал 326"/>
                <p:cNvSpPr/>
                <p:nvPr/>
              </p:nvSpPr>
              <p:spPr>
                <a:xfrm>
                  <a:off x="2141644" y="2625293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28" name="Овал 327"/>
                <p:cNvSpPr/>
                <p:nvPr/>
              </p:nvSpPr>
              <p:spPr>
                <a:xfrm>
                  <a:off x="2150736" y="2968457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29" name="Овал 328"/>
                <p:cNvSpPr/>
                <p:nvPr/>
              </p:nvSpPr>
              <p:spPr>
                <a:xfrm>
                  <a:off x="2043912" y="2520753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grpSp>
            <p:nvGrpSpPr>
              <p:cNvPr id="273424" name="Группа 1180"/>
              <p:cNvGrpSpPr>
                <a:grpSpLocks/>
              </p:cNvGrpSpPr>
              <p:nvPr/>
            </p:nvGrpSpPr>
            <p:grpSpPr bwMode="auto">
              <a:xfrm>
                <a:off x="3883995" y="1142985"/>
                <a:ext cx="2172064" cy="1045989"/>
                <a:chOff x="5527476" y="2928934"/>
                <a:chExt cx="2333926" cy="1123936"/>
              </a:xfrm>
            </p:grpSpPr>
            <p:grpSp>
              <p:nvGrpSpPr>
                <p:cNvPr id="273608" name="Группа 1160"/>
                <p:cNvGrpSpPr>
                  <a:grpSpLocks/>
                </p:cNvGrpSpPr>
                <p:nvPr/>
              </p:nvGrpSpPr>
              <p:grpSpPr bwMode="auto">
                <a:xfrm>
                  <a:off x="5527476" y="2928934"/>
                  <a:ext cx="2333926" cy="1123936"/>
                  <a:chOff x="1571604" y="3071810"/>
                  <a:chExt cx="2333926" cy="1123936"/>
                </a:xfrm>
              </p:grpSpPr>
              <p:grpSp>
                <p:nvGrpSpPr>
                  <p:cNvPr id="273685" name="Группа 712"/>
                  <p:cNvGrpSpPr>
                    <a:grpSpLocks/>
                  </p:cNvGrpSpPr>
                  <p:nvPr/>
                </p:nvGrpSpPr>
                <p:grpSpPr bwMode="auto">
                  <a:xfrm>
                    <a:off x="1571604" y="3071810"/>
                    <a:ext cx="2333926" cy="879053"/>
                    <a:chOff x="1638280" y="1393695"/>
                    <a:chExt cx="2655398" cy="1000132"/>
                  </a:xfrm>
                </p:grpSpPr>
                <p:sp>
                  <p:nvSpPr>
                    <p:cNvPr id="1166" name="Прямоугольник 1165"/>
                    <p:cNvSpPr/>
                    <p:nvPr/>
                  </p:nvSpPr>
                  <p:spPr>
                    <a:xfrm>
                      <a:off x="1637681" y="1393685"/>
                      <a:ext cx="2642768" cy="1000637"/>
                    </a:xfrm>
                    <a:prstGeom prst="rect">
                      <a:avLst/>
                    </a:prstGeom>
                    <a:solidFill>
                      <a:srgbClr val="C5EAFB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/>
                    </a:p>
                  </p:txBody>
                </p:sp>
                <p:cxnSp>
                  <p:nvCxnSpPr>
                    <p:cNvPr id="1167" name="Прямая соединительная линия 1166"/>
                    <p:cNvCxnSpPr/>
                    <p:nvPr/>
                  </p:nvCxnSpPr>
                  <p:spPr>
                    <a:xfrm>
                      <a:off x="1650609" y="2050435"/>
                      <a:ext cx="2642768" cy="0"/>
                    </a:xfrm>
                    <a:prstGeom prst="line">
                      <a:avLst/>
                    </a:prstGeom>
                    <a:solidFill>
                      <a:srgbClr val="C5EAFB"/>
                    </a:solidFill>
                    <a:ln w="38100">
                      <a:solidFill>
                        <a:schemeClr val="tx1"/>
                      </a:solidFill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164" name="Прямая со стрелкой 1163"/>
                  <p:cNvCxnSpPr/>
                  <p:nvPr/>
                </p:nvCxnSpPr>
                <p:spPr>
                  <a:xfrm rot="5400000">
                    <a:off x="2576813" y="4072882"/>
                    <a:ext cx="245441" cy="2272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3609" name="Группа 1172"/>
                <p:cNvGrpSpPr>
                  <a:grpSpLocks/>
                </p:cNvGrpSpPr>
                <p:nvPr/>
              </p:nvGrpSpPr>
              <p:grpSpPr bwMode="auto">
                <a:xfrm>
                  <a:off x="5553059" y="2957508"/>
                  <a:ext cx="2284297" cy="546260"/>
                  <a:chOff x="5553059" y="2957508"/>
                  <a:chExt cx="2284297" cy="546260"/>
                </a:xfrm>
              </p:grpSpPr>
              <p:sp>
                <p:nvSpPr>
                  <p:cNvPr id="721" name="Овал 720"/>
                  <p:cNvSpPr>
                    <a:spLocks noChangeAspect="1"/>
                  </p:cNvSpPr>
                  <p:nvPr/>
                </p:nvSpPr>
                <p:spPr>
                  <a:xfrm>
                    <a:off x="7754315" y="3390264"/>
                    <a:ext cx="65911" cy="659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22" name="Овал 721"/>
                  <p:cNvSpPr>
                    <a:spLocks noChangeAspect="1"/>
                  </p:cNvSpPr>
                  <p:nvPr/>
                </p:nvSpPr>
                <p:spPr>
                  <a:xfrm>
                    <a:off x="7638400" y="3260726"/>
                    <a:ext cx="63639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23" name="Овал 722"/>
                  <p:cNvSpPr>
                    <a:spLocks noChangeAspect="1"/>
                  </p:cNvSpPr>
                  <p:nvPr/>
                </p:nvSpPr>
                <p:spPr>
                  <a:xfrm>
                    <a:off x="7663402" y="3131187"/>
                    <a:ext cx="63639" cy="659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25" name="Овал 724"/>
                  <p:cNvSpPr>
                    <a:spLocks noChangeAspect="1"/>
                  </p:cNvSpPr>
                  <p:nvPr/>
                </p:nvSpPr>
                <p:spPr>
                  <a:xfrm>
                    <a:off x="7649765" y="3394809"/>
                    <a:ext cx="63639" cy="659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26" name="Овал 725"/>
                  <p:cNvSpPr>
                    <a:spLocks noChangeAspect="1"/>
                  </p:cNvSpPr>
                  <p:nvPr/>
                </p:nvSpPr>
                <p:spPr>
                  <a:xfrm>
                    <a:off x="7667947" y="2985740"/>
                    <a:ext cx="65911" cy="659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27" name="Овал 726"/>
                  <p:cNvSpPr>
                    <a:spLocks noChangeAspect="1"/>
                  </p:cNvSpPr>
                  <p:nvPr/>
                </p:nvSpPr>
                <p:spPr>
                  <a:xfrm>
                    <a:off x="7515668" y="3281179"/>
                    <a:ext cx="65913" cy="659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28" name="Овал 727"/>
                  <p:cNvSpPr>
                    <a:spLocks noChangeAspect="1"/>
                  </p:cNvSpPr>
                  <p:nvPr/>
                </p:nvSpPr>
                <p:spPr>
                  <a:xfrm>
                    <a:off x="7527032" y="3440261"/>
                    <a:ext cx="65911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30" name="Овал 729"/>
                  <p:cNvSpPr>
                    <a:spLocks noChangeAspect="1"/>
                  </p:cNvSpPr>
                  <p:nvPr/>
                </p:nvSpPr>
                <p:spPr>
                  <a:xfrm>
                    <a:off x="7536124" y="3128915"/>
                    <a:ext cx="65911" cy="65905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31" name="Овал 730"/>
                  <p:cNvSpPr>
                    <a:spLocks noChangeAspect="1"/>
                  </p:cNvSpPr>
                  <p:nvPr/>
                </p:nvSpPr>
                <p:spPr>
                  <a:xfrm>
                    <a:off x="7545215" y="2985740"/>
                    <a:ext cx="63639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32" name="Овал 731"/>
                  <p:cNvSpPr>
                    <a:spLocks noChangeAspect="1"/>
                  </p:cNvSpPr>
                  <p:nvPr/>
                </p:nvSpPr>
                <p:spPr>
                  <a:xfrm>
                    <a:off x="7756587" y="3251635"/>
                    <a:ext cx="63639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33" name="Овал 732"/>
                  <p:cNvSpPr>
                    <a:spLocks noChangeAspect="1"/>
                  </p:cNvSpPr>
                  <p:nvPr/>
                </p:nvSpPr>
                <p:spPr>
                  <a:xfrm>
                    <a:off x="7758860" y="3097098"/>
                    <a:ext cx="65911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34" name="Овал 733"/>
                  <p:cNvSpPr>
                    <a:spLocks noChangeAspect="1"/>
                  </p:cNvSpPr>
                  <p:nvPr/>
                </p:nvSpPr>
                <p:spPr>
                  <a:xfrm>
                    <a:off x="7767952" y="2960742"/>
                    <a:ext cx="65911" cy="65905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39" name="Овал 738"/>
                  <p:cNvSpPr>
                    <a:spLocks noChangeAspect="1"/>
                  </p:cNvSpPr>
                  <p:nvPr/>
                </p:nvSpPr>
                <p:spPr>
                  <a:xfrm>
                    <a:off x="7311114" y="3397082"/>
                    <a:ext cx="65913" cy="65905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40" name="Овал 739"/>
                  <p:cNvSpPr>
                    <a:spLocks noChangeAspect="1"/>
                  </p:cNvSpPr>
                  <p:nvPr/>
                </p:nvSpPr>
                <p:spPr>
                  <a:xfrm>
                    <a:off x="7177018" y="3274362"/>
                    <a:ext cx="65911" cy="65905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41" name="Овал 740"/>
                  <p:cNvSpPr>
                    <a:spLocks noChangeAspect="1"/>
                  </p:cNvSpPr>
                  <p:nvPr/>
                </p:nvSpPr>
                <p:spPr>
                  <a:xfrm>
                    <a:off x="7202018" y="3147096"/>
                    <a:ext cx="65913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43" name="Овал 742"/>
                  <p:cNvSpPr>
                    <a:spLocks noChangeAspect="1"/>
                  </p:cNvSpPr>
                  <p:nvPr/>
                </p:nvSpPr>
                <p:spPr>
                  <a:xfrm>
                    <a:off x="7188381" y="3410718"/>
                    <a:ext cx="65913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44" name="Овал 743"/>
                  <p:cNvSpPr>
                    <a:spLocks noChangeAspect="1"/>
                  </p:cNvSpPr>
                  <p:nvPr/>
                </p:nvSpPr>
                <p:spPr>
                  <a:xfrm>
                    <a:off x="7208837" y="3001649"/>
                    <a:ext cx="63639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45" name="Овал 744"/>
                  <p:cNvSpPr>
                    <a:spLocks noChangeAspect="1"/>
                  </p:cNvSpPr>
                  <p:nvPr/>
                </p:nvSpPr>
                <p:spPr>
                  <a:xfrm>
                    <a:off x="7056558" y="3297088"/>
                    <a:ext cx="63639" cy="65905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46" name="Овал 745"/>
                  <p:cNvSpPr>
                    <a:spLocks noChangeAspect="1"/>
                  </p:cNvSpPr>
                  <p:nvPr/>
                </p:nvSpPr>
                <p:spPr>
                  <a:xfrm>
                    <a:off x="7038375" y="3412990"/>
                    <a:ext cx="65913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48" name="Овал 747"/>
                  <p:cNvSpPr>
                    <a:spLocks noChangeAspect="1"/>
                  </p:cNvSpPr>
                  <p:nvPr/>
                </p:nvSpPr>
                <p:spPr>
                  <a:xfrm>
                    <a:off x="7077014" y="3144822"/>
                    <a:ext cx="63639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49" name="Овал 748"/>
                  <p:cNvSpPr>
                    <a:spLocks noChangeAspect="1"/>
                  </p:cNvSpPr>
                  <p:nvPr/>
                </p:nvSpPr>
                <p:spPr>
                  <a:xfrm>
                    <a:off x="7083831" y="2999375"/>
                    <a:ext cx="65913" cy="659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50" name="Овал 749"/>
                  <p:cNvSpPr>
                    <a:spLocks noChangeAspect="1"/>
                  </p:cNvSpPr>
                  <p:nvPr/>
                </p:nvSpPr>
                <p:spPr>
                  <a:xfrm>
                    <a:off x="7295205" y="3267543"/>
                    <a:ext cx="65911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51" name="Овал 750"/>
                  <p:cNvSpPr>
                    <a:spLocks noChangeAspect="1"/>
                  </p:cNvSpPr>
                  <p:nvPr/>
                </p:nvSpPr>
                <p:spPr>
                  <a:xfrm>
                    <a:off x="7315659" y="3110734"/>
                    <a:ext cx="63639" cy="65905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52" name="Овал 751"/>
                  <p:cNvSpPr>
                    <a:spLocks noChangeAspect="1"/>
                  </p:cNvSpPr>
                  <p:nvPr/>
                </p:nvSpPr>
                <p:spPr>
                  <a:xfrm>
                    <a:off x="7342933" y="2974378"/>
                    <a:ext cx="65913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53" name="Овал 752"/>
                  <p:cNvSpPr>
                    <a:spLocks noChangeAspect="1"/>
                  </p:cNvSpPr>
                  <p:nvPr/>
                </p:nvSpPr>
                <p:spPr>
                  <a:xfrm>
                    <a:off x="7424755" y="3360721"/>
                    <a:ext cx="63639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54" name="Овал 753"/>
                  <p:cNvSpPr>
                    <a:spLocks noChangeAspect="1"/>
                  </p:cNvSpPr>
                  <p:nvPr/>
                </p:nvSpPr>
                <p:spPr>
                  <a:xfrm>
                    <a:off x="7420209" y="3203910"/>
                    <a:ext cx="65913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55" name="Овал 754"/>
                  <p:cNvSpPr>
                    <a:spLocks noChangeAspect="1"/>
                  </p:cNvSpPr>
                  <p:nvPr/>
                </p:nvSpPr>
                <p:spPr>
                  <a:xfrm>
                    <a:off x="7429300" y="3051646"/>
                    <a:ext cx="63639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57" name="Овал 756"/>
                  <p:cNvSpPr>
                    <a:spLocks noChangeAspect="1"/>
                  </p:cNvSpPr>
                  <p:nvPr/>
                </p:nvSpPr>
                <p:spPr>
                  <a:xfrm>
                    <a:off x="6842912" y="3392537"/>
                    <a:ext cx="65913" cy="65905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58" name="Овал 757"/>
                  <p:cNvSpPr>
                    <a:spLocks noChangeAspect="1"/>
                  </p:cNvSpPr>
                  <p:nvPr/>
                </p:nvSpPr>
                <p:spPr>
                  <a:xfrm>
                    <a:off x="6711089" y="3269816"/>
                    <a:ext cx="63639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59" name="Овал 758"/>
                  <p:cNvSpPr>
                    <a:spLocks noChangeAspect="1"/>
                  </p:cNvSpPr>
                  <p:nvPr/>
                </p:nvSpPr>
                <p:spPr>
                  <a:xfrm>
                    <a:off x="6736090" y="3140277"/>
                    <a:ext cx="63639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61" name="Овал 760"/>
                  <p:cNvSpPr>
                    <a:spLocks noChangeAspect="1"/>
                  </p:cNvSpPr>
                  <p:nvPr/>
                </p:nvSpPr>
                <p:spPr>
                  <a:xfrm>
                    <a:off x="6722453" y="3403899"/>
                    <a:ext cx="63639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62" name="Овал 761"/>
                  <p:cNvSpPr>
                    <a:spLocks noChangeAspect="1"/>
                  </p:cNvSpPr>
                  <p:nvPr/>
                </p:nvSpPr>
                <p:spPr>
                  <a:xfrm>
                    <a:off x="6740636" y="2994830"/>
                    <a:ext cx="65911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63" name="Овал 762"/>
                  <p:cNvSpPr>
                    <a:spLocks noChangeAspect="1"/>
                  </p:cNvSpPr>
                  <p:nvPr/>
                </p:nvSpPr>
                <p:spPr>
                  <a:xfrm>
                    <a:off x="6588356" y="3290269"/>
                    <a:ext cx="65913" cy="659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64" name="Овал 763"/>
                  <p:cNvSpPr>
                    <a:spLocks noChangeAspect="1"/>
                  </p:cNvSpPr>
                  <p:nvPr/>
                </p:nvSpPr>
                <p:spPr>
                  <a:xfrm>
                    <a:off x="6567902" y="3428899"/>
                    <a:ext cx="65911" cy="65905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66" name="Овал 765"/>
                  <p:cNvSpPr>
                    <a:spLocks noChangeAspect="1"/>
                  </p:cNvSpPr>
                  <p:nvPr/>
                </p:nvSpPr>
                <p:spPr>
                  <a:xfrm>
                    <a:off x="6608812" y="3138005"/>
                    <a:ext cx="65911" cy="65905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67" name="Овал 766"/>
                  <p:cNvSpPr>
                    <a:spLocks noChangeAspect="1"/>
                  </p:cNvSpPr>
                  <p:nvPr/>
                </p:nvSpPr>
                <p:spPr>
                  <a:xfrm>
                    <a:off x="6617904" y="2994830"/>
                    <a:ext cx="63639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68" name="Овал 767"/>
                  <p:cNvSpPr>
                    <a:spLocks noChangeAspect="1"/>
                  </p:cNvSpPr>
                  <p:nvPr/>
                </p:nvSpPr>
                <p:spPr>
                  <a:xfrm>
                    <a:off x="6829275" y="3260726"/>
                    <a:ext cx="63639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69" name="Овал 768"/>
                  <p:cNvSpPr>
                    <a:spLocks noChangeAspect="1"/>
                  </p:cNvSpPr>
                  <p:nvPr/>
                </p:nvSpPr>
                <p:spPr>
                  <a:xfrm>
                    <a:off x="6847458" y="3103915"/>
                    <a:ext cx="65913" cy="659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70" name="Овал 769"/>
                  <p:cNvSpPr>
                    <a:spLocks noChangeAspect="1"/>
                  </p:cNvSpPr>
                  <p:nvPr/>
                </p:nvSpPr>
                <p:spPr>
                  <a:xfrm>
                    <a:off x="6877005" y="2967559"/>
                    <a:ext cx="63639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71" name="Овал 770"/>
                  <p:cNvSpPr>
                    <a:spLocks noChangeAspect="1"/>
                  </p:cNvSpPr>
                  <p:nvPr/>
                </p:nvSpPr>
                <p:spPr>
                  <a:xfrm>
                    <a:off x="6936099" y="3335721"/>
                    <a:ext cx="63639" cy="659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72" name="Овал 771"/>
                  <p:cNvSpPr>
                    <a:spLocks noChangeAspect="1"/>
                  </p:cNvSpPr>
                  <p:nvPr/>
                </p:nvSpPr>
                <p:spPr>
                  <a:xfrm>
                    <a:off x="6954281" y="3197093"/>
                    <a:ext cx="63639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73" name="Овал 772"/>
                  <p:cNvSpPr>
                    <a:spLocks noChangeAspect="1"/>
                  </p:cNvSpPr>
                  <p:nvPr/>
                </p:nvSpPr>
                <p:spPr>
                  <a:xfrm>
                    <a:off x="6961099" y="3044828"/>
                    <a:ext cx="65913" cy="659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75" name="Овал 774"/>
                  <p:cNvSpPr>
                    <a:spLocks noChangeAspect="1"/>
                  </p:cNvSpPr>
                  <p:nvPr/>
                </p:nvSpPr>
                <p:spPr>
                  <a:xfrm>
                    <a:off x="6370165" y="3415263"/>
                    <a:ext cx="65913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76" name="Овал 775"/>
                  <p:cNvSpPr>
                    <a:spLocks noChangeAspect="1"/>
                  </p:cNvSpPr>
                  <p:nvPr/>
                </p:nvSpPr>
                <p:spPr>
                  <a:xfrm>
                    <a:off x="6233796" y="3267543"/>
                    <a:ext cx="63639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77" name="Овал 776"/>
                  <p:cNvSpPr>
                    <a:spLocks noChangeAspect="1"/>
                  </p:cNvSpPr>
                  <p:nvPr/>
                </p:nvSpPr>
                <p:spPr>
                  <a:xfrm>
                    <a:off x="6258798" y="3138005"/>
                    <a:ext cx="63639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79" name="Овал 778"/>
                  <p:cNvSpPr>
                    <a:spLocks noChangeAspect="1"/>
                  </p:cNvSpPr>
                  <p:nvPr/>
                </p:nvSpPr>
                <p:spPr>
                  <a:xfrm>
                    <a:off x="6245161" y="3401627"/>
                    <a:ext cx="63639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80" name="Овал 779"/>
                  <p:cNvSpPr>
                    <a:spLocks noChangeAspect="1"/>
                  </p:cNvSpPr>
                  <p:nvPr/>
                </p:nvSpPr>
                <p:spPr>
                  <a:xfrm>
                    <a:off x="6263343" y="2992558"/>
                    <a:ext cx="65911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81" name="Овал 780"/>
                  <p:cNvSpPr>
                    <a:spLocks noChangeAspect="1"/>
                  </p:cNvSpPr>
                  <p:nvPr/>
                </p:nvSpPr>
                <p:spPr>
                  <a:xfrm>
                    <a:off x="6113337" y="3287997"/>
                    <a:ext cx="63639" cy="65905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82" name="Овал 781"/>
                  <p:cNvSpPr>
                    <a:spLocks noChangeAspect="1"/>
                  </p:cNvSpPr>
                  <p:nvPr/>
                </p:nvSpPr>
                <p:spPr>
                  <a:xfrm>
                    <a:off x="6108792" y="3419808"/>
                    <a:ext cx="63639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84" name="Овал 783"/>
                  <p:cNvSpPr>
                    <a:spLocks noChangeAspect="1"/>
                  </p:cNvSpPr>
                  <p:nvPr/>
                </p:nvSpPr>
                <p:spPr>
                  <a:xfrm>
                    <a:off x="6131520" y="3135732"/>
                    <a:ext cx="65911" cy="659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85" name="Овал 784"/>
                  <p:cNvSpPr>
                    <a:spLocks noChangeAspect="1"/>
                  </p:cNvSpPr>
                  <p:nvPr/>
                </p:nvSpPr>
                <p:spPr>
                  <a:xfrm>
                    <a:off x="6140611" y="2990285"/>
                    <a:ext cx="65911" cy="659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86" name="Овал 785"/>
                  <p:cNvSpPr>
                    <a:spLocks noChangeAspect="1"/>
                  </p:cNvSpPr>
                  <p:nvPr/>
                </p:nvSpPr>
                <p:spPr>
                  <a:xfrm>
                    <a:off x="6351983" y="3258453"/>
                    <a:ext cx="63639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87" name="Овал 786"/>
                  <p:cNvSpPr>
                    <a:spLocks noChangeAspect="1"/>
                  </p:cNvSpPr>
                  <p:nvPr/>
                </p:nvSpPr>
                <p:spPr>
                  <a:xfrm>
                    <a:off x="6370165" y="3101643"/>
                    <a:ext cx="65913" cy="65905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88" name="Овал 787"/>
                  <p:cNvSpPr>
                    <a:spLocks noChangeAspect="1"/>
                  </p:cNvSpPr>
                  <p:nvPr/>
                </p:nvSpPr>
                <p:spPr>
                  <a:xfrm>
                    <a:off x="6399713" y="2965287"/>
                    <a:ext cx="63639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89" name="Овал 788"/>
                  <p:cNvSpPr>
                    <a:spLocks noChangeAspect="1"/>
                  </p:cNvSpPr>
                  <p:nvPr/>
                </p:nvSpPr>
                <p:spPr>
                  <a:xfrm>
                    <a:off x="6479261" y="3351630"/>
                    <a:ext cx="65913" cy="65905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90" name="Овал 789"/>
                  <p:cNvSpPr>
                    <a:spLocks noChangeAspect="1"/>
                  </p:cNvSpPr>
                  <p:nvPr/>
                </p:nvSpPr>
                <p:spPr>
                  <a:xfrm>
                    <a:off x="6476989" y="3194820"/>
                    <a:ext cx="65911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91" name="Овал 790"/>
                  <p:cNvSpPr>
                    <a:spLocks noChangeAspect="1"/>
                  </p:cNvSpPr>
                  <p:nvPr/>
                </p:nvSpPr>
                <p:spPr>
                  <a:xfrm>
                    <a:off x="6483806" y="3042556"/>
                    <a:ext cx="65913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93" name="Овал 792"/>
                  <p:cNvSpPr>
                    <a:spLocks noChangeAspect="1"/>
                  </p:cNvSpPr>
                  <p:nvPr/>
                </p:nvSpPr>
                <p:spPr>
                  <a:xfrm>
                    <a:off x="5917874" y="3406173"/>
                    <a:ext cx="63639" cy="65905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94" name="Овал 793"/>
                  <p:cNvSpPr>
                    <a:spLocks noChangeAspect="1"/>
                  </p:cNvSpPr>
                  <p:nvPr/>
                </p:nvSpPr>
                <p:spPr>
                  <a:xfrm>
                    <a:off x="5767868" y="3260726"/>
                    <a:ext cx="65911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95" name="Овал 794"/>
                  <p:cNvSpPr>
                    <a:spLocks noChangeAspect="1"/>
                  </p:cNvSpPr>
                  <p:nvPr/>
                </p:nvSpPr>
                <p:spPr>
                  <a:xfrm>
                    <a:off x="5792869" y="3131187"/>
                    <a:ext cx="65913" cy="659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97" name="Овал 796"/>
                  <p:cNvSpPr>
                    <a:spLocks noChangeAspect="1"/>
                  </p:cNvSpPr>
                  <p:nvPr/>
                </p:nvSpPr>
                <p:spPr>
                  <a:xfrm>
                    <a:off x="5779232" y="3394809"/>
                    <a:ext cx="65913" cy="659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98" name="Овал 797"/>
                  <p:cNvSpPr>
                    <a:spLocks noChangeAspect="1"/>
                  </p:cNvSpPr>
                  <p:nvPr/>
                </p:nvSpPr>
                <p:spPr>
                  <a:xfrm>
                    <a:off x="5799688" y="2985740"/>
                    <a:ext cx="63639" cy="659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799" name="Овал 798"/>
                  <p:cNvSpPr>
                    <a:spLocks noChangeAspect="1"/>
                  </p:cNvSpPr>
                  <p:nvPr/>
                </p:nvSpPr>
                <p:spPr>
                  <a:xfrm>
                    <a:off x="5647408" y="3281179"/>
                    <a:ext cx="63639" cy="659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800" name="Овал 799"/>
                  <p:cNvSpPr>
                    <a:spLocks noChangeAspect="1"/>
                  </p:cNvSpPr>
                  <p:nvPr/>
                </p:nvSpPr>
                <p:spPr>
                  <a:xfrm>
                    <a:off x="5665591" y="3410718"/>
                    <a:ext cx="63639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802" name="Овал 801"/>
                  <p:cNvSpPr>
                    <a:spLocks noChangeAspect="1"/>
                  </p:cNvSpPr>
                  <p:nvPr/>
                </p:nvSpPr>
                <p:spPr>
                  <a:xfrm>
                    <a:off x="5667864" y="3128915"/>
                    <a:ext cx="63639" cy="65905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803" name="Овал 802"/>
                  <p:cNvSpPr>
                    <a:spLocks noChangeAspect="1"/>
                  </p:cNvSpPr>
                  <p:nvPr/>
                </p:nvSpPr>
                <p:spPr>
                  <a:xfrm>
                    <a:off x="5674682" y="2985740"/>
                    <a:ext cx="65913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804" name="Овал 803"/>
                  <p:cNvSpPr>
                    <a:spLocks noChangeAspect="1"/>
                  </p:cNvSpPr>
                  <p:nvPr/>
                </p:nvSpPr>
                <p:spPr>
                  <a:xfrm>
                    <a:off x="5886055" y="3251635"/>
                    <a:ext cx="65911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805" name="Овал 804"/>
                  <p:cNvSpPr>
                    <a:spLocks noChangeAspect="1"/>
                  </p:cNvSpPr>
                  <p:nvPr/>
                </p:nvSpPr>
                <p:spPr>
                  <a:xfrm>
                    <a:off x="5906510" y="3097098"/>
                    <a:ext cx="63639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806" name="Овал 805"/>
                  <p:cNvSpPr>
                    <a:spLocks noChangeAspect="1"/>
                  </p:cNvSpPr>
                  <p:nvPr/>
                </p:nvSpPr>
                <p:spPr>
                  <a:xfrm>
                    <a:off x="5933784" y="2958469"/>
                    <a:ext cx="65913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807" name="Овал 806"/>
                  <p:cNvSpPr>
                    <a:spLocks noChangeAspect="1"/>
                  </p:cNvSpPr>
                  <p:nvPr/>
                </p:nvSpPr>
                <p:spPr>
                  <a:xfrm>
                    <a:off x="5992877" y="3328904"/>
                    <a:ext cx="65913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808" name="Овал 807"/>
                  <p:cNvSpPr>
                    <a:spLocks noChangeAspect="1"/>
                  </p:cNvSpPr>
                  <p:nvPr/>
                </p:nvSpPr>
                <p:spPr>
                  <a:xfrm>
                    <a:off x="6013333" y="3188002"/>
                    <a:ext cx="63639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809" name="Овал 808"/>
                  <p:cNvSpPr>
                    <a:spLocks noChangeAspect="1"/>
                  </p:cNvSpPr>
                  <p:nvPr/>
                </p:nvSpPr>
                <p:spPr>
                  <a:xfrm>
                    <a:off x="6020151" y="3035737"/>
                    <a:ext cx="63639" cy="65906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811" name="Овал 810"/>
                  <p:cNvSpPr>
                    <a:spLocks noChangeAspect="1"/>
                  </p:cNvSpPr>
                  <p:nvPr/>
                </p:nvSpPr>
                <p:spPr>
                  <a:xfrm>
                    <a:off x="5554223" y="3360721"/>
                    <a:ext cx="65911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812" name="Овал 811"/>
                  <p:cNvSpPr>
                    <a:spLocks noChangeAspect="1"/>
                  </p:cNvSpPr>
                  <p:nvPr/>
                </p:nvSpPr>
                <p:spPr>
                  <a:xfrm>
                    <a:off x="5551949" y="3203910"/>
                    <a:ext cx="65913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813" name="Овал 812"/>
                  <p:cNvSpPr>
                    <a:spLocks noChangeAspect="1"/>
                  </p:cNvSpPr>
                  <p:nvPr/>
                </p:nvSpPr>
                <p:spPr>
                  <a:xfrm>
                    <a:off x="5558769" y="3051646"/>
                    <a:ext cx="65911" cy="63633"/>
                  </a:xfrm>
                  <a:prstGeom prst="ellipse">
                    <a:avLst/>
                  </a:prstGeom>
                  <a:solidFill>
                    <a:srgbClr val="9810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</p:grpSp>
          </p:grpSp>
          <p:grpSp>
            <p:nvGrpSpPr>
              <p:cNvPr id="273425" name="Группа 1251"/>
              <p:cNvGrpSpPr>
                <a:grpSpLocks/>
              </p:cNvGrpSpPr>
              <p:nvPr/>
            </p:nvGrpSpPr>
            <p:grpSpPr bwMode="auto">
              <a:xfrm>
                <a:off x="6543340" y="1142985"/>
                <a:ext cx="2172064" cy="1045989"/>
                <a:chOff x="5384600" y="3214686"/>
                <a:chExt cx="2333926" cy="1123936"/>
              </a:xfrm>
            </p:grpSpPr>
            <p:grpSp>
              <p:nvGrpSpPr>
                <p:cNvPr id="273447" name="Группа 1173"/>
                <p:cNvGrpSpPr>
                  <a:grpSpLocks/>
                </p:cNvGrpSpPr>
                <p:nvPr/>
              </p:nvGrpSpPr>
              <p:grpSpPr bwMode="auto">
                <a:xfrm>
                  <a:off x="5384600" y="3214686"/>
                  <a:ext cx="2333926" cy="1123936"/>
                  <a:chOff x="1571604" y="3071810"/>
                  <a:chExt cx="2333926" cy="1123936"/>
                </a:xfrm>
              </p:grpSpPr>
              <p:grpSp>
                <p:nvGrpSpPr>
                  <p:cNvPr id="273604" name="Группа 712"/>
                  <p:cNvGrpSpPr>
                    <a:grpSpLocks/>
                  </p:cNvGrpSpPr>
                  <p:nvPr/>
                </p:nvGrpSpPr>
                <p:grpSpPr bwMode="auto">
                  <a:xfrm>
                    <a:off x="1571604" y="3071810"/>
                    <a:ext cx="2333926" cy="879053"/>
                    <a:chOff x="1638280" y="1393695"/>
                    <a:chExt cx="2655398" cy="1000132"/>
                  </a:xfrm>
                </p:grpSpPr>
                <p:sp>
                  <p:nvSpPr>
                    <p:cNvPr id="1179" name="Прямоугольник 1178"/>
                    <p:cNvSpPr/>
                    <p:nvPr/>
                  </p:nvSpPr>
                  <p:spPr>
                    <a:xfrm>
                      <a:off x="1637019" y="1393685"/>
                      <a:ext cx="2642768" cy="1000637"/>
                    </a:xfrm>
                    <a:prstGeom prst="rect">
                      <a:avLst/>
                    </a:prstGeom>
                    <a:solidFill>
                      <a:srgbClr val="C5EAFB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/>
                    </a:p>
                  </p:txBody>
                </p:sp>
                <p:cxnSp>
                  <p:nvCxnSpPr>
                    <p:cNvPr id="1180" name="Прямая соединительная линия 1179"/>
                    <p:cNvCxnSpPr/>
                    <p:nvPr/>
                  </p:nvCxnSpPr>
                  <p:spPr>
                    <a:xfrm>
                      <a:off x="1649949" y="2050435"/>
                      <a:ext cx="2642768" cy="0"/>
                    </a:xfrm>
                    <a:prstGeom prst="line">
                      <a:avLst/>
                    </a:prstGeom>
                    <a:solidFill>
                      <a:srgbClr val="C5EAFB"/>
                    </a:solidFill>
                    <a:ln w="38100">
                      <a:solidFill>
                        <a:schemeClr val="tx1"/>
                      </a:solidFill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177" name="Прямая со стрелкой 1176"/>
                  <p:cNvCxnSpPr/>
                  <p:nvPr/>
                </p:nvCxnSpPr>
                <p:spPr>
                  <a:xfrm rot="5400000">
                    <a:off x="2576232" y="4072882"/>
                    <a:ext cx="245441" cy="2274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48" name="Овал 1047"/>
                <p:cNvSpPr/>
                <p:nvPr/>
              </p:nvSpPr>
              <p:spPr>
                <a:xfrm>
                  <a:off x="7538128" y="3551023"/>
                  <a:ext cx="65913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49" name="Овал 1048"/>
                <p:cNvSpPr/>
                <p:nvPr/>
              </p:nvSpPr>
              <p:spPr>
                <a:xfrm>
                  <a:off x="7444943" y="3451028"/>
                  <a:ext cx="65911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50" name="Овал 1049"/>
                <p:cNvSpPr/>
                <p:nvPr/>
              </p:nvSpPr>
              <p:spPr>
                <a:xfrm>
                  <a:off x="7463125" y="3364669"/>
                  <a:ext cx="63639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51" name="Овал 1050"/>
                <p:cNvSpPr/>
                <p:nvPr/>
              </p:nvSpPr>
              <p:spPr>
                <a:xfrm>
                  <a:off x="7540401" y="3635108"/>
                  <a:ext cx="65911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52" name="Овал 1051"/>
                <p:cNvSpPr/>
                <p:nvPr/>
              </p:nvSpPr>
              <p:spPr>
                <a:xfrm>
                  <a:off x="7454034" y="3544204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53" name="Овал 1052"/>
                <p:cNvSpPr/>
                <p:nvPr/>
              </p:nvSpPr>
              <p:spPr>
                <a:xfrm>
                  <a:off x="7476762" y="3273765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54" name="Овал 1053"/>
                <p:cNvSpPr/>
                <p:nvPr/>
              </p:nvSpPr>
              <p:spPr>
                <a:xfrm>
                  <a:off x="7363121" y="3466936"/>
                  <a:ext cx="65911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55" name="Овал 1054"/>
                <p:cNvSpPr/>
                <p:nvPr/>
              </p:nvSpPr>
              <p:spPr>
                <a:xfrm>
                  <a:off x="7360847" y="3555568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56" name="Овал 1055"/>
                <p:cNvSpPr/>
                <p:nvPr/>
              </p:nvSpPr>
              <p:spPr>
                <a:xfrm>
                  <a:off x="7431306" y="3637382"/>
                  <a:ext cx="63639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57" name="Овал 1056"/>
                <p:cNvSpPr/>
                <p:nvPr/>
              </p:nvSpPr>
              <p:spPr>
                <a:xfrm>
                  <a:off x="7376758" y="3362396"/>
                  <a:ext cx="65911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58" name="Овал 1057"/>
                <p:cNvSpPr/>
                <p:nvPr/>
              </p:nvSpPr>
              <p:spPr>
                <a:xfrm>
                  <a:off x="7392667" y="3291946"/>
                  <a:ext cx="65913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59" name="Овал 1058"/>
                <p:cNvSpPr/>
                <p:nvPr/>
              </p:nvSpPr>
              <p:spPr>
                <a:xfrm>
                  <a:off x="7526764" y="3446483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60" name="Овал 1059"/>
                <p:cNvSpPr/>
                <p:nvPr/>
              </p:nvSpPr>
              <p:spPr>
                <a:xfrm>
                  <a:off x="7538128" y="3339670"/>
                  <a:ext cx="65913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61" name="Овал 1060"/>
                <p:cNvSpPr/>
                <p:nvPr/>
              </p:nvSpPr>
              <p:spPr>
                <a:xfrm>
                  <a:off x="7558584" y="3246494"/>
                  <a:ext cx="63639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62" name="Овал 1061"/>
                <p:cNvSpPr/>
                <p:nvPr/>
              </p:nvSpPr>
              <p:spPr>
                <a:xfrm>
                  <a:off x="7613131" y="3510116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63" name="Овал 1062"/>
                <p:cNvSpPr/>
                <p:nvPr/>
              </p:nvSpPr>
              <p:spPr>
                <a:xfrm>
                  <a:off x="7610858" y="3403303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64" name="Овал 1063"/>
                <p:cNvSpPr/>
                <p:nvPr/>
              </p:nvSpPr>
              <p:spPr>
                <a:xfrm>
                  <a:off x="7615404" y="3301036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65" name="Овал 1064"/>
                <p:cNvSpPr/>
                <p:nvPr/>
              </p:nvSpPr>
              <p:spPr>
                <a:xfrm>
                  <a:off x="7308573" y="3637382"/>
                  <a:ext cx="65911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66" name="Овал 1065"/>
                <p:cNvSpPr/>
                <p:nvPr/>
              </p:nvSpPr>
              <p:spPr>
                <a:xfrm>
                  <a:off x="7247206" y="3564658"/>
                  <a:ext cx="63639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67" name="Овал 1066"/>
                <p:cNvSpPr/>
                <p:nvPr/>
              </p:nvSpPr>
              <p:spPr>
                <a:xfrm>
                  <a:off x="7131293" y="3446483"/>
                  <a:ext cx="63639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68" name="Овал 1067"/>
                <p:cNvSpPr/>
                <p:nvPr/>
              </p:nvSpPr>
              <p:spPr>
                <a:xfrm>
                  <a:off x="7147202" y="3360124"/>
                  <a:ext cx="63639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69" name="Овал 1068"/>
                <p:cNvSpPr/>
                <p:nvPr/>
              </p:nvSpPr>
              <p:spPr>
                <a:xfrm>
                  <a:off x="7224478" y="3630563"/>
                  <a:ext cx="65913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70" name="Овал 1069"/>
                <p:cNvSpPr/>
                <p:nvPr/>
              </p:nvSpPr>
              <p:spPr>
                <a:xfrm>
                  <a:off x="7138111" y="3539659"/>
                  <a:ext cx="65913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71" name="Овал 1070"/>
                <p:cNvSpPr/>
                <p:nvPr/>
              </p:nvSpPr>
              <p:spPr>
                <a:xfrm>
                  <a:off x="7151748" y="3262401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72" name="Овал 1071"/>
                <p:cNvSpPr/>
                <p:nvPr/>
              </p:nvSpPr>
              <p:spPr>
                <a:xfrm>
                  <a:off x="7047198" y="3462390"/>
                  <a:ext cx="65913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73" name="Овал 1072"/>
                <p:cNvSpPr/>
                <p:nvPr/>
              </p:nvSpPr>
              <p:spPr>
                <a:xfrm>
                  <a:off x="7056289" y="3569204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74" name="Овал 1073"/>
                <p:cNvSpPr/>
                <p:nvPr/>
              </p:nvSpPr>
              <p:spPr>
                <a:xfrm>
                  <a:off x="7115383" y="3635108"/>
                  <a:ext cx="65913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75" name="Овал 1074"/>
                <p:cNvSpPr/>
                <p:nvPr/>
              </p:nvSpPr>
              <p:spPr>
                <a:xfrm>
                  <a:off x="7060835" y="3360124"/>
                  <a:ext cx="65913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76" name="Овал 1075"/>
                <p:cNvSpPr/>
                <p:nvPr/>
              </p:nvSpPr>
              <p:spPr>
                <a:xfrm>
                  <a:off x="7072200" y="3278310"/>
                  <a:ext cx="65911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77" name="Овал 1076"/>
                <p:cNvSpPr/>
                <p:nvPr/>
              </p:nvSpPr>
              <p:spPr>
                <a:xfrm>
                  <a:off x="7210841" y="3441938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78" name="Овал 1077"/>
                <p:cNvSpPr/>
                <p:nvPr/>
              </p:nvSpPr>
              <p:spPr>
                <a:xfrm>
                  <a:off x="7224478" y="3337398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79" name="Овал 1078"/>
                <p:cNvSpPr/>
                <p:nvPr/>
              </p:nvSpPr>
              <p:spPr>
                <a:xfrm>
                  <a:off x="7242661" y="3244221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80" name="Овал 1079"/>
                <p:cNvSpPr/>
                <p:nvPr/>
              </p:nvSpPr>
              <p:spPr>
                <a:xfrm>
                  <a:off x="7283571" y="3494207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81" name="Овал 1080"/>
                <p:cNvSpPr/>
                <p:nvPr/>
              </p:nvSpPr>
              <p:spPr>
                <a:xfrm>
                  <a:off x="7294936" y="3398758"/>
                  <a:ext cx="65911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82" name="Овал 1081"/>
                <p:cNvSpPr/>
                <p:nvPr/>
              </p:nvSpPr>
              <p:spPr>
                <a:xfrm>
                  <a:off x="7299482" y="3296491"/>
                  <a:ext cx="65911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83" name="Овал 1082"/>
                <p:cNvSpPr/>
                <p:nvPr/>
              </p:nvSpPr>
              <p:spPr>
                <a:xfrm>
                  <a:off x="7622223" y="3621473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84" name="Овал 1083"/>
                <p:cNvSpPr/>
                <p:nvPr/>
              </p:nvSpPr>
              <p:spPr>
                <a:xfrm>
                  <a:off x="6913102" y="3557840"/>
                  <a:ext cx="63639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85" name="Овал 1084"/>
                <p:cNvSpPr/>
                <p:nvPr/>
              </p:nvSpPr>
              <p:spPr>
                <a:xfrm>
                  <a:off x="6819916" y="3457845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86" name="Овал 1085"/>
                <p:cNvSpPr/>
                <p:nvPr/>
              </p:nvSpPr>
              <p:spPr>
                <a:xfrm>
                  <a:off x="6835826" y="3371486"/>
                  <a:ext cx="65911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87" name="Овал 1086"/>
                <p:cNvSpPr/>
                <p:nvPr/>
              </p:nvSpPr>
              <p:spPr>
                <a:xfrm>
                  <a:off x="6915374" y="3641927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88" name="Овал 1087"/>
                <p:cNvSpPr/>
                <p:nvPr/>
              </p:nvSpPr>
              <p:spPr>
                <a:xfrm>
                  <a:off x="6826735" y="3548749"/>
                  <a:ext cx="65911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89" name="Овал 1088"/>
                <p:cNvSpPr/>
                <p:nvPr/>
              </p:nvSpPr>
              <p:spPr>
                <a:xfrm>
                  <a:off x="6840372" y="3271492"/>
                  <a:ext cx="65911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90" name="Овал 1089"/>
                <p:cNvSpPr/>
                <p:nvPr/>
              </p:nvSpPr>
              <p:spPr>
                <a:xfrm>
                  <a:off x="6738094" y="3473754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91" name="Овал 1090"/>
                <p:cNvSpPr/>
                <p:nvPr/>
              </p:nvSpPr>
              <p:spPr>
                <a:xfrm>
                  <a:off x="6733548" y="3560113"/>
                  <a:ext cx="65913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92" name="Овал 1091"/>
                <p:cNvSpPr/>
                <p:nvPr/>
              </p:nvSpPr>
              <p:spPr>
                <a:xfrm>
                  <a:off x="6804007" y="3644199"/>
                  <a:ext cx="65911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93" name="Овал 1092"/>
                <p:cNvSpPr/>
                <p:nvPr/>
              </p:nvSpPr>
              <p:spPr>
                <a:xfrm>
                  <a:off x="6751731" y="3369214"/>
                  <a:ext cx="63639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94" name="Овал 1093"/>
                <p:cNvSpPr/>
                <p:nvPr/>
              </p:nvSpPr>
              <p:spPr>
                <a:xfrm>
                  <a:off x="6758550" y="3285127"/>
                  <a:ext cx="65911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95" name="Овал 1094"/>
                <p:cNvSpPr/>
                <p:nvPr/>
              </p:nvSpPr>
              <p:spPr>
                <a:xfrm>
                  <a:off x="6899465" y="3451028"/>
                  <a:ext cx="65911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96" name="Овал 1095"/>
                <p:cNvSpPr/>
                <p:nvPr/>
              </p:nvSpPr>
              <p:spPr>
                <a:xfrm>
                  <a:off x="6913102" y="3346488"/>
                  <a:ext cx="63639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97" name="Овал 1096"/>
                <p:cNvSpPr/>
                <p:nvPr/>
              </p:nvSpPr>
              <p:spPr>
                <a:xfrm>
                  <a:off x="6931285" y="3253311"/>
                  <a:ext cx="65911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98" name="Овал 1097"/>
                <p:cNvSpPr/>
                <p:nvPr/>
              </p:nvSpPr>
              <p:spPr>
                <a:xfrm>
                  <a:off x="6985832" y="3514661"/>
                  <a:ext cx="65911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99" name="Овал 1098"/>
                <p:cNvSpPr/>
                <p:nvPr/>
              </p:nvSpPr>
              <p:spPr>
                <a:xfrm>
                  <a:off x="6983559" y="3407848"/>
                  <a:ext cx="65913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00" name="Овал 1099"/>
                <p:cNvSpPr/>
                <p:nvPr/>
              </p:nvSpPr>
              <p:spPr>
                <a:xfrm>
                  <a:off x="6988105" y="3305582"/>
                  <a:ext cx="65913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01" name="Овал 1100"/>
                <p:cNvSpPr/>
                <p:nvPr/>
              </p:nvSpPr>
              <p:spPr>
                <a:xfrm>
                  <a:off x="6683546" y="3644199"/>
                  <a:ext cx="63639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02" name="Овал 1101"/>
                <p:cNvSpPr/>
                <p:nvPr/>
              </p:nvSpPr>
              <p:spPr>
                <a:xfrm>
                  <a:off x="6619907" y="3571475"/>
                  <a:ext cx="63639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03" name="Овал 1102"/>
                <p:cNvSpPr/>
                <p:nvPr/>
              </p:nvSpPr>
              <p:spPr>
                <a:xfrm>
                  <a:off x="6503994" y="3453300"/>
                  <a:ext cx="65911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04" name="Овал 1103"/>
                <p:cNvSpPr/>
                <p:nvPr/>
              </p:nvSpPr>
              <p:spPr>
                <a:xfrm>
                  <a:off x="6519903" y="3366941"/>
                  <a:ext cx="65913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05" name="Овал 1104"/>
                <p:cNvSpPr/>
                <p:nvPr/>
              </p:nvSpPr>
              <p:spPr>
                <a:xfrm>
                  <a:off x="6599453" y="3637382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06" name="Овал 1105"/>
                <p:cNvSpPr/>
                <p:nvPr/>
              </p:nvSpPr>
              <p:spPr>
                <a:xfrm>
                  <a:off x="6510812" y="3544204"/>
                  <a:ext cx="65913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07" name="Овал 1106"/>
                <p:cNvSpPr/>
                <p:nvPr/>
              </p:nvSpPr>
              <p:spPr>
                <a:xfrm>
                  <a:off x="6535814" y="3255584"/>
                  <a:ext cx="65911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08" name="Овал 1107"/>
                <p:cNvSpPr/>
                <p:nvPr/>
              </p:nvSpPr>
              <p:spPr>
                <a:xfrm>
                  <a:off x="6422172" y="3469209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09" name="Овал 1108"/>
                <p:cNvSpPr/>
                <p:nvPr/>
              </p:nvSpPr>
              <p:spPr>
                <a:xfrm>
                  <a:off x="6428990" y="3573749"/>
                  <a:ext cx="65913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10" name="Овал 1109"/>
                <p:cNvSpPr/>
                <p:nvPr/>
              </p:nvSpPr>
              <p:spPr>
                <a:xfrm>
                  <a:off x="6499448" y="3637382"/>
                  <a:ext cx="63639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11" name="Овал 1110"/>
                <p:cNvSpPr/>
                <p:nvPr/>
              </p:nvSpPr>
              <p:spPr>
                <a:xfrm>
                  <a:off x="6435809" y="3364669"/>
                  <a:ext cx="63639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12" name="Овал 1111"/>
                <p:cNvSpPr/>
                <p:nvPr/>
              </p:nvSpPr>
              <p:spPr>
                <a:xfrm>
                  <a:off x="6453992" y="3273765"/>
                  <a:ext cx="63639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13" name="Овал 1112"/>
                <p:cNvSpPr/>
                <p:nvPr/>
              </p:nvSpPr>
              <p:spPr>
                <a:xfrm>
                  <a:off x="6583542" y="3446483"/>
                  <a:ext cx="65913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14" name="Овал 1113"/>
                <p:cNvSpPr/>
                <p:nvPr/>
              </p:nvSpPr>
              <p:spPr>
                <a:xfrm>
                  <a:off x="6597179" y="3341943"/>
                  <a:ext cx="65913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15" name="Овал 1114"/>
                <p:cNvSpPr/>
                <p:nvPr/>
              </p:nvSpPr>
              <p:spPr>
                <a:xfrm>
                  <a:off x="6615362" y="3248766"/>
                  <a:ext cx="65913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16" name="Овал 1115"/>
                <p:cNvSpPr/>
                <p:nvPr/>
              </p:nvSpPr>
              <p:spPr>
                <a:xfrm>
                  <a:off x="6656272" y="3498752"/>
                  <a:ext cx="65913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17" name="Овал 1116"/>
                <p:cNvSpPr/>
                <p:nvPr/>
              </p:nvSpPr>
              <p:spPr>
                <a:xfrm>
                  <a:off x="6667637" y="3405576"/>
                  <a:ext cx="65911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18" name="Овал 1117"/>
                <p:cNvSpPr/>
                <p:nvPr/>
              </p:nvSpPr>
              <p:spPr>
                <a:xfrm>
                  <a:off x="6674455" y="3301036"/>
                  <a:ext cx="63639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19" name="Овал 1118"/>
                <p:cNvSpPr/>
                <p:nvPr/>
              </p:nvSpPr>
              <p:spPr>
                <a:xfrm>
                  <a:off x="7008561" y="3635108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20" name="Овал 1119"/>
                <p:cNvSpPr/>
                <p:nvPr/>
              </p:nvSpPr>
              <p:spPr>
                <a:xfrm>
                  <a:off x="6274438" y="3551023"/>
                  <a:ext cx="65913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21" name="Овал 1120"/>
                <p:cNvSpPr/>
                <p:nvPr/>
              </p:nvSpPr>
              <p:spPr>
                <a:xfrm>
                  <a:off x="6181253" y="3451028"/>
                  <a:ext cx="65911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22" name="Овал 1121"/>
                <p:cNvSpPr/>
                <p:nvPr/>
              </p:nvSpPr>
              <p:spPr>
                <a:xfrm>
                  <a:off x="6199436" y="3364669"/>
                  <a:ext cx="63639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23" name="Овал 1122"/>
                <p:cNvSpPr/>
                <p:nvPr/>
              </p:nvSpPr>
              <p:spPr>
                <a:xfrm>
                  <a:off x="6276712" y="3635108"/>
                  <a:ext cx="65911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24" name="Овал 1123"/>
                <p:cNvSpPr/>
                <p:nvPr/>
              </p:nvSpPr>
              <p:spPr>
                <a:xfrm>
                  <a:off x="6190345" y="3544204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25" name="Овал 1124"/>
                <p:cNvSpPr/>
                <p:nvPr/>
              </p:nvSpPr>
              <p:spPr>
                <a:xfrm>
                  <a:off x="6203982" y="3266947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26" name="Овал 1125"/>
                <p:cNvSpPr/>
                <p:nvPr/>
              </p:nvSpPr>
              <p:spPr>
                <a:xfrm>
                  <a:off x="6099432" y="3466936"/>
                  <a:ext cx="65911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27" name="Овал 1126"/>
                <p:cNvSpPr/>
                <p:nvPr/>
              </p:nvSpPr>
              <p:spPr>
                <a:xfrm>
                  <a:off x="6097158" y="3555568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28" name="Овал 1127"/>
                <p:cNvSpPr/>
                <p:nvPr/>
              </p:nvSpPr>
              <p:spPr>
                <a:xfrm>
                  <a:off x="6167616" y="3637382"/>
                  <a:ext cx="63639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29" name="Овал 1128"/>
                <p:cNvSpPr/>
                <p:nvPr/>
              </p:nvSpPr>
              <p:spPr>
                <a:xfrm>
                  <a:off x="6113069" y="3362396"/>
                  <a:ext cx="65911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30" name="Овал 1129"/>
                <p:cNvSpPr/>
                <p:nvPr/>
              </p:nvSpPr>
              <p:spPr>
                <a:xfrm>
                  <a:off x="6113069" y="3253311"/>
                  <a:ext cx="63639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31" name="Овал 1130"/>
                <p:cNvSpPr/>
                <p:nvPr/>
              </p:nvSpPr>
              <p:spPr>
                <a:xfrm>
                  <a:off x="6260801" y="3446483"/>
                  <a:ext cx="65913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32" name="Овал 1131"/>
                <p:cNvSpPr/>
                <p:nvPr/>
              </p:nvSpPr>
              <p:spPr>
                <a:xfrm>
                  <a:off x="6274438" y="3339670"/>
                  <a:ext cx="65913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33" name="Овал 1132"/>
                <p:cNvSpPr/>
                <p:nvPr/>
              </p:nvSpPr>
              <p:spPr>
                <a:xfrm>
                  <a:off x="6294894" y="3246494"/>
                  <a:ext cx="63639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34" name="Овал 1133"/>
                <p:cNvSpPr/>
                <p:nvPr/>
              </p:nvSpPr>
              <p:spPr>
                <a:xfrm>
                  <a:off x="6349442" y="3510116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35" name="Овал 1134"/>
                <p:cNvSpPr/>
                <p:nvPr/>
              </p:nvSpPr>
              <p:spPr>
                <a:xfrm>
                  <a:off x="6347169" y="3403303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36" name="Овал 1135"/>
                <p:cNvSpPr/>
                <p:nvPr/>
              </p:nvSpPr>
              <p:spPr>
                <a:xfrm>
                  <a:off x="6351714" y="3301036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37" name="Овал 1136"/>
                <p:cNvSpPr/>
                <p:nvPr/>
              </p:nvSpPr>
              <p:spPr>
                <a:xfrm>
                  <a:off x="6044884" y="3637382"/>
                  <a:ext cx="65911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38" name="Овал 1137"/>
                <p:cNvSpPr/>
                <p:nvPr/>
              </p:nvSpPr>
              <p:spPr>
                <a:xfrm>
                  <a:off x="5981245" y="3564658"/>
                  <a:ext cx="65911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39" name="Овал 1138"/>
                <p:cNvSpPr/>
                <p:nvPr/>
              </p:nvSpPr>
              <p:spPr>
                <a:xfrm>
                  <a:off x="5867604" y="3446483"/>
                  <a:ext cx="63639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40" name="Овал 1139"/>
                <p:cNvSpPr/>
                <p:nvPr/>
              </p:nvSpPr>
              <p:spPr>
                <a:xfrm>
                  <a:off x="5883513" y="3360124"/>
                  <a:ext cx="63639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41" name="Овал 1140"/>
                <p:cNvSpPr/>
                <p:nvPr/>
              </p:nvSpPr>
              <p:spPr>
                <a:xfrm>
                  <a:off x="5960789" y="3630563"/>
                  <a:ext cx="65913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42" name="Овал 1141"/>
                <p:cNvSpPr/>
                <p:nvPr/>
              </p:nvSpPr>
              <p:spPr>
                <a:xfrm>
                  <a:off x="5874422" y="3539659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43" name="Овал 1142"/>
                <p:cNvSpPr/>
                <p:nvPr/>
              </p:nvSpPr>
              <p:spPr>
                <a:xfrm>
                  <a:off x="5888058" y="3262401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44" name="Овал 1143"/>
                <p:cNvSpPr/>
                <p:nvPr/>
              </p:nvSpPr>
              <p:spPr>
                <a:xfrm>
                  <a:off x="5783509" y="3462390"/>
                  <a:ext cx="65913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45" name="Овал 1144"/>
                <p:cNvSpPr/>
                <p:nvPr/>
              </p:nvSpPr>
              <p:spPr>
                <a:xfrm>
                  <a:off x="5792600" y="3569204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46" name="Овал 1145"/>
                <p:cNvSpPr/>
                <p:nvPr/>
              </p:nvSpPr>
              <p:spPr>
                <a:xfrm>
                  <a:off x="5851693" y="3635108"/>
                  <a:ext cx="65913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47" name="Овал 1146"/>
                <p:cNvSpPr/>
                <p:nvPr/>
              </p:nvSpPr>
              <p:spPr>
                <a:xfrm>
                  <a:off x="5797146" y="3360124"/>
                  <a:ext cx="65913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48" name="Овал 1147"/>
                <p:cNvSpPr/>
                <p:nvPr/>
              </p:nvSpPr>
              <p:spPr>
                <a:xfrm>
                  <a:off x="5803965" y="3260129"/>
                  <a:ext cx="63639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49" name="Овал 1148"/>
                <p:cNvSpPr/>
                <p:nvPr/>
              </p:nvSpPr>
              <p:spPr>
                <a:xfrm>
                  <a:off x="5947152" y="3441938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50" name="Овал 1149"/>
                <p:cNvSpPr/>
                <p:nvPr/>
              </p:nvSpPr>
              <p:spPr>
                <a:xfrm>
                  <a:off x="5958517" y="3337398"/>
                  <a:ext cx="65911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51" name="Овал 1150"/>
                <p:cNvSpPr/>
                <p:nvPr/>
              </p:nvSpPr>
              <p:spPr>
                <a:xfrm>
                  <a:off x="5978971" y="3244221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52" name="Овал 1151"/>
                <p:cNvSpPr/>
                <p:nvPr/>
              </p:nvSpPr>
              <p:spPr>
                <a:xfrm>
                  <a:off x="6019882" y="3494207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53" name="Овал 1152"/>
                <p:cNvSpPr/>
                <p:nvPr/>
              </p:nvSpPr>
              <p:spPr>
                <a:xfrm>
                  <a:off x="6031247" y="3398758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54" name="Овал 1153"/>
                <p:cNvSpPr/>
                <p:nvPr/>
              </p:nvSpPr>
              <p:spPr>
                <a:xfrm>
                  <a:off x="6035793" y="3296491"/>
                  <a:ext cx="65911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55" name="Овал 1154"/>
                <p:cNvSpPr/>
                <p:nvPr/>
              </p:nvSpPr>
              <p:spPr>
                <a:xfrm>
                  <a:off x="6374442" y="3641927"/>
                  <a:ext cx="65913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56" name="Овал 1155"/>
                <p:cNvSpPr/>
                <p:nvPr/>
              </p:nvSpPr>
              <p:spPr>
                <a:xfrm>
                  <a:off x="5722143" y="3514661"/>
                  <a:ext cx="65911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57" name="Овал 1156"/>
                <p:cNvSpPr/>
                <p:nvPr/>
              </p:nvSpPr>
              <p:spPr>
                <a:xfrm>
                  <a:off x="5719870" y="3407848"/>
                  <a:ext cx="65913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58" name="Овал 1157"/>
                <p:cNvSpPr/>
                <p:nvPr/>
              </p:nvSpPr>
              <p:spPr>
                <a:xfrm>
                  <a:off x="5724415" y="3316944"/>
                  <a:ext cx="65913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59" name="Овал 1158"/>
                <p:cNvSpPr/>
                <p:nvPr/>
              </p:nvSpPr>
              <p:spPr>
                <a:xfrm>
                  <a:off x="5742598" y="3635108"/>
                  <a:ext cx="65913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83" name="Овал 1182"/>
                <p:cNvSpPr/>
                <p:nvPr/>
              </p:nvSpPr>
              <p:spPr>
                <a:xfrm>
                  <a:off x="7604040" y="3703286"/>
                  <a:ext cx="65911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85" name="Овал 1184"/>
                <p:cNvSpPr/>
                <p:nvPr/>
              </p:nvSpPr>
              <p:spPr>
                <a:xfrm>
                  <a:off x="7385849" y="3701015"/>
                  <a:ext cx="65911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86" name="Овал 1185"/>
                <p:cNvSpPr/>
                <p:nvPr/>
              </p:nvSpPr>
              <p:spPr>
                <a:xfrm>
                  <a:off x="7292663" y="3712377"/>
                  <a:ext cx="65913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89" name="Овал 1188"/>
                <p:cNvSpPr/>
                <p:nvPr/>
              </p:nvSpPr>
              <p:spPr>
                <a:xfrm>
                  <a:off x="7179022" y="3723741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91" name="Овал 1190"/>
                <p:cNvSpPr/>
                <p:nvPr/>
              </p:nvSpPr>
              <p:spPr>
                <a:xfrm>
                  <a:off x="7069926" y="3696469"/>
                  <a:ext cx="65913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92" name="Овал 1191"/>
                <p:cNvSpPr/>
                <p:nvPr/>
              </p:nvSpPr>
              <p:spPr>
                <a:xfrm>
                  <a:off x="6976741" y="3712377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94" name="Овал 1193"/>
                <p:cNvSpPr/>
                <p:nvPr/>
              </p:nvSpPr>
              <p:spPr>
                <a:xfrm>
                  <a:off x="7490399" y="3703286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95" name="Овал 1194"/>
                <p:cNvSpPr/>
                <p:nvPr/>
              </p:nvSpPr>
              <p:spPr>
                <a:xfrm>
                  <a:off x="6844917" y="3714650"/>
                  <a:ext cx="63639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97" name="Овал 1196"/>
                <p:cNvSpPr/>
                <p:nvPr/>
              </p:nvSpPr>
              <p:spPr>
                <a:xfrm>
                  <a:off x="6758550" y="3705560"/>
                  <a:ext cx="65911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98" name="Овал 1197"/>
                <p:cNvSpPr/>
                <p:nvPr/>
              </p:nvSpPr>
              <p:spPr>
                <a:xfrm>
                  <a:off x="6638090" y="3703286"/>
                  <a:ext cx="63639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01" name="Овал 1200"/>
                <p:cNvSpPr/>
                <p:nvPr/>
              </p:nvSpPr>
              <p:spPr>
                <a:xfrm>
                  <a:off x="6547177" y="3712377"/>
                  <a:ext cx="65913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03" name="Овал 1202"/>
                <p:cNvSpPr/>
                <p:nvPr/>
              </p:nvSpPr>
              <p:spPr>
                <a:xfrm>
                  <a:off x="6444901" y="3701015"/>
                  <a:ext cx="63639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04" name="Овал 1203"/>
                <p:cNvSpPr/>
                <p:nvPr/>
              </p:nvSpPr>
              <p:spPr>
                <a:xfrm>
                  <a:off x="6331260" y="3707832"/>
                  <a:ext cx="63639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07" name="Овал 1206"/>
                <p:cNvSpPr/>
                <p:nvPr/>
              </p:nvSpPr>
              <p:spPr>
                <a:xfrm>
                  <a:off x="6240347" y="3705560"/>
                  <a:ext cx="65911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09" name="Овал 1208"/>
                <p:cNvSpPr/>
                <p:nvPr/>
              </p:nvSpPr>
              <p:spPr>
                <a:xfrm>
                  <a:off x="6122160" y="3701015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10" name="Овал 1209"/>
                <p:cNvSpPr/>
                <p:nvPr/>
              </p:nvSpPr>
              <p:spPr>
                <a:xfrm>
                  <a:off x="6028973" y="3712377"/>
                  <a:ext cx="65913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13" name="Овал 1212"/>
                <p:cNvSpPr/>
                <p:nvPr/>
              </p:nvSpPr>
              <p:spPr>
                <a:xfrm>
                  <a:off x="5915332" y="3701015"/>
                  <a:ext cx="63639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15" name="Овал 1214"/>
                <p:cNvSpPr/>
                <p:nvPr/>
              </p:nvSpPr>
              <p:spPr>
                <a:xfrm>
                  <a:off x="5806237" y="3696469"/>
                  <a:ext cx="65913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16" name="Овал 1215"/>
                <p:cNvSpPr/>
                <p:nvPr/>
              </p:nvSpPr>
              <p:spPr>
                <a:xfrm>
                  <a:off x="5724415" y="3726013"/>
                  <a:ext cx="63639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20" name="Овал 1219"/>
                <p:cNvSpPr/>
                <p:nvPr/>
              </p:nvSpPr>
              <p:spPr>
                <a:xfrm>
                  <a:off x="5663050" y="3612382"/>
                  <a:ext cx="65911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21" name="Овал 1220"/>
                <p:cNvSpPr/>
                <p:nvPr/>
              </p:nvSpPr>
              <p:spPr>
                <a:xfrm>
                  <a:off x="5599411" y="3539659"/>
                  <a:ext cx="65911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22" name="Овал 1221"/>
                <p:cNvSpPr/>
                <p:nvPr/>
              </p:nvSpPr>
              <p:spPr>
                <a:xfrm>
                  <a:off x="5483496" y="3421484"/>
                  <a:ext cx="65913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23" name="Овал 1222"/>
                <p:cNvSpPr/>
                <p:nvPr/>
              </p:nvSpPr>
              <p:spPr>
                <a:xfrm>
                  <a:off x="5501679" y="3335125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24" name="Овал 1223"/>
                <p:cNvSpPr/>
                <p:nvPr/>
              </p:nvSpPr>
              <p:spPr>
                <a:xfrm>
                  <a:off x="5578955" y="3605565"/>
                  <a:ext cx="65913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25" name="Овал 1224"/>
                <p:cNvSpPr/>
                <p:nvPr/>
              </p:nvSpPr>
              <p:spPr>
                <a:xfrm>
                  <a:off x="5492587" y="3512388"/>
                  <a:ext cx="63639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27" name="Овал 1226"/>
                <p:cNvSpPr/>
                <p:nvPr/>
              </p:nvSpPr>
              <p:spPr>
                <a:xfrm>
                  <a:off x="5401674" y="3435119"/>
                  <a:ext cx="65913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28" name="Овал 1227"/>
                <p:cNvSpPr/>
                <p:nvPr/>
              </p:nvSpPr>
              <p:spPr>
                <a:xfrm>
                  <a:off x="5410766" y="3541932"/>
                  <a:ext cx="63639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29" name="Овал 1228"/>
                <p:cNvSpPr/>
                <p:nvPr/>
              </p:nvSpPr>
              <p:spPr>
                <a:xfrm>
                  <a:off x="5478950" y="3610110"/>
                  <a:ext cx="65913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30" name="Овал 1229"/>
                <p:cNvSpPr/>
                <p:nvPr/>
              </p:nvSpPr>
              <p:spPr>
                <a:xfrm>
                  <a:off x="5415311" y="3332853"/>
                  <a:ext cx="65913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31" name="Овал 1230"/>
                <p:cNvSpPr/>
                <p:nvPr/>
              </p:nvSpPr>
              <p:spPr>
                <a:xfrm>
                  <a:off x="5433494" y="3264675"/>
                  <a:ext cx="65913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32" name="Овал 1231"/>
                <p:cNvSpPr/>
                <p:nvPr/>
              </p:nvSpPr>
              <p:spPr>
                <a:xfrm>
                  <a:off x="5565318" y="3414667"/>
                  <a:ext cx="63639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33" name="Овал 1232"/>
                <p:cNvSpPr/>
                <p:nvPr/>
              </p:nvSpPr>
              <p:spPr>
                <a:xfrm>
                  <a:off x="5576682" y="3310127"/>
                  <a:ext cx="65911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34" name="Овал 1233"/>
                <p:cNvSpPr/>
                <p:nvPr/>
              </p:nvSpPr>
              <p:spPr>
                <a:xfrm>
                  <a:off x="5524407" y="3246494"/>
                  <a:ext cx="65913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35" name="Овал 1234"/>
                <p:cNvSpPr/>
                <p:nvPr/>
              </p:nvSpPr>
              <p:spPr>
                <a:xfrm>
                  <a:off x="5635776" y="3466936"/>
                  <a:ext cx="65911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36" name="Овал 1235"/>
                <p:cNvSpPr/>
                <p:nvPr/>
              </p:nvSpPr>
              <p:spPr>
                <a:xfrm>
                  <a:off x="5649413" y="3371486"/>
                  <a:ext cx="63639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37" name="Овал 1236"/>
                <p:cNvSpPr/>
                <p:nvPr/>
              </p:nvSpPr>
              <p:spPr>
                <a:xfrm>
                  <a:off x="5640322" y="3257856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42" name="Овал 1241"/>
                <p:cNvSpPr/>
                <p:nvPr/>
              </p:nvSpPr>
              <p:spPr>
                <a:xfrm>
                  <a:off x="5647139" y="3685106"/>
                  <a:ext cx="63639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43" name="Овал 1242"/>
                <p:cNvSpPr/>
                <p:nvPr/>
              </p:nvSpPr>
              <p:spPr>
                <a:xfrm>
                  <a:off x="5533498" y="3682834"/>
                  <a:ext cx="63639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44" name="Овал 1243"/>
                <p:cNvSpPr/>
                <p:nvPr/>
              </p:nvSpPr>
              <p:spPr>
                <a:xfrm>
                  <a:off x="5422131" y="3685106"/>
                  <a:ext cx="65911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46" name="Овал 1245"/>
                <p:cNvSpPr/>
                <p:nvPr/>
              </p:nvSpPr>
              <p:spPr>
                <a:xfrm>
                  <a:off x="5724415" y="3237403"/>
                  <a:ext cx="65913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48" name="Овал 1247"/>
                <p:cNvSpPr/>
                <p:nvPr/>
              </p:nvSpPr>
              <p:spPr>
                <a:xfrm>
                  <a:off x="6378988" y="3232858"/>
                  <a:ext cx="65913" cy="65905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49" name="Овал 1248"/>
                <p:cNvSpPr/>
                <p:nvPr/>
              </p:nvSpPr>
              <p:spPr>
                <a:xfrm>
                  <a:off x="6708548" y="3235130"/>
                  <a:ext cx="65911" cy="65906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50" name="Овал 1249"/>
                <p:cNvSpPr/>
                <p:nvPr/>
              </p:nvSpPr>
              <p:spPr>
                <a:xfrm>
                  <a:off x="7017652" y="3235130"/>
                  <a:ext cx="65911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51" name="Овал 1250"/>
                <p:cNvSpPr/>
                <p:nvPr/>
              </p:nvSpPr>
              <p:spPr>
                <a:xfrm>
                  <a:off x="7349484" y="3235130"/>
                  <a:ext cx="65911" cy="63633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grpSp>
            <p:nvGrpSpPr>
              <p:cNvPr id="273426" name="Группа 1262"/>
              <p:cNvGrpSpPr>
                <a:grpSpLocks/>
              </p:cNvGrpSpPr>
              <p:nvPr/>
            </p:nvGrpSpPr>
            <p:grpSpPr bwMode="auto">
              <a:xfrm>
                <a:off x="1073151" y="1412787"/>
                <a:ext cx="2452943" cy="1373531"/>
                <a:chOff x="801129" y="2157368"/>
                <a:chExt cx="2047792" cy="1146665"/>
              </a:xfrm>
            </p:grpSpPr>
            <p:cxnSp>
              <p:nvCxnSpPr>
                <p:cNvPr id="1257" name="Прямая со стрелкой 1256"/>
                <p:cNvCxnSpPr/>
                <p:nvPr/>
              </p:nvCxnSpPr>
              <p:spPr>
                <a:xfrm rot="16200000" flipV="1">
                  <a:off x="335256" y="2637504"/>
                  <a:ext cx="958753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8" name="Прямая соединительная линия 1257"/>
                <p:cNvCxnSpPr/>
                <p:nvPr/>
              </p:nvCxnSpPr>
              <p:spPr>
                <a:xfrm rot="5400000">
                  <a:off x="2365080" y="2641919"/>
                  <a:ext cx="94639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9" name="Прямая соединительная линия 1258"/>
                <p:cNvCxnSpPr/>
                <p:nvPr/>
              </p:nvCxnSpPr>
              <p:spPr>
                <a:xfrm rot="10800000">
                  <a:off x="800506" y="3115116"/>
                  <a:ext cx="2048366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60" name="Овал 1259"/>
                <p:cNvSpPr/>
                <p:nvPr/>
              </p:nvSpPr>
              <p:spPr>
                <a:xfrm rot="10800000">
                  <a:off x="1600429" y="2919127"/>
                  <a:ext cx="386717" cy="384914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61" name="Равнобедренный треугольник 1260"/>
                <p:cNvSpPr/>
                <p:nvPr/>
              </p:nvSpPr>
              <p:spPr>
                <a:xfrm rot="16200000">
                  <a:off x="1519218" y="3010933"/>
                  <a:ext cx="372555" cy="19600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grpSp>
            <p:nvGrpSpPr>
              <p:cNvPr id="273427" name="Группа 1278"/>
              <p:cNvGrpSpPr>
                <a:grpSpLocks/>
              </p:cNvGrpSpPr>
              <p:nvPr/>
            </p:nvGrpSpPr>
            <p:grpSpPr bwMode="auto">
              <a:xfrm rot="10800000">
                <a:off x="209212" y="1191356"/>
                <a:ext cx="462084" cy="462084"/>
                <a:chOff x="3709133" y="5221312"/>
                <a:chExt cx="496518" cy="496519"/>
              </a:xfrm>
            </p:grpSpPr>
            <p:sp>
              <p:nvSpPr>
                <p:cNvPr id="1277" name="Овал 1276"/>
                <p:cNvSpPr/>
                <p:nvPr/>
              </p:nvSpPr>
              <p:spPr>
                <a:xfrm rot="10800000">
                  <a:off x="3709971" y="5222117"/>
                  <a:ext cx="495474" cy="495428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78" name="Равнобедренный треугольник 1277"/>
                <p:cNvSpPr/>
                <p:nvPr/>
              </p:nvSpPr>
              <p:spPr>
                <a:xfrm rot="16200000">
                  <a:off x="3609989" y="5340279"/>
                  <a:ext cx="477247" cy="25455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grpSp>
            <p:nvGrpSpPr>
              <p:cNvPr id="273428" name="Группа 1299"/>
              <p:cNvGrpSpPr>
                <a:grpSpLocks/>
              </p:cNvGrpSpPr>
              <p:nvPr/>
            </p:nvGrpSpPr>
            <p:grpSpPr bwMode="auto">
              <a:xfrm>
                <a:off x="3721101" y="1425487"/>
                <a:ext cx="2452943" cy="1373531"/>
                <a:chOff x="801129" y="2157368"/>
                <a:chExt cx="2047792" cy="1146665"/>
              </a:xfrm>
            </p:grpSpPr>
            <p:cxnSp>
              <p:nvCxnSpPr>
                <p:cNvPr id="1301" name="Прямая со стрелкой 1300"/>
                <p:cNvCxnSpPr/>
                <p:nvPr/>
              </p:nvCxnSpPr>
              <p:spPr>
                <a:xfrm rot="16200000" flipV="1">
                  <a:off x="335490" y="2637496"/>
                  <a:ext cx="958753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2" name="Прямая соединительная линия 1301"/>
                <p:cNvCxnSpPr/>
                <p:nvPr/>
              </p:nvCxnSpPr>
              <p:spPr>
                <a:xfrm rot="5400000">
                  <a:off x="2365314" y="2641911"/>
                  <a:ext cx="94639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3" name="Прямая соединительная линия 1302"/>
                <p:cNvCxnSpPr/>
                <p:nvPr/>
              </p:nvCxnSpPr>
              <p:spPr>
                <a:xfrm rot="10800000">
                  <a:off x="800740" y="3115108"/>
                  <a:ext cx="2048366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04" name="Овал 1303"/>
                <p:cNvSpPr/>
                <p:nvPr/>
              </p:nvSpPr>
              <p:spPr>
                <a:xfrm rot="10800000">
                  <a:off x="1600662" y="2919119"/>
                  <a:ext cx="386717" cy="384914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05" name="Равнобедренный треугольник 1304"/>
                <p:cNvSpPr/>
                <p:nvPr/>
              </p:nvSpPr>
              <p:spPr>
                <a:xfrm rot="16200000">
                  <a:off x="1519451" y="3010925"/>
                  <a:ext cx="372555" cy="19600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grpSp>
            <p:nvGrpSpPr>
              <p:cNvPr id="273429" name="Группа 1305"/>
              <p:cNvGrpSpPr>
                <a:grpSpLocks/>
              </p:cNvGrpSpPr>
              <p:nvPr/>
            </p:nvGrpSpPr>
            <p:grpSpPr bwMode="auto">
              <a:xfrm>
                <a:off x="6383350" y="1423974"/>
                <a:ext cx="2452943" cy="1373531"/>
                <a:chOff x="801129" y="2157368"/>
                <a:chExt cx="2047792" cy="1146665"/>
              </a:xfrm>
            </p:grpSpPr>
            <p:cxnSp>
              <p:nvCxnSpPr>
                <p:cNvPr id="1307" name="Прямая со стрелкой 1306"/>
                <p:cNvCxnSpPr/>
                <p:nvPr/>
              </p:nvCxnSpPr>
              <p:spPr>
                <a:xfrm rot="16200000" flipV="1">
                  <a:off x="336145" y="2636994"/>
                  <a:ext cx="958754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8" name="Прямая соединительная линия 1307"/>
                <p:cNvCxnSpPr/>
                <p:nvPr/>
              </p:nvCxnSpPr>
              <p:spPr>
                <a:xfrm rot="5400000">
                  <a:off x="2365970" y="2641407"/>
                  <a:ext cx="94639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9" name="Прямая соединительная линия 1308"/>
                <p:cNvCxnSpPr/>
                <p:nvPr/>
              </p:nvCxnSpPr>
              <p:spPr>
                <a:xfrm rot="10800000">
                  <a:off x="801396" y="3114604"/>
                  <a:ext cx="2048366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10" name="Овал 1309"/>
                <p:cNvSpPr/>
                <p:nvPr/>
              </p:nvSpPr>
              <p:spPr>
                <a:xfrm rot="10800000">
                  <a:off x="1601318" y="2918616"/>
                  <a:ext cx="386718" cy="384914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11" name="Равнобедренный треугольник 1310"/>
                <p:cNvSpPr/>
                <p:nvPr/>
              </p:nvSpPr>
              <p:spPr>
                <a:xfrm rot="16200000">
                  <a:off x="1520109" y="3010420"/>
                  <a:ext cx="372554" cy="196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</p:grpSp>
        <p:sp>
          <p:nvSpPr>
            <p:cNvPr id="273415" name="TextBox 1315"/>
            <p:cNvSpPr txBox="1">
              <a:spLocks noChangeArrowheads="1"/>
            </p:cNvSpPr>
            <p:nvPr/>
          </p:nvSpPr>
          <p:spPr bwMode="auto">
            <a:xfrm>
              <a:off x="8519775" y="940639"/>
              <a:ext cx="4459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latin typeface="Calibri" pitchFamily="34" charset="0"/>
                </a:rPr>
                <a:t>w</a:t>
              </a:r>
              <a:r>
                <a:rPr lang="ru-RU" sz="2000" baseline="-25000">
                  <a:latin typeface="Calibri" pitchFamily="34" charset="0"/>
                </a:rPr>
                <a:t>к</a:t>
              </a:r>
              <a:endParaRPr lang="ru-RU" sz="2000">
                <a:latin typeface="Calibri" pitchFamily="34" charset="0"/>
              </a:endParaRPr>
            </a:p>
          </p:txBody>
        </p:sp>
        <p:sp>
          <p:nvSpPr>
            <p:cNvPr id="273416" name="TextBox 1318"/>
            <p:cNvSpPr txBox="1">
              <a:spLocks noChangeArrowheads="1"/>
            </p:cNvSpPr>
            <p:nvPr/>
          </p:nvSpPr>
          <p:spPr bwMode="auto">
            <a:xfrm>
              <a:off x="2263760" y="1901816"/>
              <a:ext cx="5645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W</a:t>
              </a:r>
              <a:r>
                <a:rPr lang="ru-RU" baseline="-25000">
                  <a:latin typeface="Calibri" pitchFamily="34" charset="0"/>
                </a:rPr>
                <a:t>П1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273417" name="TextBox 1319"/>
            <p:cNvSpPr txBox="1">
              <a:spLocks noChangeArrowheads="1"/>
            </p:cNvSpPr>
            <p:nvPr/>
          </p:nvSpPr>
          <p:spPr bwMode="auto">
            <a:xfrm>
              <a:off x="4791060" y="1927216"/>
              <a:ext cx="5645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W</a:t>
              </a:r>
              <a:r>
                <a:rPr lang="ru-RU" baseline="-25000">
                  <a:latin typeface="Calibri" pitchFamily="34" charset="0"/>
                </a:rPr>
                <a:t>П2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273418" name="TextBox 1320"/>
            <p:cNvSpPr txBox="1">
              <a:spLocks noChangeArrowheads="1"/>
            </p:cNvSpPr>
            <p:nvPr/>
          </p:nvSpPr>
          <p:spPr bwMode="auto">
            <a:xfrm>
              <a:off x="7312020" y="1903410"/>
              <a:ext cx="5645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W</a:t>
              </a:r>
              <a:r>
                <a:rPr lang="ru-RU" baseline="-25000">
                  <a:latin typeface="Calibri" pitchFamily="34" charset="0"/>
                </a:rPr>
                <a:t>П3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273419" name="TextBox 1321"/>
            <p:cNvSpPr txBox="1">
              <a:spLocks noChangeArrowheads="1"/>
            </p:cNvSpPr>
            <p:nvPr/>
          </p:nvSpPr>
          <p:spPr bwMode="auto">
            <a:xfrm>
              <a:off x="2127051" y="693364"/>
              <a:ext cx="301686" cy="369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i="1">
                  <a:latin typeface="Calibri" pitchFamily="34" charset="0"/>
                </a:rPr>
                <a:t>1</a:t>
              </a:r>
            </a:p>
          </p:txBody>
        </p:sp>
        <p:sp>
          <p:nvSpPr>
            <p:cNvPr id="273420" name="TextBox 1322"/>
            <p:cNvSpPr txBox="1">
              <a:spLocks noChangeArrowheads="1"/>
            </p:cNvSpPr>
            <p:nvPr/>
          </p:nvSpPr>
          <p:spPr bwMode="auto">
            <a:xfrm>
              <a:off x="4714876" y="725480"/>
              <a:ext cx="301686" cy="369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i="1">
                  <a:latin typeface="Calibri" pitchFamily="34" charset="0"/>
                </a:rPr>
                <a:t>2</a:t>
              </a:r>
            </a:p>
          </p:txBody>
        </p:sp>
        <p:sp>
          <p:nvSpPr>
            <p:cNvPr id="273421" name="TextBox 1323"/>
            <p:cNvSpPr txBox="1">
              <a:spLocks noChangeArrowheads="1"/>
            </p:cNvSpPr>
            <p:nvPr/>
          </p:nvSpPr>
          <p:spPr bwMode="auto">
            <a:xfrm>
              <a:off x="7270587" y="709422"/>
              <a:ext cx="301686" cy="369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i="1">
                  <a:latin typeface="Calibri" pitchFamily="34" charset="0"/>
                </a:rPr>
                <a:t>3</a:t>
              </a:r>
            </a:p>
          </p:txBody>
        </p:sp>
      </p:grpSp>
      <p:pic>
        <p:nvPicPr>
          <p:cNvPr id="273411" name="Рисунок 1327" descr="5.23.4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25750" y="4335463"/>
            <a:ext cx="3636963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2" name="Рисунок 1328" descr="5.23.2.t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5" y="2198688"/>
            <a:ext cx="359568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3" name="Рисунок 1329" descr="5.23.3.ti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79988" y="2143125"/>
            <a:ext cx="3035300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TextBox 2"/>
          <p:cNvSpPr txBox="1">
            <a:spLocks noChangeArrowheads="1"/>
          </p:cNvSpPr>
          <p:nvPr/>
        </p:nvSpPr>
        <p:spPr bwMode="auto">
          <a:xfrm>
            <a:off x="569913" y="20638"/>
            <a:ext cx="8215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Схемы многостадийные и многоступенчатые</a:t>
            </a:r>
          </a:p>
        </p:txBody>
      </p:sp>
      <p:grpSp>
        <p:nvGrpSpPr>
          <p:cNvPr id="4" name="Группа 872"/>
          <p:cNvGrpSpPr>
            <a:grpSpLocks/>
          </p:cNvGrpSpPr>
          <p:nvPr/>
        </p:nvGrpSpPr>
        <p:grpSpPr bwMode="auto">
          <a:xfrm>
            <a:off x="55563" y="1328738"/>
            <a:ext cx="4678362" cy="1066800"/>
            <a:chOff x="1116943" y="93748"/>
            <a:chExt cx="6575645" cy="1500501"/>
          </a:xfrm>
        </p:grpSpPr>
        <p:grpSp>
          <p:nvGrpSpPr>
            <p:cNvPr id="276142" name="Группа 1291"/>
            <p:cNvGrpSpPr>
              <a:grpSpLocks/>
            </p:cNvGrpSpPr>
            <p:nvPr/>
          </p:nvGrpSpPr>
          <p:grpSpPr bwMode="auto">
            <a:xfrm>
              <a:off x="2071670" y="357166"/>
              <a:ext cx="1762118" cy="663686"/>
              <a:chOff x="2000232" y="1142984"/>
              <a:chExt cx="1762118" cy="663686"/>
            </a:xfrm>
          </p:grpSpPr>
          <p:grpSp>
            <p:nvGrpSpPr>
              <p:cNvPr id="6" name="Группа 61"/>
              <p:cNvGrpSpPr/>
              <p:nvPr/>
            </p:nvGrpSpPr>
            <p:grpSpPr>
              <a:xfrm>
                <a:off x="2000232" y="1142984"/>
                <a:ext cx="1762118" cy="663686"/>
                <a:chOff x="1714480" y="1785926"/>
                <a:chExt cx="2655398" cy="1000132"/>
              </a:xfrm>
              <a:solidFill>
                <a:srgbClr val="C5EAFB"/>
              </a:solidFill>
            </p:grpSpPr>
            <p:sp>
              <p:nvSpPr>
                <p:cNvPr id="127" name="Прямоугольник 126"/>
                <p:cNvSpPr/>
                <p:nvPr/>
              </p:nvSpPr>
              <p:spPr>
                <a:xfrm>
                  <a:off x="1714480" y="1785926"/>
                  <a:ext cx="2643206" cy="1000132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cxnSp>
              <p:nvCxnSpPr>
                <p:cNvPr id="128" name="Прямая соединительная линия 127"/>
                <p:cNvCxnSpPr/>
                <p:nvPr/>
              </p:nvCxnSpPr>
              <p:spPr>
                <a:xfrm>
                  <a:off x="1726672" y="2441060"/>
                  <a:ext cx="2643206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0" name="Овал 69"/>
              <p:cNvSpPr/>
              <p:nvPr/>
            </p:nvSpPr>
            <p:spPr>
              <a:xfrm>
                <a:off x="3401759" y="1281486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1" name="Овал 70"/>
              <p:cNvSpPr/>
              <p:nvPr/>
            </p:nvSpPr>
            <p:spPr>
              <a:xfrm>
                <a:off x="3323663" y="1399829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2" name="Овал 71"/>
              <p:cNvSpPr/>
              <p:nvPr/>
            </p:nvSpPr>
            <p:spPr>
              <a:xfrm>
                <a:off x="2848396" y="1388665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3" name="Овал 72"/>
              <p:cNvSpPr/>
              <p:nvPr/>
            </p:nvSpPr>
            <p:spPr>
              <a:xfrm>
                <a:off x="3401759" y="1480213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4" name="Овал 73"/>
              <p:cNvSpPr/>
              <p:nvPr/>
            </p:nvSpPr>
            <p:spPr>
              <a:xfrm>
                <a:off x="3165241" y="1500309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5" name="Овал 74"/>
              <p:cNvSpPr/>
              <p:nvPr/>
            </p:nvSpPr>
            <p:spPr>
              <a:xfrm>
                <a:off x="2841702" y="1201102"/>
                <a:ext cx="49089" cy="4689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6" name="Овал 75"/>
              <p:cNvSpPr/>
              <p:nvPr/>
            </p:nvSpPr>
            <p:spPr>
              <a:xfrm>
                <a:off x="2759144" y="1303815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" name="Овал 76"/>
              <p:cNvSpPr/>
              <p:nvPr/>
            </p:nvSpPr>
            <p:spPr>
              <a:xfrm>
                <a:off x="3107227" y="1399829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" name="Овал 77"/>
              <p:cNvSpPr/>
              <p:nvPr/>
            </p:nvSpPr>
            <p:spPr>
              <a:xfrm>
                <a:off x="2973349" y="1393131"/>
                <a:ext cx="49089" cy="4689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" name="Овал 78"/>
              <p:cNvSpPr/>
              <p:nvPr/>
            </p:nvSpPr>
            <p:spPr>
              <a:xfrm>
                <a:off x="2910873" y="1482446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0" name="Овал 79"/>
              <p:cNvSpPr/>
              <p:nvPr/>
            </p:nvSpPr>
            <p:spPr>
              <a:xfrm>
                <a:off x="3102765" y="1201102"/>
                <a:ext cx="46857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1" name="Овал 80"/>
              <p:cNvSpPr/>
              <p:nvPr/>
            </p:nvSpPr>
            <p:spPr>
              <a:xfrm>
                <a:off x="2792613" y="1473515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" name="Овал 81"/>
              <p:cNvSpPr/>
              <p:nvPr/>
            </p:nvSpPr>
            <p:spPr>
              <a:xfrm>
                <a:off x="2899716" y="1294884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3" name="Овал 82"/>
              <p:cNvSpPr/>
              <p:nvPr/>
            </p:nvSpPr>
            <p:spPr>
              <a:xfrm>
                <a:off x="3214330" y="1187705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" name="Овал 83"/>
              <p:cNvSpPr/>
              <p:nvPr/>
            </p:nvSpPr>
            <p:spPr>
              <a:xfrm>
                <a:off x="2957729" y="1207800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5" name="Овал 84"/>
              <p:cNvSpPr/>
              <p:nvPr/>
            </p:nvSpPr>
            <p:spPr>
              <a:xfrm>
                <a:off x="3285731" y="1493610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" name="Овал 85"/>
              <p:cNvSpPr/>
              <p:nvPr/>
            </p:nvSpPr>
            <p:spPr>
              <a:xfrm>
                <a:off x="3176397" y="1306047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" name="Овал 86"/>
              <p:cNvSpPr/>
              <p:nvPr/>
            </p:nvSpPr>
            <p:spPr>
              <a:xfrm>
                <a:off x="3212098" y="1413226"/>
                <a:ext cx="49089" cy="46891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" name="Овал 87"/>
              <p:cNvSpPr/>
              <p:nvPr/>
            </p:nvSpPr>
            <p:spPr>
              <a:xfrm>
                <a:off x="3044751" y="1299349"/>
                <a:ext cx="46857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" name="Овал 88"/>
              <p:cNvSpPr/>
              <p:nvPr/>
            </p:nvSpPr>
            <p:spPr>
              <a:xfrm>
                <a:off x="3060369" y="1480213"/>
                <a:ext cx="49089" cy="46891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" name="Овал 89"/>
              <p:cNvSpPr/>
              <p:nvPr/>
            </p:nvSpPr>
            <p:spPr>
              <a:xfrm>
                <a:off x="3390602" y="1174308"/>
                <a:ext cx="46858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1" name="Овал 90"/>
              <p:cNvSpPr/>
              <p:nvPr/>
            </p:nvSpPr>
            <p:spPr>
              <a:xfrm>
                <a:off x="3287962" y="1312747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" name="Овал 91"/>
              <p:cNvSpPr/>
              <p:nvPr/>
            </p:nvSpPr>
            <p:spPr>
              <a:xfrm>
                <a:off x="3305812" y="1227897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" name="Овал 92"/>
              <p:cNvSpPr/>
              <p:nvPr/>
            </p:nvSpPr>
            <p:spPr>
              <a:xfrm>
                <a:off x="3566875" y="1507007"/>
                <a:ext cx="46857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" name="Овал 93"/>
              <p:cNvSpPr/>
              <p:nvPr/>
            </p:nvSpPr>
            <p:spPr>
              <a:xfrm>
                <a:off x="3486549" y="1453418"/>
                <a:ext cx="49089" cy="46891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" name="Овал 94"/>
              <p:cNvSpPr/>
              <p:nvPr/>
            </p:nvSpPr>
            <p:spPr>
              <a:xfrm>
                <a:off x="3495474" y="1314979"/>
                <a:ext cx="49089" cy="46891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" name="Овал 95"/>
              <p:cNvSpPr/>
              <p:nvPr/>
            </p:nvSpPr>
            <p:spPr>
              <a:xfrm>
                <a:off x="3424072" y="1377500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7" name="Овал 96"/>
              <p:cNvSpPr/>
              <p:nvPr/>
            </p:nvSpPr>
            <p:spPr>
              <a:xfrm>
                <a:off x="3477623" y="1198869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" name="Овал 97"/>
              <p:cNvSpPr/>
              <p:nvPr/>
            </p:nvSpPr>
            <p:spPr>
              <a:xfrm>
                <a:off x="2705593" y="1194403"/>
                <a:ext cx="51319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99" name="Овал 98"/>
              <p:cNvSpPr/>
              <p:nvPr/>
            </p:nvSpPr>
            <p:spPr>
              <a:xfrm>
                <a:off x="2611878" y="1256924"/>
                <a:ext cx="51319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" name="Овал 99"/>
              <p:cNvSpPr/>
              <p:nvPr/>
            </p:nvSpPr>
            <p:spPr>
              <a:xfrm>
                <a:off x="2660967" y="1379733"/>
                <a:ext cx="49089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" name="Овал 100"/>
              <p:cNvSpPr/>
              <p:nvPr/>
            </p:nvSpPr>
            <p:spPr>
              <a:xfrm>
                <a:off x="2625266" y="1493610"/>
                <a:ext cx="51319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" name="Овал 101"/>
              <p:cNvSpPr/>
              <p:nvPr/>
            </p:nvSpPr>
            <p:spPr>
              <a:xfrm>
                <a:off x="2509239" y="1198869"/>
                <a:ext cx="49089" cy="46891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" name="Овал 102"/>
              <p:cNvSpPr/>
              <p:nvPr/>
            </p:nvSpPr>
            <p:spPr>
              <a:xfrm>
                <a:off x="2509239" y="1395363"/>
                <a:ext cx="46857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" name="Овал 103"/>
              <p:cNvSpPr/>
              <p:nvPr/>
            </p:nvSpPr>
            <p:spPr>
              <a:xfrm>
                <a:off x="2388748" y="1285952"/>
                <a:ext cx="51319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105" name="Овал 104"/>
              <p:cNvSpPr/>
              <p:nvPr/>
            </p:nvSpPr>
            <p:spPr>
              <a:xfrm>
                <a:off x="2348585" y="1181006"/>
                <a:ext cx="49089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" name="Овал 105"/>
              <p:cNvSpPr/>
              <p:nvPr/>
            </p:nvSpPr>
            <p:spPr>
              <a:xfrm>
                <a:off x="2335197" y="1419925"/>
                <a:ext cx="49089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7" name="Овал 106"/>
              <p:cNvSpPr/>
              <p:nvPr/>
            </p:nvSpPr>
            <p:spPr>
              <a:xfrm>
                <a:off x="2455687" y="1498076"/>
                <a:ext cx="51319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8" name="Овал 107"/>
              <p:cNvSpPr/>
              <p:nvPr/>
            </p:nvSpPr>
            <p:spPr>
              <a:xfrm>
                <a:off x="3580263" y="1408760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9" name="Овал 108"/>
              <p:cNvSpPr/>
              <p:nvPr/>
            </p:nvSpPr>
            <p:spPr>
              <a:xfrm>
                <a:off x="3582494" y="1317213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0" name="Овал 109"/>
              <p:cNvSpPr/>
              <p:nvPr/>
            </p:nvSpPr>
            <p:spPr>
              <a:xfrm>
                <a:off x="3569106" y="1230129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1" name="Овал 110"/>
              <p:cNvSpPr/>
              <p:nvPr/>
            </p:nvSpPr>
            <p:spPr>
              <a:xfrm>
                <a:off x="3609269" y="1165376"/>
                <a:ext cx="49089" cy="4689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" name="Овал 111"/>
              <p:cNvSpPr/>
              <p:nvPr/>
            </p:nvSpPr>
            <p:spPr>
              <a:xfrm>
                <a:off x="3669515" y="1247992"/>
                <a:ext cx="46857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3" name="Овал 112"/>
              <p:cNvSpPr/>
              <p:nvPr/>
            </p:nvSpPr>
            <p:spPr>
              <a:xfrm>
                <a:off x="3673978" y="1361870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4" name="Овал 113"/>
              <p:cNvSpPr/>
              <p:nvPr/>
            </p:nvSpPr>
            <p:spPr>
              <a:xfrm>
                <a:off x="3665053" y="1475747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5" name="Овал 114"/>
              <p:cNvSpPr/>
              <p:nvPr/>
            </p:nvSpPr>
            <p:spPr>
              <a:xfrm>
                <a:off x="2154461" y="1194403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6" name="Овал 115"/>
              <p:cNvSpPr/>
              <p:nvPr/>
            </p:nvSpPr>
            <p:spPr>
              <a:xfrm>
                <a:off x="2163386" y="1393131"/>
                <a:ext cx="49089" cy="4689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" name="Овал 116"/>
              <p:cNvSpPr/>
              <p:nvPr/>
            </p:nvSpPr>
            <p:spPr>
              <a:xfrm>
                <a:off x="2045128" y="1281486"/>
                <a:ext cx="49089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120" name="Овал 119"/>
              <p:cNvSpPr/>
              <p:nvPr/>
            </p:nvSpPr>
            <p:spPr>
              <a:xfrm>
                <a:off x="2045128" y="1484678"/>
                <a:ext cx="49089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1" name="Овал 120"/>
              <p:cNvSpPr/>
              <p:nvPr/>
            </p:nvSpPr>
            <p:spPr>
              <a:xfrm>
                <a:off x="2266026" y="1281486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2" name="Овал 121"/>
              <p:cNvSpPr/>
              <p:nvPr/>
            </p:nvSpPr>
            <p:spPr>
              <a:xfrm>
                <a:off x="2228095" y="1484678"/>
                <a:ext cx="49089" cy="46891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>
                <a:off x="2045128" y="1714667"/>
                <a:ext cx="49089" cy="4689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>
                <a:off x="2310652" y="1636515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>
                <a:off x="2571715" y="1714667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>
                <a:off x="2765837" y="1623117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>
                <a:off x="3022438" y="1670009"/>
                <a:ext cx="46857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>
                <a:off x="3321432" y="1701269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>
                <a:off x="3644970" y="1643214"/>
                <a:ext cx="46858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276143" name="Группа 1300"/>
            <p:cNvGrpSpPr>
              <a:grpSpLocks/>
            </p:cNvGrpSpPr>
            <p:nvPr/>
          </p:nvGrpSpPr>
          <p:grpSpPr bwMode="auto">
            <a:xfrm>
              <a:off x="4643438" y="357166"/>
              <a:ext cx="1762118" cy="663686"/>
              <a:chOff x="4000496" y="4408388"/>
              <a:chExt cx="1762118" cy="663686"/>
            </a:xfrm>
          </p:grpSpPr>
          <p:sp>
            <p:nvSpPr>
              <p:cNvPr id="1302" name="Прямоугольник 1301"/>
              <p:cNvSpPr/>
              <p:nvPr/>
            </p:nvSpPr>
            <p:spPr>
              <a:xfrm>
                <a:off x="3999457" y="4408451"/>
                <a:ext cx="1753803" cy="663167"/>
              </a:xfrm>
              <a:prstGeom prst="rect">
                <a:avLst/>
              </a:prstGeom>
              <a:solidFill>
                <a:srgbClr val="C5EAFB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1303" name="Прямая соединительная линия 1302"/>
              <p:cNvCxnSpPr/>
              <p:nvPr/>
            </p:nvCxnSpPr>
            <p:spPr>
              <a:xfrm>
                <a:off x="4008383" y="4843864"/>
                <a:ext cx="1753803" cy="0"/>
              </a:xfrm>
              <a:prstGeom prst="line">
                <a:avLst/>
              </a:prstGeom>
              <a:solidFill>
                <a:srgbClr val="C5EAFB"/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4" name="Овал 1303"/>
              <p:cNvSpPr/>
              <p:nvPr/>
            </p:nvSpPr>
            <p:spPr>
              <a:xfrm>
                <a:off x="4166804" y="4868426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05" name="Овал 1304"/>
              <p:cNvSpPr/>
              <p:nvPr/>
            </p:nvSpPr>
            <p:spPr>
              <a:xfrm>
                <a:off x="4055239" y="4966673"/>
                <a:ext cx="51321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1306" name="Овал 1305"/>
              <p:cNvSpPr/>
              <p:nvPr/>
            </p:nvSpPr>
            <p:spPr>
              <a:xfrm>
                <a:off x="4271676" y="4980071"/>
                <a:ext cx="46857" cy="4689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07" name="Овал 1306"/>
              <p:cNvSpPr/>
              <p:nvPr/>
            </p:nvSpPr>
            <p:spPr>
              <a:xfrm>
                <a:off x="4633147" y="4879590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08" name="Овал 1307"/>
              <p:cNvSpPr/>
              <p:nvPr/>
            </p:nvSpPr>
            <p:spPr>
              <a:xfrm>
                <a:off x="4528275" y="4957742"/>
                <a:ext cx="49089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1309" name="Овал 1308"/>
              <p:cNvSpPr/>
              <p:nvPr/>
            </p:nvSpPr>
            <p:spPr>
              <a:xfrm>
                <a:off x="4744712" y="4982303"/>
                <a:ext cx="49089" cy="46891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10" name="Овал 1309"/>
              <p:cNvSpPr/>
              <p:nvPr/>
            </p:nvSpPr>
            <p:spPr>
              <a:xfrm>
                <a:off x="4392166" y="4895221"/>
                <a:ext cx="49089" cy="4689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11" name="Овал 1310"/>
              <p:cNvSpPr/>
              <p:nvPr/>
            </p:nvSpPr>
            <p:spPr>
              <a:xfrm>
                <a:off x="4871895" y="4888521"/>
                <a:ext cx="46858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12" name="Овал 1311"/>
              <p:cNvSpPr/>
              <p:nvPr/>
            </p:nvSpPr>
            <p:spPr>
              <a:xfrm>
                <a:off x="5021393" y="4993468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13" name="Овал 1312"/>
              <p:cNvSpPr/>
              <p:nvPr/>
            </p:nvSpPr>
            <p:spPr>
              <a:xfrm>
                <a:off x="5137421" y="4895221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14" name="Овал 1313"/>
              <p:cNvSpPr/>
              <p:nvPr/>
            </p:nvSpPr>
            <p:spPr>
              <a:xfrm>
                <a:off x="5385095" y="4886289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15" name="Овал 1314"/>
              <p:cNvSpPr/>
              <p:nvPr/>
            </p:nvSpPr>
            <p:spPr>
              <a:xfrm>
                <a:off x="5275762" y="4986769"/>
                <a:ext cx="49089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1316" name="Овал 1315"/>
              <p:cNvSpPr/>
              <p:nvPr/>
            </p:nvSpPr>
            <p:spPr>
              <a:xfrm>
                <a:off x="5518973" y="4968905"/>
                <a:ext cx="46858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17" name="Овал 1316"/>
              <p:cNvSpPr/>
              <p:nvPr/>
            </p:nvSpPr>
            <p:spPr>
              <a:xfrm>
                <a:off x="5659545" y="4913084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18" name="Овал 1317"/>
              <p:cNvSpPr/>
              <p:nvPr/>
            </p:nvSpPr>
            <p:spPr>
              <a:xfrm>
                <a:off x="4615296" y="4455341"/>
                <a:ext cx="49089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19" name="Овал 1318"/>
              <p:cNvSpPr/>
              <p:nvPr/>
            </p:nvSpPr>
            <p:spPr>
              <a:xfrm>
                <a:off x="4604139" y="4689795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20" name="Овал 1319"/>
              <p:cNvSpPr/>
              <p:nvPr/>
            </p:nvSpPr>
            <p:spPr>
              <a:xfrm>
                <a:off x="4767025" y="4680864"/>
                <a:ext cx="51319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21" name="Овал 1320"/>
              <p:cNvSpPr/>
              <p:nvPr/>
            </p:nvSpPr>
            <p:spPr>
              <a:xfrm>
                <a:off x="4680003" y="4638438"/>
                <a:ext cx="51321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22" name="Овал 1321"/>
              <p:cNvSpPr/>
              <p:nvPr/>
            </p:nvSpPr>
            <p:spPr>
              <a:xfrm>
                <a:off x="4668848" y="4540191"/>
                <a:ext cx="51319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23" name="Овал 1322"/>
              <p:cNvSpPr/>
              <p:nvPr/>
            </p:nvSpPr>
            <p:spPr>
              <a:xfrm>
                <a:off x="4590751" y="4546890"/>
                <a:ext cx="51321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24" name="Овал 1323"/>
              <p:cNvSpPr/>
              <p:nvPr/>
            </p:nvSpPr>
            <p:spPr>
              <a:xfrm>
                <a:off x="4773718" y="4591548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25" name="Овал 1324"/>
              <p:cNvSpPr/>
              <p:nvPr/>
            </p:nvSpPr>
            <p:spPr>
              <a:xfrm>
                <a:off x="4733555" y="4486602"/>
                <a:ext cx="51321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26" name="Овал 1325"/>
              <p:cNvSpPr/>
              <p:nvPr/>
            </p:nvSpPr>
            <p:spPr>
              <a:xfrm>
                <a:off x="4807188" y="4441944"/>
                <a:ext cx="51319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27" name="Овал 1326"/>
              <p:cNvSpPr/>
              <p:nvPr/>
            </p:nvSpPr>
            <p:spPr>
              <a:xfrm>
                <a:off x="4827269" y="4533493"/>
                <a:ext cx="51321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28" name="Овал 1327"/>
              <p:cNvSpPr/>
              <p:nvPr/>
            </p:nvSpPr>
            <p:spPr>
              <a:xfrm>
                <a:off x="4865202" y="4613877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29" name="Овал 1328"/>
              <p:cNvSpPr/>
              <p:nvPr/>
            </p:nvSpPr>
            <p:spPr>
              <a:xfrm>
                <a:off x="4905366" y="4468739"/>
                <a:ext cx="49089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30" name="Овал 1329"/>
              <p:cNvSpPr/>
              <p:nvPr/>
            </p:nvSpPr>
            <p:spPr>
              <a:xfrm>
                <a:off x="4903134" y="4676398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31" name="Овал 1330"/>
              <p:cNvSpPr/>
              <p:nvPr/>
            </p:nvSpPr>
            <p:spPr>
              <a:xfrm>
                <a:off x="5052632" y="4696493"/>
                <a:ext cx="5131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32" name="Овал 1331"/>
              <p:cNvSpPr/>
              <p:nvPr/>
            </p:nvSpPr>
            <p:spPr>
              <a:xfrm>
                <a:off x="4985692" y="4640672"/>
                <a:ext cx="51319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33" name="Овал 1332"/>
              <p:cNvSpPr/>
              <p:nvPr/>
            </p:nvSpPr>
            <p:spPr>
              <a:xfrm>
                <a:off x="4999080" y="4546890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34" name="Овал 1333"/>
              <p:cNvSpPr/>
              <p:nvPr/>
            </p:nvSpPr>
            <p:spPr>
              <a:xfrm>
                <a:off x="4914291" y="4555822"/>
                <a:ext cx="51319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35" name="Овал 1334"/>
              <p:cNvSpPr/>
              <p:nvPr/>
            </p:nvSpPr>
            <p:spPr>
              <a:xfrm>
                <a:off x="5083870" y="4593780"/>
                <a:ext cx="51319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36" name="Овал 1335"/>
              <p:cNvSpPr/>
              <p:nvPr/>
            </p:nvSpPr>
            <p:spPr>
              <a:xfrm>
                <a:off x="5079407" y="4497767"/>
                <a:ext cx="51319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37" name="Овал 1336"/>
              <p:cNvSpPr/>
              <p:nvPr/>
            </p:nvSpPr>
            <p:spPr>
              <a:xfrm>
                <a:off x="5135189" y="4446410"/>
                <a:ext cx="51321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38" name="Овал 1337"/>
              <p:cNvSpPr/>
              <p:nvPr/>
            </p:nvSpPr>
            <p:spPr>
              <a:xfrm>
                <a:off x="5144114" y="4546890"/>
                <a:ext cx="51321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39" name="Овал 1338"/>
              <p:cNvSpPr/>
              <p:nvPr/>
            </p:nvSpPr>
            <p:spPr>
              <a:xfrm>
                <a:off x="5137421" y="4663001"/>
                <a:ext cx="51319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40" name="Овал 1339"/>
              <p:cNvSpPr/>
              <p:nvPr/>
            </p:nvSpPr>
            <p:spPr>
              <a:xfrm>
                <a:off x="5215516" y="4497767"/>
                <a:ext cx="49089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41" name="Овал 1340"/>
              <p:cNvSpPr/>
              <p:nvPr/>
            </p:nvSpPr>
            <p:spPr>
              <a:xfrm>
                <a:off x="5215516" y="4600480"/>
                <a:ext cx="49089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42" name="Овал 1341"/>
              <p:cNvSpPr/>
              <p:nvPr/>
            </p:nvSpPr>
            <p:spPr>
              <a:xfrm>
                <a:off x="5219978" y="4700959"/>
                <a:ext cx="51321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43" name="Овал 1342"/>
              <p:cNvSpPr/>
              <p:nvPr/>
            </p:nvSpPr>
            <p:spPr>
              <a:xfrm>
                <a:off x="5264604" y="4459807"/>
                <a:ext cx="51321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44" name="Овал 1343"/>
              <p:cNvSpPr/>
              <p:nvPr/>
            </p:nvSpPr>
            <p:spPr>
              <a:xfrm>
                <a:off x="5282455" y="4584849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45" name="Овал 1344"/>
              <p:cNvSpPr/>
              <p:nvPr/>
            </p:nvSpPr>
            <p:spPr>
              <a:xfrm>
                <a:off x="5286917" y="4683096"/>
                <a:ext cx="51321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46" name="Овал 1345"/>
              <p:cNvSpPr/>
              <p:nvPr/>
            </p:nvSpPr>
            <p:spPr>
              <a:xfrm>
                <a:off x="5353856" y="4435246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47" name="Овал 1346"/>
              <p:cNvSpPr/>
              <p:nvPr/>
            </p:nvSpPr>
            <p:spPr>
              <a:xfrm>
                <a:off x="5342701" y="4522328"/>
                <a:ext cx="49089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48" name="Овал 1347"/>
              <p:cNvSpPr/>
              <p:nvPr/>
            </p:nvSpPr>
            <p:spPr>
              <a:xfrm>
                <a:off x="5353856" y="4596014"/>
                <a:ext cx="49089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49" name="Овал 1348"/>
              <p:cNvSpPr/>
              <p:nvPr/>
            </p:nvSpPr>
            <p:spPr>
              <a:xfrm>
                <a:off x="5360551" y="4696493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50" name="Овал 1349"/>
              <p:cNvSpPr/>
              <p:nvPr/>
            </p:nvSpPr>
            <p:spPr>
              <a:xfrm>
                <a:off x="5420796" y="4591548"/>
                <a:ext cx="51321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51" name="Овал 1350"/>
              <p:cNvSpPr/>
              <p:nvPr/>
            </p:nvSpPr>
            <p:spPr>
              <a:xfrm>
                <a:off x="5427490" y="4692027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52" name="Овал 1351"/>
              <p:cNvSpPr/>
              <p:nvPr/>
            </p:nvSpPr>
            <p:spPr>
              <a:xfrm>
                <a:off x="5472116" y="4444177"/>
                <a:ext cx="5131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53" name="Овал 1352"/>
              <p:cNvSpPr/>
              <p:nvPr/>
            </p:nvSpPr>
            <p:spPr>
              <a:xfrm>
                <a:off x="5481041" y="4531259"/>
                <a:ext cx="49089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54" name="Овал 1353"/>
              <p:cNvSpPr/>
              <p:nvPr/>
            </p:nvSpPr>
            <p:spPr>
              <a:xfrm>
                <a:off x="5494429" y="4618343"/>
                <a:ext cx="51319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55" name="Овал 1354"/>
              <p:cNvSpPr/>
              <p:nvPr/>
            </p:nvSpPr>
            <p:spPr>
              <a:xfrm>
                <a:off x="5498892" y="4705425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56" name="Овал 1355"/>
              <p:cNvSpPr/>
              <p:nvPr/>
            </p:nvSpPr>
            <p:spPr>
              <a:xfrm>
                <a:off x="5407408" y="4495533"/>
                <a:ext cx="51321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57" name="Овал 1356"/>
              <p:cNvSpPr/>
              <p:nvPr/>
            </p:nvSpPr>
            <p:spPr>
              <a:xfrm>
                <a:off x="4392166" y="4466506"/>
                <a:ext cx="5131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58" name="Овал 1357"/>
              <p:cNvSpPr/>
              <p:nvPr/>
            </p:nvSpPr>
            <p:spPr>
              <a:xfrm>
                <a:off x="4456873" y="4663001"/>
                <a:ext cx="51321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59" name="Овал 1358"/>
              <p:cNvSpPr/>
              <p:nvPr/>
            </p:nvSpPr>
            <p:spPr>
              <a:xfrm>
                <a:off x="4552820" y="4622809"/>
                <a:ext cx="49089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60" name="Овал 1359"/>
              <p:cNvSpPr/>
              <p:nvPr/>
            </p:nvSpPr>
            <p:spPr>
              <a:xfrm>
                <a:off x="4501499" y="4486602"/>
                <a:ext cx="49089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61" name="Овал 1360"/>
              <p:cNvSpPr/>
              <p:nvPr/>
            </p:nvSpPr>
            <p:spPr>
              <a:xfrm>
                <a:off x="4454643" y="4560288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62" name="Овал 1361"/>
              <p:cNvSpPr/>
              <p:nvPr/>
            </p:nvSpPr>
            <p:spPr>
              <a:xfrm>
                <a:off x="5541286" y="4437478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63" name="Овал 1362"/>
              <p:cNvSpPr/>
              <p:nvPr/>
            </p:nvSpPr>
            <p:spPr>
              <a:xfrm>
                <a:off x="5547980" y="4526794"/>
                <a:ext cx="5131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64" name="Овал 1363"/>
              <p:cNvSpPr/>
              <p:nvPr/>
            </p:nvSpPr>
            <p:spPr>
              <a:xfrm>
                <a:off x="5559136" y="4618343"/>
                <a:ext cx="51321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65" name="Овал 1364"/>
              <p:cNvSpPr/>
              <p:nvPr/>
            </p:nvSpPr>
            <p:spPr>
              <a:xfrm>
                <a:off x="5565831" y="4698727"/>
                <a:ext cx="5131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66" name="Овал 1365"/>
              <p:cNvSpPr/>
              <p:nvPr/>
            </p:nvSpPr>
            <p:spPr>
              <a:xfrm>
                <a:off x="5664008" y="4495533"/>
                <a:ext cx="49089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67" name="Овал 1366"/>
              <p:cNvSpPr/>
              <p:nvPr/>
            </p:nvSpPr>
            <p:spPr>
              <a:xfrm>
                <a:off x="5599300" y="4468739"/>
                <a:ext cx="51321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68" name="Овал 1367"/>
              <p:cNvSpPr/>
              <p:nvPr/>
            </p:nvSpPr>
            <p:spPr>
              <a:xfrm>
                <a:off x="5612687" y="4542425"/>
                <a:ext cx="49089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69" name="Овал 1368"/>
              <p:cNvSpPr/>
              <p:nvPr/>
            </p:nvSpPr>
            <p:spPr>
              <a:xfrm>
                <a:off x="5617150" y="4642904"/>
                <a:ext cx="51321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70" name="Овал 1369"/>
              <p:cNvSpPr/>
              <p:nvPr/>
            </p:nvSpPr>
            <p:spPr>
              <a:xfrm>
                <a:off x="5655083" y="4703192"/>
                <a:ext cx="5131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71" name="Овал 1370"/>
              <p:cNvSpPr/>
              <p:nvPr/>
            </p:nvSpPr>
            <p:spPr>
              <a:xfrm>
                <a:off x="5650620" y="4433012"/>
                <a:ext cx="51319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72" name="Овал 1371"/>
              <p:cNvSpPr/>
              <p:nvPr/>
            </p:nvSpPr>
            <p:spPr>
              <a:xfrm>
                <a:off x="4365391" y="4660767"/>
                <a:ext cx="51319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73" name="Овал 1372"/>
              <p:cNvSpPr/>
              <p:nvPr/>
            </p:nvSpPr>
            <p:spPr>
              <a:xfrm>
                <a:off x="4352003" y="4569219"/>
                <a:ext cx="49089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74" name="Овал 1373"/>
              <p:cNvSpPr/>
              <p:nvPr/>
            </p:nvSpPr>
            <p:spPr>
              <a:xfrm>
                <a:off x="4314070" y="4470972"/>
                <a:ext cx="51321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75" name="Овал 1374"/>
              <p:cNvSpPr/>
              <p:nvPr/>
            </p:nvSpPr>
            <p:spPr>
              <a:xfrm>
                <a:off x="5664008" y="4584849"/>
                <a:ext cx="51319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76" name="Овал 1375"/>
              <p:cNvSpPr/>
              <p:nvPr/>
            </p:nvSpPr>
            <p:spPr>
              <a:xfrm>
                <a:off x="4996848" y="4462041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77" name="Овал 1376"/>
              <p:cNvSpPr/>
              <p:nvPr/>
            </p:nvSpPr>
            <p:spPr>
              <a:xfrm>
                <a:off x="4452411" y="4761248"/>
                <a:ext cx="51321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78" name="Овал 1377"/>
              <p:cNvSpPr/>
              <p:nvPr/>
            </p:nvSpPr>
            <p:spPr>
              <a:xfrm>
                <a:off x="4693391" y="4745617"/>
                <a:ext cx="51321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79" name="Овал 1378"/>
              <p:cNvSpPr/>
              <p:nvPr/>
            </p:nvSpPr>
            <p:spPr>
              <a:xfrm>
                <a:off x="4804956" y="4761248"/>
                <a:ext cx="51321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80" name="Овал 1379"/>
              <p:cNvSpPr/>
              <p:nvPr/>
            </p:nvSpPr>
            <p:spPr>
              <a:xfrm>
                <a:off x="4925447" y="4763480"/>
                <a:ext cx="51321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81" name="Овал 1380"/>
              <p:cNvSpPr/>
              <p:nvPr/>
            </p:nvSpPr>
            <p:spPr>
              <a:xfrm>
                <a:off x="5030318" y="4759014"/>
                <a:ext cx="51319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82" name="Овал 1381"/>
              <p:cNvSpPr/>
              <p:nvPr/>
            </p:nvSpPr>
            <p:spPr>
              <a:xfrm>
                <a:off x="5144114" y="4765713"/>
                <a:ext cx="51321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83" name="Овал 1382"/>
              <p:cNvSpPr/>
              <p:nvPr/>
            </p:nvSpPr>
            <p:spPr>
              <a:xfrm>
                <a:off x="5226673" y="4765713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84" name="Овал 1383"/>
              <p:cNvSpPr/>
              <p:nvPr/>
            </p:nvSpPr>
            <p:spPr>
              <a:xfrm>
                <a:off x="5309230" y="4761248"/>
                <a:ext cx="51321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85" name="Овал 1384"/>
              <p:cNvSpPr/>
              <p:nvPr/>
            </p:nvSpPr>
            <p:spPr>
              <a:xfrm>
                <a:off x="5391789" y="4756782"/>
                <a:ext cx="49089" cy="513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86" name="Овал 1385"/>
              <p:cNvSpPr/>
              <p:nvPr/>
            </p:nvSpPr>
            <p:spPr>
              <a:xfrm>
                <a:off x="5460959" y="4767946"/>
                <a:ext cx="51321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87" name="Овал 1386"/>
              <p:cNvSpPr/>
              <p:nvPr/>
            </p:nvSpPr>
            <p:spPr>
              <a:xfrm>
                <a:off x="4566208" y="4763480"/>
                <a:ext cx="49089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88" name="Овал 1387"/>
              <p:cNvSpPr/>
              <p:nvPr/>
            </p:nvSpPr>
            <p:spPr>
              <a:xfrm>
                <a:off x="5527898" y="4770179"/>
                <a:ext cx="51321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89" name="Овал 1388"/>
              <p:cNvSpPr/>
              <p:nvPr/>
            </p:nvSpPr>
            <p:spPr>
              <a:xfrm>
                <a:off x="5597069" y="4759014"/>
                <a:ext cx="51319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90" name="Овал 1389"/>
              <p:cNvSpPr/>
              <p:nvPr/>
            </p:nvSpPr>
            <p:spPr>
              <a:xfrm>
                <a:off x="4345308" y="4745617"/>
                <a:ext cx="49089" cy="51357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91" name="Овал 1390"/>
              <p:cNvSpPr/>
              <p:nvPr/>
            </p:nvSpPr>
            <p:spPr>
              <a:xfrm>
                <a:off x="5666239" y="4765713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92" name="Овал 1391"/>
              <p:cNvSpPr/>
              <p:nvPr/>
            </p:nvSpPr>
            <p:spPr>
              <a:xfrm>
                <a:off x="4142261" y="4774645"/>
                <a:ext cx="49089" cy="4689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93" name="Овал 1392"/>
              <p:cNvSpPr/>
              <p:nvPr/>
            </p:nvSpPr>
            <p:spPr>
              <a:xfrm>
                <a:off x="4155648" y="4676398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94" name="Овал 1393"/>
              <p:cNvSpPr/>
              <p:nvPr/>
            </p:nvSpPr>
            <p:spPr>
              <a:xfrm>
                <a:off x="4160111" y="4584849"/>
                <a:ext cx="46857" cy="46891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95" name="Овал 1394"/>
              <p:cNvSpPr/>
              <p:nvPr/>
            </p:nvSpPr>
            <p:spPr>
              <a:xfrm>
                <a:off x="4144491" y="4497767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96" name="Овал 1395"/>
              <p:cNvSpPr/>
              <p:nvPr/>
            </p:nvSpPr>
            <p:spPr>
              <a:xfrm>
                <a:off x="4186887" y="4430780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97" name="Овал 1396"/>
              <p:cNvSpPr/>
              <p:nvPr/>
            </p:nvSpPr>
            <p:spPr>
              <a:xfrm>
                <a:off x="4244900" y="4515630"/>
                <a:ext cx="49089" cy="4689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98" name="Овал 1397"/>
              <p:cNvSpPr/>
              <p:nvPr/>
            </p:nvSpPr>
            <p:spPr>
              <a:xfrm>
                <a:off x="4251594" y="4629506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99" name="Овал 1398"/>
              <p:cNvSpPr/>
              <p:nvPr/>
            </p:nvSpPr>
            <p:spPr>
              <a:xfrm>
                <a:off x="4242668" y="4743384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00" name="Овал 1399"/>
              <p:cNvSpPr/>
              <p:nvPr/>
            </p:nvSpPr>
            <p:spPr>
              <a:xfrm>
                <a:off x="4037389" y="4448643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01" name="Овал 1400"/>
              <p:cNvSpPr/>
              <p:nvPr/>
            </p:nvSpPr>
            <p:spPr>
              <a:xfrm>
                <a:off x="4059702" y="4526794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02" name="Овал 1401"/>
              <p:cNvSpPr/>
              <p:nvPr/>
            </p:nvSpPr>
            <p:spPr>
              <a:xfrm>
                <a:off x="4064164" y="4640672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03" name="Овал 1402"/>
              <p:cNvSpPr/>
              <p:nvPr/>
            </p:nvSpPr>
            <p:spPr>
              <a:xfrm>
                <a:off x="4057471" y="4754548"/>
                <a:ext cx="49089" cy="4912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cxnSp>
          <p:nvCxnSpPr>
            <p:cNvPr id="1405" name="Прямая со стрелкой 1404"/>
            <p:cNvCxnSpPr/>
            <p:nvPr/>
          </p:nvCxnSpPr>
          <p:spPr>
            <a:xfrm>
              <a:off x="1286522" y="540326"/>
              <a:ext cx="78541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6" name="Прямая со стрелкой 1405"/>
            <p:cNvCxnSpPr/>
            <p:nvPr/>
          </p:nvCxnSpPr>
          <p:spPr>
            <a:xfrm>
              <a:off x="3839131" y="540326"/>
              <a:ext cx="79211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9" name="Прямая со стрелкой 1408"/>
            <p:cNvCxnSpPr/>
            <p:nvPr/>
          </p:nvCxnSpPr>
          <p:spPr>
            <a:xfrm>
              <a:off x="6398433" y="540326"/>
              <a:ext cx="78541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2" name="Прямая со стрелкой 1411"/>
            <p:cNvCxnSpPr/>
            <p:nvPr/>
          </p:nvCxnSpPr>
          <p:spPr>
            <a:xfrm rot="16200000" flipH="1">
              <a:off x="2727814" y="1190097"/>
              <a:ext cx="361728" cy="446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6148" name="Группа 1494"/>
            <p:cNvGrpSpPr>
              <a:grpSpLocks/>
            </p:cNvGrpSpPr>
            <p:nvPr/>
          </p:nvGrpSpPr>
          <p:grpSpPr bwMode="auto">
            <a:xfrm>
              <a:off x="1624002" y="525459"/>
              <a:ext cx="2568575" cy="1066662"/>
              <a:chOff x="1552564" y="1311277"/>
              <a:chExt cx="2568575" cy="1066662"/>
            </a:xfrm>
          </p:grpSpPr>
          <p:grpSp>
            <p:nvGrpSpPr>
              <p:cNvPr id="276152" name="Группа 1436"/>
              <p:cNvGrpSpPr>
                <a:grpSpLocks/>
              </p:cNvGrpSpPr>
              <p:nvPr/>
            </p:nvGrpSpPr>
            <p:grpSpPr bwMode="auto">
              <a:xfrm>
                <a:off x="1552564" y="1949311"/>
                <a:ext cx="2568575" cy="428628"/>
                <a:chOff x="1552564" y="2003286"/>
                <a:chExt cx="2568575" cy="428628"/>
              </a:xfrm>
            </p:grpSpPr>
            <p:sp>
              <p:nvSpPr>
                <p:cNvPr id="1424" name="Дуга 1423"/>
                <p:cNvSpPr/>
                <p:nvPr/>
              </p:nvSpPr>
              <p:spPr>
                <a:xfrm rot="18900000">
                  <a:off x="2620805" y="2003095"/>
                  <a:ext cx="428410" cy="428714"/>
                </a:xfrm>
                <a:prstGeom prst="arc">
                  <a:avLst>
                    <a:gd name="adj1" fmla="val 15988618"/>
                    <a:gd name="adj2" fmla="val 254300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cxnSp>
              <p:nvCxnSpPr>
                <p:cNvPr id="1435" name="Прямая соединительная линия 1434"/>
                <p:cNvCxnSpPr/>
                <p:nvPr/>
              </p:nvCxnSpPr>
              <p:spPr>
                <a:xfrm>
                  <a:off x="2984506" y="2076781"/>
                  <a:ext cx="113573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6" name="Прямая соединительная линия 1435"/>
                <p:cNvCxnSpPr/>
                <p:nvPr/>
              </p:nvCxnSpPr>
              <p:spPr>
                <a:xfrm>
                  <a:off x="1552010" y="2072315"/>
                  <a:ext cx="113573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39" name="Прямая соединительная линия 1438"/>
              <p:cNvCxnSpPr/>
              <p:nvPr/>
            </p:nvCxnSpPr>
            <p:spPr>
              <a:xfrm rot="5400000" flipH="1" flipV="1">
                <a:off x="3759629" y="1675591"/>
                <a:ext cx="71675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4" name="Прямая соединительная линия 1443"/>
              <p:cNvCxnSpPr/>
              <p:nvPr/>
            </p:nvCxnSpPr>
            <p:spPr>
              <a:xfrm rot="5400000" flipH="1" flipV="1">
                <a:off x="1205902" y="1670009"/>
                <a:ext cx="71899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6149" name="TextBox 1444"/>
            <p:cNvSpPr txBox="1">
              <a:spLocks noChangeArrowheads="1"/>
            </p:cNvSpPr>
            <p:nvPr/>
          </p:nvSpPr>
          <p:spPr bwMode="auto">
            <a:xfrm>
              <a:off x="6354401" y="97239"/>
              <a:ext cx="133818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концентрат</a:t>
              </a:r>
            </a:p>
          </p:txBody>
        </p:sp>
        <p:sp>
          <p:nvSpPr>
            <p:cNvPr id="276150" name="TextBox 1531"/>
            <p:cNvSpPr txBox="1">
              <a:spLocks noChangeArrowheads="1"/>
            </p:cNvSpPr>
            <p:nvPr/>
          </p:nvSpPr>
          <p:spPr bwMode="auto">
            <a:xfrm>
              <a:off x="2340310" y="1255695"/>
              <a:ext cx="100059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пермеат</a:t>
              </a:r>
            </a:p>
          </p:txBody>
        </p:sp>
        <p:sp>
          <p:nvSpPr>
            <p:cNvPr id="276151" name="TextBox 860"/>
            <p:cNvSpPr txBox="1">
              <a:spLocks noChangeArrowheads="1"/>
            </p:cNvSpPr>
            <p:nvPr/>
          </p:nvSpPr>
          <p:spPr bwMode="auto">
            <a:xfrm>
              <a:off x="1116943" y="93748"/>
              <a:ext cx="71365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сырье</a:t>
              </a:r>
            </a:p>
          </p:txBody>
        </p:sp>
      </p:grpSp>
      <p:grpSp>
        <p:nvGrpSpPr>
          <p:cNvPr id="877" name="Группа 876"/>
          <p:cNvGrpSpPr>
            <a:grpSpLocks/>
          </p:cNvGrpSpPr>
          <p:nvPr/>
        </p:nvGrpSpPr>
        <p:grpSpPr bwMode="auto">
          <a:xfrm>
            <a:off x="5078413" y="1350963"/>
            <a:ext cx="3783012" cy="1362075"/>
            <a:chOff x="5077908" y="1351582"/>
            <a:chExt cx="3784152" cy="1361546"/>
          </a:xfrm>
        </p:grpSpPr>
        <p:sp>
          <p:nvSpPr>
            <p:cNvPr id="276049" name="TextBox 1485"/>
            <p:cNvSpPr txBox="1">
              <a:spLocks noChangeArrowheads="1"/>
            </p:cNvSpPr>
            <p:nvPr/>
          </p:nvSpPr>
          <p:spPr bwMode="auto">
            <a:xfrm>
              <a:off x="7257090" y="2374574"/>
              <a:ext cx="107157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пермеат</a:t>
              </a:r>
            </a:p>
          </p:txBody>
        </p:sp>
        <p:grpSp>
          <p:nvGrpSpPr>
            <p:cNvPr id="276050" name="Группа 871"/>
            <p:cNvGrpSpPr>
              <a:grpSpLocks/>
            </p:cNvGrpSpPr>
            <p:nvPr/>
          </p:nvGrpSpPr>
          <p:grpSpPr bwMode="auto">
            <a:xfrm>
              <a:off x="5077908" y="1351582"/>
              <a:ext cx="3784152" cy="1247551"/>
              <a:chOff x="1146571" y="1737098"/>
              <a:chExt cx="5319952" cy="1753870"/>
            </a:xfrm>
          </p:grpSpPr>
          <p:grpSp>
            <p:nvGrpSpPr>
              <p:cNvPr id="276051" name="Группа 1293"/>
              <p:cNvGrpSpPr>
                <a:grpSpLocks/>
              </p:cNvGrpSpPr>
              <p:nvPr/>
            </p:nvGrpSpPr>
            <p:grpSpPr bwMode="auto">
              <a:xfrm>
                <a:off x="2105027" y="1949022"/>
                <a:ext cx="1762118" cy="663686"/>
                <a:chOff x="2071670" y="2265248"/>
                <a:chExt cx="1762118" cy="663686"/>
              </a:xfrm>
            </p:grpSpPr>
            <p:grpSp>
              <p:nvGrpSpPr>
                <p:cNvPr id="12" name="Группа 61"/>
                <p:cNvGrpSpPr/>
                <p:nvPr/>
              </p:nvGrpSpPr>
              <p:grpSpPr>
                <a:xfrm>
                  <a:off x="2071670" y="2265248"/>
                  <a:ext cx="1762118" cy="663686"/>
                  <a:chOff x="1714480" y="1785926"/>
                  <a:chExt cx="2655398" cy="1000132"/>
                </a:xfrm>
                <a:solidFill>
                  <a:srgbClr val="C5EAFB"/>
                </a:solidFill>
              </p:grpSpPr>
              <p:sp>
                <p:nvSpPr>
                  <p:cNvPr id="348" name="Прямоугольник 347"/>
                  <p:cNvSpPr/>
                  <p:nvPr/>
                </p:nvSpPr>
                <p:spPr>
                  <a:xfrm>
                    <a:off x="1714480" y="1785926"/>
                    <a:ext cx="2643206" cy="1000132"/>
                  </a:xfrm>
                  <a:prstGeom prst="rect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cxnSp>
                <p:nvCxnSpPr>
                  <p:cNvPr id="349" name="Прямая соединительная линия 348"/>
                  <p:cNvCxnSpPr/>
                  <p:nvPr/>
                </p:nvCxnSpPr>
                <p:spPr>
                  <a:xfrm>
                    <a:off x="1726672" y="2441060"/>
                    <a:ext cx="2643206" cy="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50" name="Овал 349"/>
                <p:cNvSpPr/>
                <p:nvPr/>
              </p:nvSpPr>
              <p:spPr>
                <a:xfrm>
                  <a:off x="3472924" y="2403578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51" name="Овал 350"/>
                <p:cNvSpPr/>
                <p:nvPr/>
              </p:nvSpPr>
              <p:spPr>
                <a:xfrm>
                  <a:off x="3394789" y="2521817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52" name="Овал 351"/>
                <p:cNvSpPr/>
                <p:nvPr/>
              </p:nvSpPr>
              <p:spPr>
                <a:xfrm>
                  <a:off x="2919274" y="2510662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53" name="Овал 352"/>
                <p:cNvSpPr/>
                <p:nvPr/>
              </p:nvSpPr>
              <p:spPr>
                <a:xfrm>
                  <a:off x="3472924" y="2602130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54" name="Овал 353"/>
                <p:cNvSpPr/>
                <p:nvPr/>
              </p:nvSpPr>
              <p:spPr>
                <a:xfrm>
                  <a:off x="3236283" y="2622208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55" name="Овал 354"/>
                <p:cNvSpPr/>
                <p:nvPr/>
              </p:nvSpPr>
              <p:spPr>
                <a:xfrm>
                  <a:off x="2912577" y="2323265"/>
                  <a:ext cx="49114" cy="4685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56" name="Овал 355"/>
                <p:cNvSpPr/>
                <p:nvPr/>
              </p:nvSpPr>
              <p:spPr>
                <a:xfrm>
                  <a:off x="2829975" y="2425887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57" name="Овал 356"/>
                <p:cNvSpPr/>
                <p:nvPr/>
              </p:nvSpPr>
              <p:spPr>
                <a:xfrm>
                  <a:off x="3178239" y="2521817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58" name="Овал 357"/>
                <p:cNvSpPr/>
                <p:nvPr/>
              </p:nvSpPr>
              <p:spPr>
                <a:xfrm>
                  <a:off x="3044292" y="2515124"/>
                  <a:ext cx="49114" cy="4685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59" name="Овал 358"/>
                <p:cNvSpPr/>
                <p:nvPr/>
              </p:nvSpPr>
              <p:spPr>
                <a:xfrm>
                  <a:off x="2981783" y="2604361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60" name="Овал 359"/>
                <p:cNvSpPr/>
                <p:nvPr/>
              </p:nvSpPr>
              <p:spPr>
                <a:xfrm>
                  <a:off x="3173774" y="2323265"/>
                  <a:ext cx="46882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61" name="Овал 360"/>
                <p:cNvSpPr/>
                <p:nvPr/>
              </p:nvSpPr>
              <p:spPr>
                <a:xfrm>
                  <a:off x="2863463" y="2595437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62" name="Овал 361"/>
                <p:cNvSpPr/>
                <p:nvPr/>
              </p:nvSpPr>
              <p:spPr>
                <a:xfrm>
                  <a:off x="2970621" y="2416963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63" name="Овал 362"/>
                <p:cNvSpPr/>
                <p:nvPr/>
              </p:nvSpPr>
              <p:spPr>
                <a:xfrm>
                  <a:off x="3285397" y="2309879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64" name="Овал 363"/>
                <p:cNvSpPr/>
                <p:nvPr/>
              </p:nvSpPr>
              <p:spPr>
                <a:xfrm>
                  <a:off x="3028665" y="2329958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65" name="Овал 364"/>
                <p:cNvSpPr/>
                <p:nvPr/>
              </p:nvSpPr>
              <p:spPr>
                <a:xfrm>
                  <a:off x="3356836" y="2615516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66" name="Овал 365"/>
                <p:cNvSpPr/>
                <p:nvPr/>
              </p:nvSpPr>
              <p:spPr>
                <a:xfrm>
                  <a:off x="3247446" y="2428119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67" name="Овал 366"/>
                <p:cNvSpPr/>
                <p:nvPr/>
              </p:nvSpPr>
              <p:spPr>
                <a:xfrm>
                  <a:off x="3283166" y="2535203"/>
                  <a:ext cx="49114" cy="46849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68" name="Овал 367"/>
                <p:cNvSpPr/>
                <p:nvPr/>
              </p:nvSpPr>
              <p:spPr>
                <a:xfrm>
                  <a:off x="3115730" y="2421425"/>
                  <a:ext cx="46882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69" name="Овал 368"/>
                <p:cNvSpPr/>
                <p:nvPr/>
              </p:nvSpPr>
              <p:spPr>
                <a:xfrm>
                  <a:off x="3131358" y="2602130"/>
                  <a:ext cx="49114" cy="46849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70" name="Овал 369"/>
                <p:cNvSpPr/>
                <p:nvPr/>
              </p:nvSpPr>
              <p:spPr>
                <a:xfrm>
                  <a:off x="3461762" y="2296494"/>
                  <a:ext cx="46881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71" name="Овал 370"/>
                <p:cNvSpPr/>
                <p:nvPr/>
              </p:nvSpPr>
              <p:spPr>
                <a:xfrm>
                  <a:off x="3359069" y="2434811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72" name="Овал 371"/>
                <p:cNvSpPr/>
                <p:nvPr/>
              </p:nvSpPr>
              <p:spPr>
                <a:xfrm>
                  <a:off x="3376929" y="2350036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73" name="Овал 372"/>
                <p:cNvSpPr/>
                <p:nvPr/>
              </p:nvSpPr>
              <p:spPr>
                <a:xfrm>
                  <a:off x="3638126" y="2628901"/>
                  <a:ext cx="46882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74" name="Овал 373"/>
                <p:cNvSpPr/>
                <p:nvPr/>
              </p:nvSpPr>
              <p:spPr>
                <a:xfrm>
                  <a:off x="3557757" y="2575359"/>
                  <a:ext cx="49114" cy="46849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75" name="Овал 374"/>
                <p:cNvSpPr/>
                <p:nvPr/>
              </p:nvSpPr>
              <p:spPr>
                <a:xfrm>
                  <a:off x="3566687" y="2437042"/>
                  <a:ext cx="49114" cy="46849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76" name="Овал 375"/>
                <p:cNvSpPr/>
                <p:nvPr/>
              </p:nvSpPr>
              <p:spPr>
                <a:xfrm>
                  <a:off x="3495249" y="2499508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77" name="Овал 376"/>
                <p:cNvSpPr/>
                <p:nvPr/>
              </p:nvSpPr>
              <p:spPr>
                <a:xfrm>
                  <a:off x="3548828" y="2321034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78" name="Овал 377"/>
                <p:cNvSpPr/>
                <p:nvPr/>
              </p:nvSpPr>
              <p:spPr>
                <a:xfrm>
                  <a:off x="2776396" y="2316573"/>
                  <a:ext cx="51347" cy="5131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dirty="0"/>
                </a:p>
              </p:txBody>
            </p:sp>
            <p:sp>
              <p:nvSpPr>
                <p:cNvPr id="379" name="Овал 378"/>
                <p:cNvSpPr/>
                <p:nvPr/>
              </p:nvSpPr>
              <p:spPr>
                <a:xfrm>
                  <a:off x="2682633" y="2379038"/>
                  <a:ext cx="51347" cy="5131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80" name="Овал 379"/>
                <p:cNvSpPr/>
                <p:nvPr/>
              </p:nvSpPr>
              <p:spPr>
                <a:xfrm>
                  <a:off x="2731747" y="2501738"/>
                  <a:ext cx="49114" cy="5131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81" name="Овал 380"/>
                <p:cNvSpPr/>
                <p:nvPr/>
              </p:nvSpPr>
              <p:spPr>
                <a:xfrm>
                  <a:off x="2696028" y="2615516"/>
                  <a:ext cx="51347" cy="5131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82" name="Овал 381"/>
                <p:cNvSpPr/>
                <p:nvPr/>
              </p:nvSpPr>
              <p:spPr>
                <a:xfrm>
                  <a:off x="2579940" y="2321034"/>
                  <a:ext cx="49114" cy="46849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83" name="Овал 382"/>
                <p:cNvSpPr/>
                <p:nvPr/>
              </p:nvSpPr>
              <p:spPr>
                <a:xfrm>
                  <a:off x="2579940" y="2517355"/>
                  <a:ext cx="46882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84" name="Овал 383"/>
                <p:cNvSpPr/>
                <p:nvPr/>
              </p:nvSpPr>
              <p:spPr>
                <a:xfrm>
                  <a:off x="2459387" y="2408040"/>
                  <a:ext cx="51347" cy="5131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dirty="0"/>
                </a:p>
              </p:txBody>
            </p:sp>
            <p:sp>
              <p:nvSpPr>
                <p:cNvPr id="385" name="Овал 384"/>
                <p:cNvSpPr/>
                <p:nvPr/>
              </p:nvSpPr>
              <p:spPr>
                <a:xfrm>
                  <a:off x="2419203" y="2303187"/>
                  <a:ext cx="49114" cy="5131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86" name="Овал 385"/>
                <p:cNvSpPr/>
                <p:nvPr/>
              </p:nvSpPr>
              <p:spPr>
                <a:xfrm>
                  <a:off x="2405808" y="2541895"/>
                  <a:ext cx="49114" cy="5131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87" name="Овал 386"/>
                <p:cNvSpPr/>
                <p:nvPr/>
              </p:nvSpPr>
              <p:spPr>
                <a:xfrm>
                  <a:off x="2526361" y="2619978"/>
                  <a:ext cx="51347" cy="5131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88" name="Овал 387"/>
                <p:cNvSpPr/>
                <p:nvPr/>
              </p:nvSpPr>
              <p:spPr>
                <a:xfrm>
                  <a:off x="3651521" y="2530741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89" name="Овал 388"/>
                <p:cNvSpPr/>
                <p:nvPr/>
              </p:nvSpPr>
              <p:spPr>
                <a:xfrm>
                  <a:off x="3653754" y="2439272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90" name="Овал 389"/>
                <p:cNvSpPr/>
                <p:nvPr/>
              </p:nvSpPr>
              <p:spPr>
                <a:xfrm>
                  <a:off x="3640359" y="2352267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91" name="Овал 390"/>
                <p:cNvSpPr/>
                <p:nvPr/>
              </p:nvSpPr>
              <p:spPr>
                <a:xfrm>
                  <a:off x="3680543" y="2287570"/>
                  <a:ext cx="49114" cy="4685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92" name="Овал 391"/>
                <p:cNvSpPr/>
                <p:nvPr/>
              </p:nvSpPr>
              <p:spPr>
                <a:xfrm>
                  <a:off x="3740819" y="2370115"/>
                  <a:ext cx="46882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93" name="Овал 392"/>
                <p:cNvSpPr/>
                <p:nvPr/>
              </p:nvSpPr>
              <p:spPr>
                <a:xfrm>
                  <a:off x="3745284" y="2483891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94" name="Овал 393"/>
                <p:cNvSpPr/>
                <p:nvPr/>
              </p:nvSpPr>
              <p:spPr>
                <a:xfrm>
                  <a:off x="3736354" y="2597669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95" name="Овал 394"/>
                <p:cNvSpPr/>
                <p:nvPr/>
              </p:nvSpPr>
              <p:spPr>
                <a:xfrm>
                  <a:off x="2224979" y="2316573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96" name="Овал 395"/>
                <p:cNvSpPr/>
                <p:nvPr/>
              </p:nvSpPr>
              <p:spPr>
                <a:xfrm>
                  <a:off x="2233909" y="2515124"/>
                  <a:ext cx="49114" cy="4685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97" name="Овал 396"/>
                <p:cNvSpPr/>
                <p:nvPr/>
              </p:nvSpPr>
              <p:spPr>
                <a:xfrm>
                  <a:off x="2115588" y="2403578"/>
                  <a:ext cx="49114" cy="51312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dirty="0"/>
                </a:p>
              </p:txBody>
            </p:sp>
            <p:sp>
              <p:nvSpPr>
                <p:cNvPr id="398" name="Овал 397"/>
                <p:cNvSpPr/>
                <p:nvPr/>
              </p:nvSpPr>
              <p:spPr>
                <a:xfrm>
                  <a:off x="2115588" y="2606592"/>
                  <a:ext cx="49114" cy="5131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99" name="Овал 398"/>
                <p:cNvSpPr/>
                <p:nvPr/>
              </p:nvSpPr>
              <p:spPr>
                <a:xfrm>
                  <a:off x="2336602" y="2403578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00" name="Овал 399"/>
                <p:cNvSpPr/>
                <p:nvPr/>
              </p:nvSpPr>
              <p:spPr>
                <a:xfrm>
                  <a:off x="2298650" y="2606592"/>
                  <a:ext cx="49114" cy="46849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01" name="Овал 400"/>
                <p:cNvSpPr/>
                <p:nvPr/>
              </p:nvSpPr>
              <p:spPr>
                <a:xfrm>
                  <a:off x="2115588" y="2836376"/>
                  <a:ext cx="49114" cy="4685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02" name="Овал 401"/>
                <p:cNvSpPr/>
                <p:nvPr/>
              </p:nvSpPr>
              <p:spPr>
                <a:xfrm>
                  <a:off x="2381251" y="2758295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03" name="Овал 402"/>
                <p:cNvSpPr/>
                <p:nvPr/>
              </p:nvSpPr>
              <p:spPr>
                <a:xfrm>
                  <a:off x="2642449" y="2836376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04" name="Овал 403"/>
                <p:cNvSpPr/>
                <p:nvPr/>
              </p:nvSpPr>
              <p:spPr>
                <a:xfrm>
                  <a:off x="2836673" y="2744909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05" name="Овал 404"/>
                <p:cNvSpPr/>
                <p:nvPr/>
              </p:nvSpPr>
              <p:spPr>
                <a:xfrm>
                  <a:off x="3093406" y="2791758"/>
                  <a:ext cx="46882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06" name="Овал 405"/>
                <p:cNvSpPr/>
                <p:nvPr/>
              </p:nvSpPr>
              <p:spPr>
                <a:xfrm>
                  <a:off x="3392555" y="2822991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07" name="Овал 406"/>
                <p:cNvSpPr/>
                <p:nvPr/>
              </p:nvSpPr>
              <p:spPr>
                <a:xfrm>
                  <a:off x="3716263" y="2764987"/>
                  <a:ext cx="46881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grpSp>
            <p:nvGrpSpPr>
              <p:cNvPr id="276052" name="Группа 1294"/>
              <p:cNvGrpSpPr>
                <a:grpSpLocks/>
              </p:cNvGrpSpPr>
              <p:nvPr/>
            </p:nvGrpSpPr>
            <p:grpSpPr bwMode="auto">
              <a:xfrm>
                <a:off x="4700587" y="2558626"/>
                <a:ext cx="1762118" cy="663686"/>
                <a:chOff x="4429124" y="3000372"/>
                <a:chExt cx="1762118" cy="663686"/>
              </a:xfrm>
            </p:grpSpPr>
            <p:grpSp>
              <p:nvGrpSpPr>
                <p:cNvPr id="14" name="Группа 61"/>
                <p:cNvGrpSpPr/>
                <p:nvPr/>
              </p:nvGrpSpPr>
              <p:grpSpPr>
                <a:xfrm>
                  <a:off x="4429124" y="3000372"/>
                  <a:ext cx="1762118" cy="663686"/>
                  <a:chOff x="1714480" y="1785926"/>
                  <a:chExt cx="2655398" cy="1000132"/>
                </a:xfrm>
                <a:solidFill>
                  <a:srgbClr val="C5EAFB"/>
                </a:solidFill>
              </p:grpSpPr>
              <p:sp>
                <p:nvSpPr>
                  <p:cNvPr id="409" name="Прямоугольник 408"/>
                  <p:cNvSpPr/>
                  <p:nvPr/>
                </p:nvSpPr>
                <p:spPr>
                  <a:xfrm>
                    <a:off x="1714480" y="1785926"/>
                    <a:ext cx="2643206" cy="1000132"/>
                  </a:xfrm>
                  <a:prstGeom prst="rect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cxnSp>
                <p:nvCxnSpPr>
                  <p:cNvPr id="410" name="Прямая соединительная линия 409"/>
                  <p:cNvCxnSpPr/>
                  <p:nvPr/>
                </p:nvCxnSpPr>
                <p:spPr>
                  <a:xfrm>
                    <a:off x="1726672" y="2441060"/>
                    <a:ext cx="2643206" cy="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62" name="Овал 461"/>
                <p:cNvSpPr/>
                <p:nvPr/>
              </p:nvSpPr>
              <p:spPr>
                <a:xfrm>
                  <a:off x="4476065" y="3138140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63" name="Овал 462"/>
                <p:cNvSpPr/>
                <p:nvPr/>
              </p:nvSpPr>
              <p:spPr>
                <a:xfrm>
                  <a:off x="4697080" y="3082366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64" name="Овал 463"/>
                <p:cNvSpPr/>
                <p:nvPr/>
              </p:nvSpPr>
              <p:spPr>
                <a:xfrm>
                  <a:off x="4920326" y="3126984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65" name="Овал 464"/>
                <p:cNvSpPr/>
                <p:nvPr/>
              </p:nvSpPr>
              <p:spPr>
                <a:xfrm>
                  <a:off x="5288681" y="3184988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66" name="Овал 465"/>
                <p:cNvSpPr/>
                <p:nvPr/>
              </p:nvSpPr>
              <p:spPr>
                <a:xfrm>
                  <a:off x="5511927" y="3229607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67" name="Овал 466"/>
                <p:cNvSpPr/>
                <p:nvPr/>
              </p:nvSpPr>
              <p:spPr>
                <a:xfrm>
                  <a:off x="5788752" y="3205067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68" name="Овал 467"/>
                <p:cNvSpPr/>
                <p:nvPr/>
              </p:nvSpPr>
              <p:spPr>
                <a:xfrm>
                  <a:off x="5661503" y="3095751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76" name="Овал 475"/>
                <p:cNvSpPr/>
                <p:nvPr/>
              </p:nvSpPr>
              <p:spPr>
                <a:xfrm>
                  <a:off x="4500623" y="3359000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77" name="Овал 476"/>
                <p:cNvSpPr/>
                <p:nvPr/>
              </p:nvSpPr>
              <p:spPr>
                <a:xfrm>
                  <a:off x="4726101" y="3287611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78" name="Овал 477"/>
                <p:cNvSpPr/>
                <p:nvPr/>
              </p:nvSpPr>
              <p:spPr>
                <a:xfrm>
                  <a:off x="4971672" y="3292072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79" name="Овал 478"/>
                <p:cNvSpPr/>
                <p:nvPr/>
              </p:nvSpPr>
              <p:spPr>
                <a:xfrm>
                  <a:off x="5174826" y="3309920"/>
                  <a:ext cx="49114" cy="4685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80" name="Овал 479"/>
                <p:cNvSpPr/>
                <p:nvPr/>
              </p:nvSpPr>
              <p:spPr>
                <a:xfrm>
                  <a:off x="5377979" y="3325537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81" name="Овал 480"/>
                <p:cNvSpPr/>
                <p:nvPr/>
              </p:nvSpPr>
              <p:spPr>
                <a:xfrm>
                  <a:off x="5692757" y="3318844"/>
                  <a:ext cx="49114" cy="4685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82" name="Овал 481"/>
                <p:cNvSpPr/>
                <p:nvPr/>
              </p:nvSpPr>
              <p:spPr>
                <a:xfrm>
                  <a:off x="5409234" y="3073442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83" name="Овал 482"/>
                <p:cNvSpPr/>
                <p:nvPr/>
              </p:nvSpPr>
              <p:spPr>
                <a:xfrm>
                  <a:off x="6016463" y="3046671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84" name="Овал 483"/>
                <p:cNvSpPr/>
                <p:nvPr/>
              </p:nvSpPr>
              <p:spPr>
                <a:xfrm>
                  <a:off x="6032091" y="3225145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85" name="Овал 484"/>
                <p:cNvSpPr/>
                <p:nvPr/>
              </p:nvSpPr>
              <p:spPr>
                <a:xfrm>
                  <a:off x="5907073" y="3133678"/>
                  <a:ext cx="49114" cy="5131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dirty="0"/>
                </a:p>
              </p:txBody>
            </p:sp>
            <p:sp>
              <p:nvSpPr>
                <p:cNvPr id="486" name="Овал 485"/>
                <p:cNvSpPr/>
                <p:nvPr/>
              </p:nvSpPr>
              <p:spPr>
                <a:xfrm>
                  <a:off x="5907073" y="3338923"/>
                  <a:ext cx="49114" cy="5131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87" name="Овал 486"/>
                <p:cNvSpPr/>
                <p:nvPr/>
              </p:nvSpPr>
              <p:spPr>
                <a:xfrm>
                  <a:off x="6090135" y="3336691"/>
                  <a:ext cx="46881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88" name="Овал 487"/>
                <p:cNvSpPr/>
                <p:nvPr/>
              </p:nvSpPr>
              <p:spPr>
                <a:xfrm>
                  <a:off x="5152502" y="3095751"/>
                  <a:ext cx="49114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89" name="Овал 488"/>
                <p:cNvSpPr/>
                <p:nvPr/>
              </p:nvSpPr>
              <p:spPr>
                <a:xfrm>
                  <a:off x="6105762" y="3129216"/>
                  <a:ext cx="46882" cy="49080"/>
                </a:xfrm>
                <a:prstGeom prst="ellipse">
                  <a:avLst/>
                </a:prstGeom>
                <a:solidFill>
                  <a:srgbClr val="9810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cxnSp>
            <p:nvCxnSpPr>
              <p:cNvPr id="1446" name="Прямая со стрелкой 1445"/>
              <p:cNvCxnSpPr/>
              <p:nvPr/>
            </p:nvCxnSpPr>
            <p:spPr>
              <a:xfrm>
                <a:off x="3847848" y="2111893"/>
                <a:ext cx="484443" cy="223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0" name="Соединительная линия уступом 1449"/>
              <p:cNvCxnSpPr/>
              <p:nvPr/>
            </p:nvCxnSpPr>
            <p:spPr>
              <a:xfrm>
                <a:off x="2952631" y="2613849"/>
                <a:ext cx="1745784" cy="167320"/>
              </a:xfrm>
              <a:prstGeom prst="bentConnector3">
                <a:avLst>
                  <a:gd name="adj1" fmla="val -655"/>
                </a:avLst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3" name="Прямая со стрелкой 1462"/>
              <p:cNvCxnSpPr/>
              <p:nvPr/>
            </p:nvCxnSpPr>
            <p:spPr>
              <a:xfrm rot="5400000">
                <a:off x="5465358" y="3353399"/>
                <a:ext cx="272172" cy="223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5" name="Соединительная линия уступом 1464"/>
              <p:cNvCxnSpPr/>
              <p:nvPr/>
            </p:nvCxnSpPr>
            <p:spPr>
              <a:xfrm rot="10800000">
                <a:off x="1700221" y="1739328"/>
                <a:ext cx="4766302" cy="1041840"/>
              </a:xfrm>
              <a:prstGeom prst="bentConnector3">
                <a:avLst>
                  <a:gd name="adj1" fmla="val -2758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0" name="Прямая со стрелкой 1469"/>
              <p:cNvCxnSpPr/>
              <p:nvPr/>
            </p:nvCxnSpPr>
            <p:spPr>
              <a:xfrm>
                <a:off x="1314005" y="2160973"/>
                <a:ext cx="78582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5" name="Прямая со стрелкой 1474"/>
              <p:cNvCxnSpPr/>
              <p:nvPr/>
            </p:nvCxnSpPr>
            <p:spPr>
              <a:xfrm rot="5400000">
                <a:off x="1502793" y="1945688"/>
                <a:ext cx="419413" cy="223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6059" name="TextBox 1483"/>
              <p:cNvSpPr txBox="1">
                <a:spLocks noChangeArrowheads="1"/>
              </p:cNvSpPr>
              <p:nvPr/>
            </p:nvSpPr>
            <p:spPr bwMode="auto">
              <a:xfrm>
                <a:off x="4273637" y="1845319"/>
                <a:ext cx="133818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600" i="1">
                    <a:latin typeface="Calibri" pitchFamily="34" charset="0"/>
                  </a:rPr>
                  <a:t>концентрат</a:t>
                </a:r>
              </a:p>
            </p:txBody>
          </p:sp>
          <p:sp>
            <p:nvSpPr>
              <p:cNvPr id="276060" name="TextBox 861"/>
              <p:cNvSpPr txBox="1">
                <a:spLocks noChangeArrowheads="1"/>
              </p:cNvSpPr>
              <p:nvPr/>
            </p:nvSpPr>
            <p:spPr bwMode="auto">
              <a:xfrm>
                <a:off x="1146571" y="2138428"/>
                <a:ext cx="71365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600" i="1">
                    <a:latin typeface="Calibri" pitchFamily="34" charset="0"/>
                  </a:rPr>
                  <a:t>сырье</a:t>
                </a:r>
              </a:p>
            </p:txBody>
          </p:sp>
        </p:grpSp>
      </p:grpSp>
      <p:grpSp>
        <p:nvGrpSpPr>
          <p:cNvPr id="15" name="Группа 870"/>
          <p:cNvGrpSpPr>
            <a:grpSpLocks/>
          </p:cNvGrpSpPr>
          <p:nvPr/>
        </p:nvGrpSpPr>
        <p:grpSpPr bwMode="auto">
          <a:xfrm>
            <a:off x="1060450" y="3275013"/>
            <a:ext cx="7323138" cy="1174750"/>
            <a:chOff x="640775" y="3351814"/>
            <a:chExt cx="9274803" cy="1487685"/>
          </a:xfrm>
        </p:grpSpPr>
        <p:grpSp>
          <p:nvGrpSpPr>
            <p:cNvPr id="275681" name="Группа 1295"/>
            <p:cNvGrpSpPr>
              <a:grpSpLocks/>
            </p:cNvGrpSpPr>
            <p:nvPr/>
          </p:nvGrpSpPr>
          <p:grpSpPr bwMode="auto">
            <a:xfrm>
              <a:off x="1601232" y="3560787"/>
              <a:ext cx="1762118" cy="663686"/>
              <a:chOff x="1785918" y="4357694"/>
              <a:chExt cx="1762118" cy="663686"/>
            </a:xfrm>
          </p:grpSpPr>
          <p:grpSp>
            <p:nvGrpSpPr>
              <p:cNvPr id="17" name="Группа 61"/>
              <p:cNvGrpSpPr/>
              <p:nvPr/>
            </p:nvGrpSpPr>
            <p:grpSpPr>
              <a:xfrm>
                <a:off x="1785918" y="4357694"/>
                <a:ext cx="1762118" cy="663686"/>
                <a:chOff x="1714480" y="1785926"/>
                <a:chExt cx="2655398" cy="1000132"/>
              </a:xfrm>
              <a:solidFill>
                <a:srgbClr val="C5EAFB"/>
              </a:solidFill>
            </p:grpSpPr>
            <p:sp>
              <p:nvSpPr>
                <p:cNvPr id="552" name="Прямоугольник 551"/>
                <p:cNvSpPr/>
                <p:nvPr/>
              </p:nvSpPr>
              <p:spPr>
                <a:xfrm>
                  <a:off x="1714480" y="1785926"/>
                  <a:ext cx="2643206" cy="1000132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cxnSp>
              <p:nvCxnSpPr>
                <p:cNvPr id="553" name="Прямая соединительная линия 552"/>
                <p:cNvCxnSpPr/>
                <p:nvPr/>
              </p:nvCxnSpPr>
              <p:spPr>
                <a:xfrm>
                  <a:off x="1726672" y="2441060"/>
                  <a:ext cx="2643206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4" name="Овал 553"/>
              <p:cNvSpPr/>
              <p:nvPr/>
            </p:nvSpPr>
            <p:spPr>
              <a:xfrm>
                <a:off x="3187892" y="4496518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55" name="Овал 554"/>
              <p:cNvSpPr/>
              <p:nvPr/>
            </p:nvSpPr>
            <p:spPr>
              <a:xfrm>
                <a:off x="3107469" y="4613120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56" name="Овал 555"/>
              <p:cNvSpPr/>
              <p:nvPr/>
            </p:nvSpPr>
            <p:spPr>
              <a:xfrm>
                <a:off x="2634983" y="4603069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57" name="Овал 556"/>
              <p:cNvSpPr/>
              <p:nvPr/>
            </p:nvSpPr>
            <p:spPr>
              <a:xfrm>
                <a:off x="3187892" y="4695547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58" name="Овал 557"/>
              <p:cNvSpPr/>
              <p:nvPr/>
            </p:nvSpPr>
            <p:spPr>
              <a:xfrm>
                <a:off x="2950644" y="4715651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59" name="Овал 558"/>
              <p:cNvSpPr/>
              <p:nvPr/>
            </p:nvSpPr>
            <p:spPr>
              <a:xfrm>
                <a:off x="2626940" y="4416102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60" name="Овал 559"/>
              <p:cNvSpPr/>
              <p:nvPr/>
            </p:nvSpPr>
            <p:spPr>
              <a:xfrm>
                <a:off x="2544507" y="4518633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61" name="Овал 560"/>
              <p:cNvSpPr/>
              <p:nvPr/>
            </p:nvSpPr>
            <p:spPr>
              <a:xfrm>
                <a:off x="2892337" y="4615131"/>
                <a:ext cx="50265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62" name="Овал 561"/>
              <p:cNvSpPr/>
              <p:nvPr/>
            </p:nvSpPr>
            <p:spPr>
              <a:xfrm>
                <a:off x="2759638" y="4607090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63" name="Овал 562"/>
              <p:cNvSpPr/>
              <p:nvPr/>
            </p:nvSpPr>
            <p:spPr>
              <a:xfrm>
                <a:off x="2697311" y="4697556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64" name="Овал 563"/>
              <p:cNvSpPr/>
              <p:nvPr/>
            </p:nvSpPr>
            <p:spPr>
              <a:xfrm>
                <a:off x="2886305" y="4416102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65" name="Овал 564"/>
              <p:cNvSpPr/>
              <p:nvPr/>
            </p:nvSpPr>
            <p:spPr>
              <a:xfrm>
                <a:off x="2578686" y="4687505"/>
                <a:ext cx="4825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66" name="Овал 565"/>
              <p:cNvSpPr/>
              <p:nvPr/>
            </p:nvSpPr>
            <p:spPr>
              <a:xfrm>
                <a:off x="2685248" y="4510591"/>
                <a:ext cx="5026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67" name="Овал 566"/>
              <p:cNvSpPr/>
              <p:nvPr/>
            </p:nvSpPr>
            <p:spPr>
              <a:xfrm>
                <a:off x="2998898" y="4404040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68" name="Овал 567"/>
              <p:cNvSpPr/>
              <p:nvPr/>
            </p:nvSpPr>
            <p:spPr>
              <a:xfrm>
                <a:off x="2743554" y="4422134"/>
                <a:ext cx="4825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69" name="Овал 568"/>
              <p:cNvSpPr/>
              <p:nvPr/>
            </p:nvSpPr>
            <p:spPr>
              <a:xfrm>
                <a:off x="3071279" y="4709619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70" name="Овал 569"/>
              <p:cNvSpPr/>
              <p:nvPr/>
            </p:nvSpPr>
            <p:spPr>
              <a:xfrm>
                <a:off x="2960696" y="4520642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71" name="Овал 570"/>
              <p:cNvSpPr/>
              <p:nvPr/>
            </p:nvSpPr>
            <p:spPr>
              <a:xfrm>
                <a:off x="2996887" y="4627193"/>
                <a:ext cx="50265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72" name="Овал 571"/>
              <p:cNvSpPr/>
              <p:nvPr/>
            </p:nvSpPr>
            <p:spPr>
              <a:xfrm>
                <a:off x="2830009" y="4514612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73" name="Овал 572"/>
              <p:cNvSpPr/>
              <p:nvPr/>
            </p:nvSpPr>
            <p:spPr>
              <a:xfrm>
                <a:off x="2844083" y="4693536"/>
                <a:ext cx="50265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74" name="Овал 573"/>
              <p:cNvSpPr/>
              <p:nvPr/>
            </p:nvSpPr>
            <p:spPr>
              <a:xfrm>
                <a:off x="3173818" y="4389968"/>
                <a:ext cx="50265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75" name="Овал 574"/>
              <p:cNvSpPr/>
              <p:nvPr/>
            </p:nvSpPr>
            <p:spPr>
              <a:xfrm>
                <a:off x="3073289" y="4528684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76" name="Овал 575"/>
              <p:cNvSpPr/>
              <p:nvPr/>
            </p:nvSpPr>
            <p:spPr>
              <a:xfrm>
                <a:off x="3091385" y="4442238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77" name="Овал 576"/>
              <p:cNvSpPr/>
              <p:nvPr/>
            </p:nvSpPr>
            <p:spPr>
              <a:xfrm>
                <a:off x="3350749" y="4721681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78" name="Овал 577"/>
              <p:cNvSpPr/>
              <p:nvPr/>
            </p:nvSpPr>
            <p:spPr>
              <a:xfrm>
                <a:off x="3272337" y="4667401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79" name="Овал 578"/>
              <p:cNvSpPr/>
              <p:nvPr/>
            </p:nvSpPr>
            <p:spPr>
              <a:xfrm>
                <a:off x="3280379" y="4528684"/>
                <a:ext cx="5026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80" name="Овал 579"/>
              <p:cNvSpPr/>
              <p:nvPr/>
            </p:nvSpPr>
            <p:spPr>
              <a:xfrm>
                <a:off x="3210008" y="4593016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81" name="Овал 580"/>
              <p:cNvSpPr/>
              <p:nvPr/>
            </p:nvSpPr>
            <p:spPr>
              <a:xfrm>
                <a:off x="3262283" y="4414092"/>
                <a:ext cx="4825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82" name="Овал 581"/>
              <p:cNvSpPr/>
              <p:nvPr/>
            </p:nvSpPr>
            <p:spPr>
              <a:xfrm>
                <a:off x="2492232" y="4408061"/>
                <a:ext cx="50264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583" name="Овал 582"/>
              <p:cNvSpPr/>
              <p:nvPr/>
            </p:nvSpPr>
            <p:spPr>
              <a:xfrm>
                <a:off x="2397734" y="4472393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84" name="Овал 583"/>
              <p:cNvSpPr/>
              <p:nvPr/>
            </p:nvSpPr>
            <p:spPr>
              <a:xfrm>
                <a:off x="2445988" y="4595027"/>
                <a:ext cx="50265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85" name="Овал 584"/>
              <p:cNvSpPr/>
              <p:nvPr/>
            </p:nvSpPr>
            <p:spPr>
              <a:xfrm>
                <a:off x="2411809" y="4707609"/>
                <a:ext cx="50264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86" name="Овал 585"/>
              <p:cNvSpPr/>
              <p:nvPr/>
            </p:nvSpPr>
            <p:spPr>
              <a:xfrm>
                <a:off x="2295195" y="4412081"/>
                <a:ext cx="4825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87" name="Овал 586"/>
              <p:cNvSpPr/>
              <p:nvPr/>
            </p:nvSpPr>
            <p:spPr>
              <a:xfrm>
                <a:off x="2293184" y="4609099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88" name="Овал 587"/>
              <p:cNvSpPr/>
              <p:nvPr/>
            </p:nvSpPr>
            <p:spPr>
              <a:xfrm>
                <a:off x="2174561" y="4500538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589" name="Овал 588"/>
              <p:cNvSpPr/>
              <p:nvPr/>
            </p:nvSpPr>
            <p:spPr>
              <a:xfrm>
                <a:off x="2134349" y="4395998"/>
                <a:ext cx="50264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90" name="Овал 589"/>
              <p:cNvSpPr/>
              <p:nvPr/>
            </p:nvSpPr>
            <p:spPr>
              <a:xfrm>
                <a:off x="2120274" y="4635235"/>
                <a:ext cx="50265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91" name="Овал 590"/>
              <p:cNvSpPr/>
              <p:nvPr/>
            </p:nvSpPr>
            <p:spPr>
              <a:xfrm>
                <a:off x="2242920" y="4713639"/>
                <a:ext cx="4825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92" name="Овал 591"/>
              <p:cNvSpPr/>
              <p:nvPr/>
            </p:nvSpPr>
            <p:spPr>
              <a:xfrm>
                <a:off x="3364823" y="4625182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93" name="Овал 592"/>
              <p:cNvSpPr/>
              <p:nvPr/>
            </p:nvSpPr>
            <p:spPr>
              <a:xfrm>
                <a:off x="3366833" y="4530695"/>
                <a:ext cx="4825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94" name="Овал 593"/>
              <p:cNvSpPr/>
              <p:nvPr/>
            </p:nvSpPr>
            <p:spPr>
              <a:xfrm>
                <a:off x="3352760" y="4446259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95" name="Овал 594"/>
              <p:cNvSpPr/>
              <p:nvPr/>
            </p:nvSpPr>
            <p:spPr>
              <a:xfrm>
                <a:off x="3394981" y="4379915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96" name="Овал 595"/>
              <p:cNvSpPr/>
              <p:nvPr/>
            </p:nvSpPr>
            <p:spPr>
              <a:xfrm>
                <a:off x="3453289" y="4462342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97" name="Овал 596"/>
              <p:cNvSpPr/>
              <p:nvPr/>
            </p:nvSpPr>
            <p:spPr>
              <a:xfrm>
                <a:off x="3459320" y="4576933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98" name="Овал 597"/>
              <p:cNvSpPr/>
              <p:nvPr/>
            </p:nvSpPr>
            <p:spPr>
              <a:xfrm>
                <a:off x="3451277" y="4691526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99" name="Овал 598"/>
              <p:cNvSpPr/>
              <p:nvPr/>
            </p:nvSpPr>
            <p:spPr>
              <a:xfrm>
                <a:off x="1941334" y="4410072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00" name="Овал 599"/>
              <p:cNvSpPr/>
              <p:nvPr/>
            </p:nvSpPr>
            <p:spPr>
              <a:xfrm>
                <a:off x="1949376" y="4607090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01" name="Овал 600"/>
              <p:cNvSpPr/>
              <p:nvPr/>
            </p:nvSpPr>
            <p:spPr>
              <a:xfrm>
                <a:off x="1830751" y="4496518"/>
                <a:ext cx="50265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602" name="Овал 601"/>
              <p:cNvSpPr/>
              <p:nvPr/>
            </p:nvSpPr>
            <p:spPr>
              <a:xfrm>
                <a:off x="1830751" y="4699567"/>
                <a:ext cx="50265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03" name="Овал 602"/>
              <p:cNvSpPr/>
              <p:nvPr/>
            </p:nvSpPr>
            <p:spPr>
              <a:xfrm>
                <a:off x="2051915" y="4496518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04" name="Овал 603"/>
              <p:cNvSpPr/>
              <p:nvPr/>
            </p:nvSpPr>
            <p:spPr>
              <a:xfrm>
                <a:off x="2013714" y="4699567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275682" name="Группа 1296"/>
            <p:cNvGrpSpPr>
              <a:grpSpLocks/>
            </p:cNvGrpSpPr>
            <p:nvPr/>
          </p:nvGrpSpPr>
          <p:grpSpPr bwMode="auto">
            <a:xfrm>
              <a:off x="3872434" y="3560787"/>
              <a:ext cx="1762118" cy="663686"/>
              <a:chOff x="4000496" y="4408388"/>
              <a:chExt cx="1762118" cy="663686"/>
            </a:xfrm>
          </p:grpSpPr>
          <p:sp>
            <p:nvSpPr>
              <p:cNvPr id="613" name="Прямоугольник 612"/>
              <p:cNvSpPr/>
              <p:nvPr/>
            </p:nvSpPr>
            <p:spPr>
              <a:xfrm>
                <a:off x="3999839" y="4408496"/>
                <a:ext cx="1755235" cy="663428"/>
              </a:xfrm>
              <a:prstGeom prst="rect">
                <a:avLst/>
              </a:prstGeom>
              <a:solidFill>
                <a:srgbClr val="C5EAFB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614" name="Прямая соединительная линия 613"/>
              <p:cNvCxnSpPr/>
              <p:nvPr/>
            </p:nvCxnSpPr>
            <p:spPr>
              <a:xfrm>
                <a:off x="4007881" y="4842739"/>
                <a:ext cx="1755235" cy="0"/>
              </a:xfrm>
              <a:prstGeom prst="line">
                <a:avLst/>
              </a:prstGeom>
              <a:solidFill>
                <a:srgbClr val="C5EAFB"/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4" name="Овал 723"/>
              <p:cNvSpPr/>
              <p:nvPr/>
            </p:nvSpPr>
            <p:spPr>
              <a:xfrm>
                <a:off x="4166716" y="4868874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25" name="Овал 724"/>
              <p:cNvSpPr/>
              <p:nvPr/>
            </p:nvSpPr>
            <p:spPr>
              <a:xfrm>
                <a:off x="4056135" y="4967383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726" name="Овал 725"/>
              <p:cNvSpPr/>
              <p:nvPr/>
            </p:nvSpPr>
            <p:spPr>
              <a:xfrm>
                <a:off x="4271266" y="4979446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27" name="Овал 726"/>
              <p:cNvSpPr/>
              <p:nvPr/>
            </p:nvSpPr>
            <p:spPr>
              <a:xfrm>
                <a:off x="4633170" y="4880936"/>
                <a:ext cx="50265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28" name="Овал 727"/>
              <p:cNvSpPr/>
              <p:nvPr/>
            </p:nvSpPr>
            <p:spPr>
              <a:xfrm>
                <a:off x="4528620" y="4957331"/>
                <a:ext cx="50265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729" name="Овал 728"/>
              <p:cNvSpPr/>
              <p:nvPr/>
            </p:nvSpPr>
            <p:spPr>
              <a:xfrm>
                <a:off x="4745763" y="4981455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30" name="Овал 729"/>
              <p:cNvSpPr/>
              <p:nvPr/>
            </p:nvSpPr>
            <p:spPr>
              <a:xfrm>
                <a:off x="4393912" y="4895009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31" name="Овал 730"/>
              <p:cNvSpPr/>
              <p:nvPr/>
            </p:nvSpPr>
            <p:spPr>
              <a:xfrm>
                <a:off x="4872430" y="4888977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32" name="Овал 731"/>
              <p:cNvSpPr/>
              <p:nvPr/>
            </p:nvSpPr>
            <p:spPr>
              <a:xfrm>
                <a:off x="5023223" y="4993518"/>
                <a:ext cx="4825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33" name="Овал 732"/>
              <p:cNvSpPr/>
              <p:nvPr/>
            </p:nvSpPr>
            <p:spPr>
              <a:xfrm>
                <a:off x="5137826" y="4897019"/>
                <a:ext cx="5026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34" name="Овал 733"/>
              <p:cNvSpPr/>
              <p:nvPr/>
            </p:nvSpPr>
            <p:spPr>
              <a:xfrm>
                <a:off x="5385127" y="4886968"/>
                <a:ext cx="50265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35" name="Овал 734"/>
              <p:cNvSpPr/>
              <p:nvPr/>
            </p:nvSpPr>
            <p:spPr>
              <a:xfrm>
                <a:off x="5274546" y="4985476"/>
                <a:ext cx="50264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736" name="Овал 735"/>
              <p:cNvSpPr/>
              <p:nvPr/>
            </p:nvSpPr>
            <p:spPr>
              <a:xfrm>
                <a:off x="5517825" y="4969393"/>
                <a:ext cx="50265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37" name="Овал 736"/>
              <p:cNvSpPr/>
              <p:nvPr/>
            </p:nvSpPr>
            <p:spPr>
              <a:xfrm>
                <a:off x="5660577" y="4913102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42" name="Овал 741"/>
              <p:cNvSpPr/>
              <p:nvPr/>
            </p:nvSpPr>
            <p:spPr>
              <a:xfrm>
                <a:off x="4615076" y="4456745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43" name="Овал 742"/>
              <p:cNvSpPr/>
              <p:nvPr/>
            </p:nvSpPr>
            <p:spPr>
              <a:xfrm>
                <a:off x="4603012" y="4689950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44" name="Овал 743"/>
              <p:cNvSpPr/>
              <p:nvPr/>
            </p:nvSpPr>
            <p:spPr>
              <a:xfrm>
                <a:off x="4767880" y="4681908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45" name="Овал 744"/>
              <p:cNvSpPr/>
              <p:nvPr/>
            </p:nvSpPr>
            <p:spPr>
              <a:xfrm>
                <a:off x="4681424" y="4639689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46" name="Овал 745"/>
              <p:cNvSpPr/>
              <p:nvPr/>
            </p:nvSpPr>
            <p:spPr>
              <a:xfrm>
                <a:off x="4669361" y="4541181"/>
                <a:ext cx="5227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47" name="Овал 746"/>
              <p:cNvSpPr/>
              <p:nvPr/>
            </p:nvSpPr>
            <p:spPr>
              <a:xfrm>
                <a:off x="4590949" y="4547212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48" name="Овал 747"/>
              <p:cNvSpPr/>
              <p:nvPr/>
            </p:nvSpPr>
            <p:spPr>
              <a:xfrm>
                <a:off x="4773911" y="4591440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49" name="Овал 748"/>
              <p:cNvSpPr/>
              <p:nvPr/>
            </p:nvSpPr>
            <p:spPr>
              <a:xfrm>
                <a:off x="4733699" y="4486900"/>
                <a:ext cx="5227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50" name="Овал 749"/>
              <p:cNvSpPr/>
              <p:nvPr/>
            </p:nvSpPr>
            <p:spPr>
              <a:xfrm>
                <a:off x="4808091" y="4442672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51" name="Овал 750"/>
              <p:cNvSpPr/>
              <p:nvPr/>
            </p:nvSpPr>
            <p:spPr>
              <a:xfrm>
                <a:off x="4828197" y="4533140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52" name="Овал 751"/>
              <p:cNvSpPr/>
              <p:nvPr/>
            </p:nvSpPr>
            <p:spPr>
              <a:xfrm>
                <a:off x="4864388" y="4613555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53" name="Овал 752"/>
              <p:cNvSpPr/>
              <p:nvPr/>
            </p:nvSpPr>
            <p:spPr>
              <a:xfrm>
                <a:off x="4904599" y="4468807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54" name="Овал 753"/>
              <p:cNvSpPr/>
              <p:nvPr/>
            </p:nvSpPr>
            <p:spPr>
              <a:xfrm>
                <a:off x="4902588" y="4675876"/>
                <a:ext cx="5227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55" name="Овал 754"/>
              <p:cNvSpPr/>
              <p:nvPr/>
            </p:nvSpPr>
            <p:spPr>
              <a:xfrm>
                <a:off x="5053382" y="4695980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56" name="Овал 755"/>
              <p:cNvSpPr/>
              <p:nvPr/>
            </p:nvSpPr>
            <p:spPr>
              <a:xfrm>
                <a:off x="4987032" y="4641701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57" name="Овал 756"/>
              <p:cNvSpPr/>
              <p:nvPr/>
            </p:nvSpPr>
            <p:spPr>
              <a:xfrm>
                <a:off x="4999096" y="4547212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58" name="Овал 757"/>
              <p:cNvSpPr/>
              <p:nvPr/>
            </p:nvSpPr>
            <p:spPr>
              <a:xfrm>
                <a:off x="4916663" y="4557264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59" name="Овал 758"/>
              <p:cNvSpPr/>
              <p:nvPr/>
            </p:nvSpPr>
            <p:spPr>
              <a:xfrm>
                <a:off x="5085551" y="4595461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60" name="Овал 759"/>
              <p:cNvSpPr/>
              <p:nvPr/>
            </p:nvSpPr>
            <p:spPr>
              <a:xfrm>
                <a:off x="5079519" y="4498962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61" name="Овал 760"/>
              <p:cNvSpPr/>
              <p:nvPr/>
            </p:nvSpPr>
            <p:spPr>
              <a:xfrm>
                <a:off x="5135815" y="4444683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62" name="Овал 761"/>
              <p:cNvSpPr/>
              <p:nvPr/>
            </p:nvSpPr>
            <p:spPr>
              <a:xfrm>
                <a:off x="5145869" y="4545202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63" name="Овал 762"/>
              <p:cNvSpPr/>
              <p:nvPr/>
            </p:nvSpPr>
            <p:spPr>
              <a:xfrm>
                <a:off x="5139836" y="4663814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64" name="Овал 763"/>
              <p:cNvSpPr/>
              <p:nvPr/>
            </p:nvSpPr>
            <p:spPr>
              <a:xfrm>
                <a:off x="5214228" y="4498962"/>
                <a:ext cx="5227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65" name="Овал 764"/>
              <p:cNvSpPr/>
              <p:nvPr/>
            </p:nvSpPr>
            <p:spPr>
              <a:xfrm>
                <a:off x="5216238" y="4601493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66" name="Овал 765"/>
              <p:cNvSpPr/>
              <p:nvPr/>
            </p:nvSpPr>
            <p:spPr>
              <a:xfrm>
                <a:off x="5220259" y="4700001"/>
                <a:ext cx="5227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67" name="Овал 766"/>
              <p:cNvSpPr/>
              <p:nvPr/>
            </p:nvSpPr>
            <p:spPr>
              <a:xfrm>
                <a:off x="5264492" y="4458755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68" name="Овал 767"/>
              <p:cNvSpPr/>
              <p:nvPr/>
            </p:nvSpPr>
            <p:spPr>
              <a:xfrm>
                <a:off x="5282588" y="4583399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69" name="Овал 768"/>
              <p:cNvSpPr/>
              <p:nvPr/>
            </p:nvSpPr>
            <p:spPr>
              <a:xfrm>
                <a:off x="5288619" y="4683918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0" name="Овал 769"/>
              <p:cNvSpPr/>
              <p:nvPr/>
            </p:nvSpPr>
            <p:spPr>
              <a:xfrm>
                <a:off x="5354969" y="4434630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1" name="Овал 770"/>
              <p:cNvSpPr/>
              <p:nvPr/>
            </p:nvSpPr>
            <p:spPr>
              <a:xfrm>
                <a:off x="5342905" y="4523087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2" name="Овал 771"/>
              <p:cNvSpPr/>
              <p:nvPr/>
            </p:nvSpPr>
            <p:spPr>
              <a:xfrm>
                <a:off x="5354969" y="4597472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3" name="Овал 772"/>
              <p:cNvSpPr/>
              <p:nvPr/>
            </p:nvSpPr>
            <p:spPr>
              <a:xfrm>
                <a:off x="5361000" y="4695980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4" name="Овал 773"/>
              <p:cNvSpPr/>
              <p:nvPr/>
            </p:nvSpPr>
            <p:spPr>
              <a:xfrm>
                <a:off x="5421317" y="4593451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5" name="Овал 774"/>
              <p:cNvSpPr/>
              <p:nvPr/>
            </p:nvSpPr>
            <p:spPr>
              <a:xfrm>
                <a:off x="5427350" y="4691960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6" name="Овал 775"/>
              <p:cNvSpPr/>
              <p:nvPr/>
            </p:nvSpPr>
            <p:spPr>
              <a:xfrm>
                <a:off x="5473592" y="4442672"/>
                <a:ext cx="50265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7" name="Овал 776"/>
              <p:cNvSpPr/>
              <p:nvPr/>
            </p:nvSpPr>
            <p:spPr>
              <a:xfrm>
                <a:off x="5481635" y="4531129"/>
                <a:ext cx="50265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8" name="Овал 777"/>
              <p:cNvSpPr/>
              <p:nvPr/>
            </p:nvSpPr>
            <p:spPr>
              <a:xfrm>
                <a:off x="5495709" y="4617576"/>
                <a:ext cx="50264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9" name="Овал 778"/>
              <p:cNvSpPr/>
              <p:nvPr/>
            </p:nvSpPr>
            <p:spPr>
              <a:xfrm>
                <a:off x="5499730" y="4704022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0" name="Овал 779"/>
              <p:cNvSpPr/>
              <p:nvPr/>
            </p:nvSpPr>
            <p:spPr>
              <a:xfrm>
                <a:off x="5407244" y="4494942"/>
                <a:ext cx="5227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1" name="Овал 780"/>
              <p:cNvSpPr/>
              <p:nvPr/>
            </p:nvSpPr>
            <p:spPr>
              <a:xfrm>
                <a:off x="4393912" y="4466796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2" name="Овал 781"/>
              <p:cNvSpPr/>
              <p:nvPr/>
            </p:nvSpPr>
            <p:spPr>
              <a:xfrm>
                <a:off x="4458251" y="4663814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3" name="Овал 782"/>
              <p:cNvSpPr/>
              <p:nvPr/>
            </p:nvSpPr>
            <p:spPr>
              <a:xfrm>
                <a:off x="4552747" y="4623606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4" name="Овал 783"/>
              <p:cNvSpPr/>
              <p:nvPr/>
            </p:nvSpPr>
            <p:spPr>
              <a:xfrm>
                <a:off x="4500472" y="4486900"/>
                <a:ext cx="5227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5" name="Овал 784"/>
              <p:cNvSpPr/>
              <p:nvPr/>
            </p:nvSpPr>
            <p:spPr>
              <a:xfrm>
                <a:off x="4454229" y="4559274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6" name="Овал 785"/>
              <p:cNvSpPr/>
              <p:nvPr/>
            </p:nvSpPr>
            <p:spPr>
              <a:xfrm>
                <a:off x="5541952" y="4436641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7" name="Овал 786"/>
              <p:cNvSpPr/>
              <p:nvPr/>
            </p:nvSpPr>
            <p:spPr>
              <a:xfrm>
                <a:off x="5549994" y="4525098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8" name="Овал 787"/>
              <p:cNvSpPr/>
              <p:nvPr/>
            </p:nvSpPr>
            <p:spPr>
              <a:xfrm>
                <a:off x="5562058" y="4619586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9" name="Овал 788"/>
              <p:cNvSpPr/>
              <p:nvPr/>
            </p:nvSpPr>
            <p:spPr>
              <a:xfrm>
                <a:off x="5566079" y="4697991"/>
                <a:ext cx="5227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0" name="Овал 789"/>
              <p:cNvSpPr/>
              <p:nvPr/>
            </p:nvSpPr>
            <p:spPr>
              <a:xfrm>
                <a:off x="5664598" y="4494942"/>
                <a:ext cx="50264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1" name="Овал 790"/>
              <p:cNvSpPr/>
              <p:nvPr/>
            </p:nvSpPr>
            <p:spPr>
              <a:xfrm>
                <a:off x="5600259" y="4468807"/>
                <a:ext cx="50264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2" name="Овал 791"/>
              <p:cNvSpPr/>
              <p:nvPr/>
            </p:nvSpPr>
            <p:spPr>
              <a:xfrm>
                <a:off x="5612323" y="4543191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3" name="Овал 792"/>
              <p:cNvSpPr/>
              <p:nvPr/>
            </p:nvSpPr>
            <p:spPr>
              <a:xfrm>
                <a:off x="5618354" y="4641701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4" name="Овал 793"/>
              <p:cNvSpPr/>
              <p:nvPr/>
            </p:nvSpPr>
            <p:spPr>
              <a:xfrm>
                <a:off x="5656556" y="4702012"/>
                <a:ext cx="50264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5" name="Овал 794"/>
              <p:cNvSpPr/>
              <p:nvPr/>
            </p:nvSpPr>
            <p:spPr>
              <a:xfrm>
                <a:off x="5652534" y="4432620"/>
                <a:ext cx="50264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6" name="Овал 795"/>
              <p:cNvSpPr/>
              <p:nvPr/>
            </p:nvSpPr>
            <p:spPr>
              <a:xfrm>
                <a:off x="4365764" y="4661804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7" name="Овал 796"/>
              <p:cNvSpPr/>
              <p:nvPr/>
            </p:nvSpPr>
            <p:spPr>
              <a:xfrm>
                <a:off x="4351689" y="4569327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8" name="Овал 797"/>
              <p:cNvSpPr/>
              <p:nvPr/>
            </p:nvSpPr>
            <p:spPr>
              <a:xfrm>
                <a:off x="4313489" y="4470817"/>
                <a:ext cx="5227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9" name="Овал 798"/>
              <p:cNvSpPr/>
              <p:nvPr/>
            </p:nvSpPr>
            <p:spPr>
              <a:xfrm>
                <a:off x="5666608" y="4585410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00" name="Овал 799"/>
              <p:cNvSpPr/>
              <p:nvPr/>
            </p:nvSpPr>
            <p:spPr>
              <a:xfrm>
                <a:off x="4997086" y="4460766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14" name="Овал 813"/>
              <p:cNvSpPr/>
              <p:nvPr/>
            </p:nvSpPr>
            <p:spPr>
              <a:xfrm>
                <a:off x="4452218" y="4760313"/>
                <a:ext cx="52275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15" name="Овал 814"/>
              <p:cNvSpPr/>
              <p:nvPr/>
            </p:nvSpPr>
            <p:spPr>
              <a:xfrm>
                <a:off x="4693488" y="4746241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16" name="Овал 815"/>
              <p:cNvSpPr/>
              <p:nvPr/>
            </p:nvSpPr>
            <p:spPr>
              <a:xfrm>
                <a:off x="4806080" y="4762324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17" name="Овал 816"/>
              <p:cNvSpPr/>
              <p:nvPr/>
            </p:nvSpPr>
            <p:spPr>
              <a:xfrm>
                <a:off x="4926715" y="4764333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18" name="Овал 817"/>
              <p:cNvSpPr/>
              <p:nvPr/>
            </p:nvSpPr>
            <p:spPr>
              <a:xfrm>
                <a:off x="5031265" y="4760313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19" name="Овал 818"/>
              <p:cNvSpPr/>
              <p:nvPr/>
            </p:nvSpPr>
            <p:spPr>
              <a:xfrm>
                <a:off x="5143857" y="4766345"/>
                <a:ext cx="5227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0" name="Овал 819"/>
              <p:cNvSpPr/>
              <p:nvPr/>
            </p:nvSpPr>
            <p:spPr>
              <a:xfrm>
                <a:off x="5226292" y="4766345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1" name="Овал 820"/>
              <p:cNvSpPr/>
              <p:nvPr/>
            </p:nvSpPr>
            <p:spPr>
              <a:xfrm>
                <a:off x="5310736" y="4762324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2" name="Овал 821"/>
              <p:cNvSpPr/>
              <p:nvPr/>
            </p:nvSpPr>
            <p:spPr>
              <a:xfrm>
                <a:off x="5391159" y="4758303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3" name="Овал 822"/>
              <p:cNvSpPr/>
              <p:nvPr/>
            </p:nvSpPr>
            <p:spPr>
              <a:xfrm>
                <a:off x="5463540" y="4768354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4" name="Овал 823"/>
              <p:cNvSpPr/>
              <p:nvPr/>
            </p:nvSpPr>
            <p:spPr>
              <a:xfrm>
                <a:off x="4566822" y="4764333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5" name="Овал 824"/>
              <p:cNvSpPr/>
              <p:nvPr/>
            </p:nvSpPr>
            <p:spPr>
              <a:xfrm>
                <a:off x="5527878" y="4768354"/>
                <a:ext cx="50264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6" name="Овал 825"/>
              <p:cNvSpPr/>
              <p:nvPr/>
            </p:nvSpPr>
            <p:spPr>
              <a:xfrm>
                <a:off x="5598248" y="4760313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7" name="Овал 826"/>
              <p:cNvSpPr/>
              <p:nvPr/>
            </p:nvSpPr>
            <p:spPr>
              <a:xfrm>
                <a:off x="4345658" y="4746241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8" name="Овал 827"/>
              <p:cNvSpPr/>
              <p:nvPr/>
            </p:nvSpPr>
            <p:spPr>
              <a:xfrm>
                <a:off x="5666608" y="4764333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9" name="Овал 828"/>
              <p:cNvSpPr/>
              <p:nvPr/>
            </p:nvSpPr>
            <p:spPr>
              <a:xfrm>
                <a:off x="4142589" y="4774386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30" name="Овал 829"/>
              <p:cNvSpPr/>
              <p:nvPr/>
            </p:nvSpPr>
            <p:spPr>
              <a:xfrm>
                <a:off x="4156664" y="4677887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31" name="Овал 830"/>
              <p:cNvSpPr/>
              <p:nvPr/>
            </p:nvSpPr>
            <p:spPr>
              <a:xfrm>
                <a:off x="4158674" y="4583399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32" name="Овал 831"/>
              <p:cNvSpPr/>
              <p:nvPr/>
            </p:nvSpPr>
            <p:spPr>
              <a:xfrm>
                <a:off x="4146610" y="4498962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33" name="Овал 832"/>
              <p:cNvSpPr/>
              <p:nvPr/>
            </p:nvSpPr>
            <p:spPr>
              <a:xfrm>
                <a:off x="4186822" y="4430609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34" name="Овал 833"/>
              <p:cNvSpPr/>
              <p:nvPr/>
            </p:nvSpPr>
            <p:spPr>
              <a:xfrm>
                <a:off x="4245129" y="4515046"/>
                <a:ext cx="5026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35" name="Овал 834"/>
              <p:cNvSpPr/>
              <p:nvPr/>
            </p:nvSpPr>
            <p:spPr>
              <a:xfrm>
                <a:off x="4251160" y="4629638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36" name="Овал 835"/>
              <p:cNvSpPr/>
              <p:nvPr/>
            </p:nvSpPr>
            <p:spPr>
              <a:xfrm>
                <a:off x="4243118" y="4744230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1" name="Овал 840"/>
              <p:cNvSpPr/>
              <p:nvPr/>
            </p:nvSpPr>
            <p:spPr>
              <a:xfrm>
                <a:off x="4038039" y="4448703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2" name="Овал 841"/>
              <p:cNvSpPr/>
              <p:nvPr/>
            </p:nvSpPr>
            <p:spPr>
              <a:xfrm>
                <a:off x="4060156" y="4527108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3" name="Овал 842"/>
              <p:cNvSpPr/>
              <p:nvPr/>
            </p:nvSpPr>
            <p:spPr>
              <a:xfrm>
                <a:off x="4066187" y="4641701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4" name="Овал 843"/>
              <p:cNvSpPr/>
              <p:nvPr/>
            </p:nvSpPr>
            <p:spPr>
              <a:xfrm>
                <a:off x="4058145" y="4756292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275683" name="Группа 1297"/>
            <p:cNvGrpSpPr>
              <a:grpSpLocks/>
            </p:cNvGrpSpPr>
            <p:nvPr/>
          </p:nvGrpSpPr>
          <p:grpSpPr bwMode="auto">
            <a:xfrm>
              <a:off x="6143636" y="3560787"/>
              <a:ext cx="1762118" cy="663686"/>
              <a:chOff x="6072198" y="4357694"/>
              <a:chExt cx="1762118" cy="663686"/>
            </a:xfrm>
          </p:grpSpPr>
          <p:sp>
            <p:nvSpPr>
              <p:cNvPr id="845" name="Прямоугольник 844"/>
              <p:cNvSpPr/>
              <p:nvPr/>
            </p:nvSpPr>
            <p:spPr>
              <a:xfrm>
                <a:off x="6072293" y="4357802"/>
                <a:ext cx="1753225" cy="663428"/>
              </a:xfrm>
              <a:prstGeom prst="rect">
                <a:avLst/>
              </a:prstGeom>
              <a:solidFill>
                <a:srgbClr val="C5EAFB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846" name="Прямая соединительная линия 845"/>
              <p:cNvCxnSpPr/>
              <p:nvPr/>
            </p:nvCxnSpPr>
            <p:spPr>
              <a:xfrm>
                <a:off x="6080335" y="4792045"/>
                <a:ext cx="1753225" cy="0"/>
              </a:xfrm>
              <a:prstGeom prst="line">
                <a:avLst/>
              </a:prstGeom>
              <a:solidFill>
                <a:srgbClr val="C5EAFB"/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9" name="Овал 888"/>
              <p:cNvSpPr/>
              <p:nvPr/>
            </p:nvSpPr>
            <p:spPr>
              <a:xfrm>
                <a:off x="6114515" y="4383936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0" name="Овал 889"/>
              <p:cNvSpPr/>
              <p:nvPr/>
            </p:nvSpPr>
            <p:spPr>
              <a:xfrm>
                <a:off x="6102451" y="4472393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1" name="Овал 890"/>
              <p:cNvSpPr/>
              <p:nvPr/>
            </p:nvSpPr>
            <p:spPr>
              <a:xfrm>
                <a:off x="6114515" y="4546778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2" name="Овал 891"/>
              <p:cNvSpPr/>
              <p:nvPr/>
            </p:nvSpPr>
            <p:spPr>
              <a:xfrm>
                <a:off x="6120547" y="4645286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3" name="Овал 892"/>
              <p:cNvSpPr/>
              <p:nvPr/>
            </p:nvSpPr>
            <p:spPr>
              <a:xfrm>
                <a:off x="6182874" y="4542757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4" name="Овал 893"/>
              <p:cNvSpPr/>
              <p:nvPr/>
            </p:nvSpPr>
            <p:spPr>
              <a:xfrm>
                <a:off x="6188907" y="4641266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5" name="Овал 894"/>
              <p:cNvSpPr/>
              <p:nvPr/>
            </p:nvSpPr>
            <p:spPr>
              <a:xfrm>
                <a:off x="6233139" y="4391978"/>
                <a:ext cx="50264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6" name="Овал 895"/>
              <p:cNvSpPr/>
              <p:nvPr/>
            </p:nvSpPr>
            <p:spPr>
              <a:xfrm>
                <a:off x="6241182" y="4480435"/>
                <a:ext cx="50264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7" name="Овал 896"/>
              <p:cNvSpPr/>
              <p:nvPr/>
            </p:nvSpPr>
            <p:spPr>
              <a:xfrm>
                <a:off x="6255255" y="4566882"/>
                <a:ext cx="50265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8" name="Овал 897"/>
              <p:cNvSpPr/>
              <p:nvPr/>
            </p:nvSpPr>
            <p:spPr>
              <a:xfrm>
                <a:off x="6259276" y="4653328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9" name="Овал 898"/>
              <p:cNvSpPr/>
              <p:nvPr/>
            </p:nvSpPr>
            <p:spPr>
              <a:xfrm>
                <a:off x="6168801" y="4444248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5" name="Овал 904"/>
              <p:cNvSpPr/>
              <p:nvPr/>
            </p:nvSpPr>
            <p:spPr>
              <a:xfrm>
                <a:off x="6301499" y="4385947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6" name="Овал 905"/>
              <p:cNvSpPr/>
              <p:nvPr/>
            </p:nvSpPr>
            <p:spPr>
              <a:xfrm>
                <a:off x="6309541" y="4474404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7" name="Овал 906"/>
              <p:cNvSpPr/>
              <p:nvPr/>
            </p:nvSpPr>
            <p:spPr>
              <a:xfrm>
                <a:off x="6321605" y="4568892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8" name="Овал 907"/>
              <p:cNvSpPr/>
              <p:nvPr/>
            </p:nvSpPr>
            <p:spPr>
              <a:xfrm>
                <a:off x="6327636" y="4647297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9" name="Овал 908"/>
              <p:cNvSpPr/>
              <p:nvPr/>
            </p:nvSpPr>
            <p:spPr>
              <a:xfrm>
                <a:off x="6424144" y="4444248"/>
                <a:ext cx="50265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10" name="Овал 909"/>
              <p:cNvSpPr/>
              <p:nvPr/>
            </p:nvSpPr>
            <p:spPr>
              <a:xfrm>
                <a:off x="6359805" y="4418113"/>
                <a:ext cx="52275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11" name="Овал 910"/>
              <p:cNvSpPr/>
              <p:nvPr/>
            </p:nvSpPr>
            <p:spPr>
              <a:xfrm>
                <a:off x="6371869" y="4492497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12" name="Овал 911"/>
              <p:cNvSpPr/>
              <p:nvPr/>
            </p:nvSpPr>
            <p:spPr>
              <a:xfrm>
                <a:off x="6377901" y="4591007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13" name="Овал 912"/>
              <p:cNvSpPr/>
              <p:nvPr/>
            </p:nvSpPr>
            <p:spPr>
              <a:xfrm>
                <a:off x="6416101" y="4651318"/>
                <a:ext cx="50265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14" name="Овал 913"/>
              <p:cNvSpPr/>
              <p:nvPr/>
            </p:nvSpPr>
            <p:spPr>
              <a:xfrm>
                <a:off x="6412080" y="4381926"/>
                <a:ext cx="50265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18" name="Овал 917"/>
              <p:cNvSpPr/>
              <p:nvPr/>
            </p:nvSpPr>
            <p:spPr>
              <a:xfrm>
                <a:off x="6426155" y="4534716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8" name="Овал 927"/>
              <p:cNvSpPr/>
              <p:nvPr/>
            </p:nvSpPr>
            <p:spPr>
              <a:xfrm>
                <a:off x="6152716" y="4707609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9" name="Овал 928"/>
              <p:cNvSpPr/>
              <p:nvPr/>
            </p:nvSpPr>
            <p:spPr>
              <a:xfrm>
                <a:off x="6223086" y="4717660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1" name="Овал 930"/>
              <p:cNvSpPr/>
              <p:nvPr/>
            </p:nvSpPr>
            <p:spPr>
              <a:xfrm>
                <a:off x="6289435" y="4717660"/>
                <a:ext cx="50264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2" name="Овал 931"/>
              <p:cNvSpPr/>
              <p:nvPr/>
            </p:nvSpPr>
            <p:spPr>
              <a:xfrm>
                <a:off x="6357795" y="4709619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4" name="Овал 933"/>
              <p:cNvSpPr/>
              <p:nvPr/>
            </p:nvSpPr>
            <p:spPr>
              <a:xfrm>
                <a:off x="6426155" y="4713639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86" name="Овал 685"/>
              <p:cNvSpPr/>
              <p:nvPr/>
            </p:nvSpPr>
            <p:spPr>
              <a:xfrm>
                <a:off x="7503825" y="4518633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87" name="Овал 686"/>
              <p:cNvSpPr/>
              <p:nvPr/>
            </p:nvSpPr>
            <p:spPr>
              <a:xfrm>
                <a:off x="7499804" y="4605079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88" name="Овал 687"/>
              <p:cNvSpPr/>
              <p:nvPr/>
            </p:nvSpPr>
            <p:spPr>
              <a:xfrm>
                <a:off x="7517898" y="4659360"/>
                <a:ext cx="50265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90" name="Овал 689"/>
              <p:cNvSpPr/>
              <p:nvPr/>
            </p:nvSpPr>
            <p:spPr>
              <a:xfrm>
                <a:off x="7560121" y="4711630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91" name="Овал 690"/>
              <p:cNvSpPr/>
              <p:nvPr/>
            </p:nvSpPr>
            <p:spPr>
              <a:xfrm>
                <a:off x="7578216" y="4655339"/>
                <a:ext cx="50265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92" name="Овал 691"/>
              <p:cNvSpPr/>
              <p:nvPr/>
            </p:nvSpPr>
            <p:spPr>
              <a:xfrm>
                <a:off x="7560121" y="4595027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93" name="Овал 692"/>
              <p:cNvSpPr/>
              <p:nvPr/>
            </p:nvSpPr>
            <p:spPr>
              <a:xfrm>
                <a:off x="7558110" y="4536725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94" name="Овал 693"/>
              <p:cNvSpPr/>
              <p:nvPr/>
            </p:nvSpPr>
            <p:spPr>
              <a:xfrm>
                <a:off x="7540015" y="4472393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95" name="Овал 694"/>
              <p:cNvSpPr/>
              <p:nvPr/>
            </p:nvSpPr>
            <p:spPr>
              <a:xfrm>
                <a:off x="7533983" y="4408061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96" name="Овал 695"/>
              <p:cNvSpPr/>
              <p:nvPr/>
            </p:nvSpPr>
            <p:spPr>
              <a:xfrm>
                <a:off x="7582237" y="4373885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97" name="Овал 696"/>
              <p:cNvSpPr/>
              <p:nvPr/>
            </p:nvSpPr>
            <p:spPr>
              <a:xfrm>
                <a:off x="7590279" y="4434196"/>
                <a:ext cx="4825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98" name="Овал 697"/>
              <p:cNvSpPr/>
              <p:nvPr/>
            </p:nvSpPr>
            <p:spPr>
              <a:xfrm>
                <a:off x="7600333" y="4488476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99" name="Овал 698"/>
              <p:cNvSpPr/>
              <p:nvPr/>
            </p:nvSpPr>
            <p:spPr>
              <a:xfrm>
                <a:off x="7616417" y="4544767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00" name="Овал 699"/>
              <p:cNvSpPr/>
              <p:nvPr/>
            </p:nvSpPr>
            <p:spPr>
              <a:xfrm>
                <a:off x="7622449" y="4599048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01" name="Овал 700"/>
              <p:cNvSpPr/>
              <p:nvPr/>
            </p:nvSpPr>
            <p:spPr>
              <a:xfrm>
                <a:off x="7632502" y="4653328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02" name="Овал 701"/>
              <p:cNvSpPr/>
              <p:nvPr/>
            </p:nvSpPr>
            <p:spPr>
              <a:xfrm>
                <a:off x="7622449" y="4711630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03" name="Овал 702"/>
              <p:cNvSpPr/>
              <p:nvPr/>
            </p:nvSpPr>
            <p:spPr>
              <a:xfrm>
                <a:off x="7638533" y="4377906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04" name="Овал 703"/>
              <p:cNvSpPr/>
              <p:nvPr/>
            </p:nvSpPr>
            <p:spPr>
              <a:xfrm>
                <a:off x="7640544" y="4430176"/>
                <a:ext cx="5026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05" name="Овал 704"/>
              <p:cNvSpPr/>
              <p:nvPr/>
            </p:nvSpPr>
            <p:spPr>
              <a:xfrm>
                <a:off x="7652608" y="4480435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06" name="Овал 705"/>
              <p:cNvSpPr/>
              <p:nvPr/>
            </p:nvSpPr>
            <p:spPr>
              <a:xfrm>
                <a:off x="7676735" y="4534716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07" name="Овал 706"/>
              <p:cNvSpPr/>
              <p:nvPr/>
            </p:nvSpPr>
            <p:spPr>
              <a:xfrm>
                <a:off x="7684777" y="4588995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08" name="Овал 707"/>
              <p:cNvSpPr/>
              <p:nvPr/>
            </p:nvSpPr>
            <p:spPr>
              <a:xfrm>
                <a:off x="7688798" y="4639256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09" name="Овал 708"/>
              <p:cNvSpPr/>
              <p:nvPr/>
            </p:nvSpPr>
            <p:spPr>
              <a:xfrm>
                <a:off x="7678745" y="4699567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10" name="Овал 709"/>
              <p:cNvSpPr/>
              <p:nvPr/>
            </p:nvSpPr>
            <p:spPr>
              <a:xfrm>
                <a:off x="7690808" y="4379915"/>
                <a:ext cx="4825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11" name="Овал 710"/>
              <p:cNvSpPr/>
              <p:nvPr/>
            </p:nvSpPr>
            <p:spPr>
              <a:xfrm>
                <a:off x="7696841" y="4442238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12" name="Овал 711"/>
              <p:cNvSpPr/>
              <p:nvPr/>
            </p:nvSpPr>
            <p:spPr>
              <a:xfrm>
                <a:off x="7700862" y="4494508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13" name="Овал 712"/>
              <p:cNvSpPr/>
              <p:nvPr/>
            </p:nvSpPr>
            <p:spPr>
              <a:xfrm>
                <a:off x="7737052" y="4550799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14" name="Овал 713"/>
              <p:cNvSpPr/>
              <p:nvPr/>
            </p:nvSpPr>
            <p:spPr>
              <a:xfrm>
                <a:off x="7741073" y="4603069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15" name="Овал 714"/>
              <p:cNvSpPr/>
              <p:nvPr/>
            </p:nvSpPr>
            <p:spPr>
              <a:xfrm>
                <a:off x="7739062" y="4719671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16" name="Овал 715"/>
              <p:cNvSpPr/>
              <p:nvPr/>
            </p:nvSpPr>
            <p:spPr>
              <a:xfrm>
                <a:off x="7743083" y="4381926"/>
                <a:ext cx="4825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17" name="Овал 716"/>
              <p:cNvSpPr/>
              <p:nvPr/>
            </p:nvSpPr>
            <p:spPr>
              <a:xfrm>
                <a:off x="7747104" y="4436206"/>
                <a:ext cx="4825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18" name="Овал 717"/>
              <p:cNvSpPr/>
              <p:nvPr/>
            </p:nvSpPr>
            <p:spPr>
              <a:xfrm>
                <a:off x="7751126" y="4498529"/>
                <a:ext cx="4825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19" name="Овал 718"/>
              <p:cNvSpPr/>
              <p:nvPr/>
            </p:nvSpPr>
            <p:spPr>
              <a:xfrm>
                <a:off x="7749116" y="4663380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0" name="Овал 979"/>
              <p:cNvSpPr/>
              <p:nvPr/>
            </p:nvSpPr>
            <p:spPr>
              <a:xfrm>
                <a:off x="6492503" y="4398009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1" name="Овал 980"/>
              <p:cNvSpPr/>
              <p:nvPr/>
            </p:nvSpPr>
            <p:spPr>
              <a:xfrm>
                <a:off x="6482451" y="4480435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2" name="Овал 981"/>
              <p:cNvSpPr/>
              <p:nvPr/>
            </p:nvSpPr>
            <p:spPr>
              <a:xfrm>
                <a:off x="6492503" y="4550799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3" name="Овал 982"/>
              <p:cNvSpPr/>
              <p:nvPr/>
            </p:nvSpPr>
            <p:spPr>
              <a:xfrm>
                <a:off x="6498536" y="4645286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4" name="Овал 983"/>
              <p:cNvSpPr/>
              <p:nvPr/>
            </p:nvSpPr>
            <p:spPr>
              <a:xfrm>
                <a:off x="6556842" y="4546778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5" name="Овал 984"/>
              <p:cNvSpPr/>
              <p:nvPr/>
            </p:nvSpPr>
            <p:spPr>
              <a:xfrm>
                <a:off x="6562874" y="4641266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6" name="Овал 985"/>
              <p:cNvSpPr/>
              <p:nvPr/>
            </p:nvSpPr>
            <p:spPr>
              <a:xfrm>
                <a:off x="6605096" y="4406051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7" name="Овал 986"/>
              <p:cNvSpPr/>
              <p:nvPr/>
            </p:nvSpPr>
            <p:spPr>
              <a:xfrm>
                <a:off x="6613138" y="4490487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8" name="Овал 987"/>
              <p:cNvSpPr/>
              <p:nvPr/>
            </p:nvSpPr>
            <p:spPr>
              <a:xfrm>
                <a:off x="6627213" y="4570903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9" name="Овал 988"/>
              <p:cNvSpPr/>
              <p:nvPr/>
            </p:nvSpPr>
            <p:spPr>
              <a:xfrm>
                <a:off x="6631234" y="4653328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0" name="Овал 989"/>
              <p:cNvSpPr/>
              <p:nvPr/>
            </p:nvSpPr>
            <p:spPr>
              <a:xfrm>
                <a:off x="6544778" y="4454300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1" name="Овал 990"/>
              <p:cNvSpPr/>
              <p:nvPr/>
            </p:nvSpPr>
            <p:spPr>
              <a:xfrm>
                <a:off x="6669434" y="4391978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2" name="Овал 991"/>
              <p:cNvSpPr/>
              <p:nvPr/>
            </p:nvSpPr>
            <p:spPr>
              <a:xfrm>
                <a:off x="6677477" y="4484455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3" name="Овал 992"/>
              <p:cNvSpPr/>
              <p:nvPr/>
            </p:nvSpPr>
            <p:spPr>
              <a:xfrm>
                <a:off x="6689540" y="4570903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4" name="Овал 993"/>
              <p:cNvSpPr/>
              <p:nvPr/>
            </p:nvSpPr>
            <p:spPr>
              <a:xfrm>
                <a:off x="6695572" y="4647297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5" name="Овал 994"/>
              <p:cNvSpPr/>
              <p:nvPr/>
            </p:nvSpPr>
            <p:spPr>
              <a:xfrm>
                <a:off x="6786048" y="4454300"/>
                <a:ext cx="5227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6" name="Овал 995"/>
              <p:cNvSpPr/>
              <p:nvPr/>
            </p:nvSpPr>
            <p:spPr>
              <a:xfrm>
                <a:off x="6725730" y="4430176"/>
                <a:ext cx="5227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7" name="Овал 996"/>
              <p:cNvSpPr/>
              <p:nvPr/>
            </p:nvSpPr>
            <p:spPr>
              <a:xfrm>
                <a:off x="6737794" y="4500538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8" name="Овал 997"/>
              <p:cNvSpPr/>
              <p:nvPr/>
            </p:nvSpPr>
            <p:spPr>
              <a:xfrm>
                <a:off x="6743826" y="4595027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9" name="Овал 998"/>
              <p:cNvSpPr/>
              <p:nvPr/>
            </p:nvSpPr>
            <p:spPr>
              <a:xfrm>
                <a:off x="6780017" y="4651318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0" name="Овал 999"/>
              <p:cNvSpPr/>
              <p:nvPr/>
            </p:nvSpPr>
            <p:spPr>
              <a:xfrm>
                <a:off x="6775996" y="4395998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1" name="Овал 1000"/>
              <p:cNvSpPr/>
              <p:nvPr/>
            </p:nvSpPr>
            <p:spPr>
              <a:xfrm>
                <a:off x="6788059" y="4540746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2" name="Овал 1001"/>
              <p:cNvSpPr/>
              <p:nvPr/>
            </p:nvSpPr>
            <p:spPr>
              <a:xfrm>
                <a:off x="6528694" y="4703588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3" name="Овал 1002"/>
              <p:cNvSpPr/>
              <p:nvPr/>
            </p:nvSpPr>
            <p:spPr>
              <a:xfrm>
                <a:off x="6595043" y="4713639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4" name="Овал 1003"/>
              <p:cNvSpPr/>
              <p:nvPr/>
            </p:nvSpPr>
            <p:spPr>
              <a:xfrm>
                <a:off x="6657371" y="4713639"/>
                <a:ext cx="52275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5" name="Овал 1004"/>
              <p:cNvSpPr/>
              <p:nvPr/>
            </p:nvSpPr>
            <p:spPr>
              <a:xfrm>
                <a:off x="6723720" y="4705598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6" name="Овал 1005"/>
              <p:cNvSpPr/>
              <p:nvPr/>
            </p:nvSpPr>
            <p:spPr>
              <a:xfrm>
                <a:off x="6790069" y="4709619"/>
                <a:ext cx="50265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8" name="Овал 1007"/>
              <p:cNvSpPr/>
              <p:nvPr/>
            </p:nvSpPr>
            <p:spPr>
              <a:xfrm>
                <a:off x="6456313" y="4597037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9" name="Овал 1008"/>
              <p:cNvSpPr/>
              <p:nvPr/>
            </p:nvSpPr>
            <p:spPr>
              <a:xfrm>
                <a:off x="6550811" y="4383936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0" name="Овал 1009"/>
              <p:cNvSpPr/>
              <p:nvPr/>
            </p:nvSpPr>
            <p:spPr>
              <a:xfrm>
                <a:off x="6844355" y="4422134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1" name="Овал 1010"/>
              <p:cNvSpPr/>
              <p:nvPr/>
            </p:nvSpPr>
            <p:spPr>
              <a:xfrm>
                <a:off x="6834302" y="4502549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2" name="Овал 1011"/>
              <p:cNvSpPr/>
              <p:nvPr/>
            </p:nvSpPr>
            <p:spPr>
              <a:xfrm>
                <a:off x="6844355" y="4568892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3" name="Овал 1012"/>
              <p:cNvSpPr/>
              <p:nvPr/>
            </p:nvSpPr>
            <p:spPr>
              <a:xfrm>
                <a:off x="6850386" y="4659360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4" name="Овал 1013"/>
              <p:cNvSpPr/>
              <p:nvPr/>
            </p:nvSpPr>
            <p:spPr>
              <a:xfrm>
                <a:off x="6904673" y="4564871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5" name="Овал 1014"/>
              <p:cNvSpPr/>
              <p:nvPr/>
            </p:nvSpPr>
            <p:spPr>
              <a:xfrm>
                <a:off x="6910704" y="4655339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6" name="Овал 1015"/>
              <p:cNvSpPr/>
              <p:nvPr/>
            </p:nvSpPr>
            <p:spPr>
              <a:xfrm>
                <a:off x="6950915" y="4430176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7" name="Овал 1016"/>
              <p:cNvSpPr/>
              <p:nvPr/>
            </p:nvSpPr>
            <p:spPr>
              <a:xfrm>
                <a:off x="6958958" y="4510591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8" name="Овал 1017"/>
              <p:cNvSpPr/>
              <p:nvPr/>
            </p:nvSpPr>
            <p:spPr>
              <a:xfrm>
                <a:off x="6971021" y="4588995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9" name="Овал 1018"/>
              <p:cNvSpPr/>
              <p:nvPr/>
            </p:nvSpPr>
            <p:spPr>
              <a:xfrm>
                <a:off x="6975042" y="4665390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0" name="Овал 1019"/>
              <p:cNvSpPr/>
              <p:nvPr/>
            </p:nvSpPr>
            <p:spPr>
              <a:xfrm>
                <a:off x="6892609" y="4478425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1" name="Овал 1020"/>
              <p:cNvSpPr/>
              <p:nvPr/>
            </p:nvSpPr>
            <p:spPr>
              <a:xfrm>
                <a:off x="7013244" y="4424144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2" name="Овал 1021"/>
              <p:cNvSpPr/>
              <p:nvPr/>
            </p:nvSpPr>
            <p:spPr>
              <a:xfrm>
                <a:off x="7019275" y="4504559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3" name="Овал 1022"/>
              <p:cNvSpPr/>
              <p:nvPr/>
            </p:nvSpPr>
            <p:spPr>
              <a:xfrm>
                <a:off x="7031338" y="4588995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4" name="Овал 1023"/>
              <p:cNvSpPr/>
              <p:nvPr/>
            </p:nvSpPr>
            <p:spPr>
              <a:xfrm>
                <a:off x="7035360" y="4661369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5" name="Овал 1024"/>
              <p:cNvSpPr/>
              <p:nvPr/>
            </p:nvSpPr>
            <p:spPr>
              <a:xfrm>
                <a:off x="7123825" y="4478425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6" name="Овал 1025"/>
              <p:cNvSpPr/>
              <p:nvPr/>
            </p:nvSpPr>
            <p:spPr>
              <a:xfrm>
                <a:off x="7065519" y="4454300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7" name="Овал 1026"/>
              <p:cNvSpPr/>
              <p:nvPr/>
            </p:nvSpPr>
            <p:spPr>
              <a:xfrm>
                <a:off x="7077582" y="4520642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8" name="Овал 1027"/>
              <p:cNvSpPr/>
              <p:nvPr/>
            </p:nvSpPr>
            <p:spPr>
              <a:xfrm>
                <a:off x="7081603" y="4609099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9" name="Овал 1028"/>
              <p:cNvSpPr/>
              <p:nvPr/>
            </p:nvSpPr>
            <p:spPr>
              <a:xfrm>
                <a:off x="7115783" y="4665390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0" name="Овал 1029"/>
              <p:cNvSpPr/>
              <p:nvPr/>
            </p:nvSpPr>
            <p:spPr>
              <a:xfrm>
                <a:off x="7111762" y="4422134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1" name="Овал 1030"/>
              <p:cNvSpPr/>
              <p:nvPr/>
            </p:nvSpPr>
            <p:spPr>
              <a:xfrm>
                <a:off x="7123825" y="4558840"/>
                <a:ext cx="5227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2" name="Овал 1031"/>
              <p:cNvSpPr/>
              <p:nvPr/>
            </p:nvSpPr>
            <p:spPr>
              <a:xfrm>
                <a:off x="6878534" y="4713639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3" name="Овал 1032"/>
              <p:cNvSpPr/>
              <p:nvPr/>
            </p:nvSpPr>
            <p:spPr>
              <a:xfrm>
                <a:off x="6942873" y="4723692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4" name="Овал 1033"/>
              <p:cNvSpPr/>
              <p:nvPr/>
            </p:nvSpPr>
            <p:spPr>
              <a:xfrm>
                <a:off x="7001180" y="4723692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5" name="Овал 1034"/>
              <p:cNvSpPr/>
              <p:nvPr/>
            </p:nvSpPr>
            <p:spPr>
              <a:xfrm>
                <a:off x="7063508" y="4715651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6" name="Овал 1035"/>
              <p:cNvSpPr/>
              <p:nvPr/>
            </p:nvSpPr>
            <p:spPr>
              <a:xfrm>
                <a:off x="7125836" y="4719671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7" name="Овал 1036"/>
              <p:cNvSpPr/>
              <p:nvPr/>
            </p:nvSpPr>
            <p:spPr>
              <a:xfrm>
                <a:off x="7186154" y="4434196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8" name="Овал 1037"/>
              <p:cNvSpPr/>
              <p:nvPr/>
            </p:nvSpPr>
            <p:spPr>
              <a:xfrm>
                <a:off x="7174090" y="4510591"/>
                <a:ext cx="5227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9" name="Овал 1038"/>
              <p:cNvSpPr/>
              <p:nvPr/>
            </p:nvSpPr>
            <p:spPr>
              <a:xfrm>
                <a:off x="7186154" y="4572912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0" name="Овал 1039"/>
              <p:cNvSpPr/>
              <p:nvPr/>
            </p:nvSpPr>
            <p:spPr>
              <a:xfrm>
                <a:off x="7190175" y="4657349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1" name="Овал 1040"/>
              <p:cNvSpPr/>
              <p:nvPr/>
            </p:nvSpPr>
            <p:spPr>
              <a:xfrm>
                <a:off x="7242450" y="4568892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2" name="Овал 1041"/>
              <p:cNvSpPr/>
              <p:nvPr/>
            </p:nvSpPr>
            <p:spPr>
              <a:xfrm>
                <a:off x="7248481" y="4655339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3" name="Овал 1042"/>
              <p:cNvSpPr/>
              <p:nvPr/>
            </p:nvSpPr>
            <p:spPr>
              <a:xfrm>
                <a:off x="7286682" y="4442238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4" name="Овал 1043"/>
              <p:cNvSpPr/>
              <p:nvPr/>
            </p:nvSpPr>
            <p:spPr>
              <a:xfrm>
                <a:off x="7294725" y="4518633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5" name="Овал 1044"/>
              <p:cNvSpPr/>
              <p:nvPr/>
            </p:nvSpPr>
            <p:spPr>
              <a:xfrm>
                <a:off x="7306788" y="4591007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6" name="Овал 1045"/>
              <p:cNvSpPr/>
              <p:nvPr/>
            </p:nvSpPr>
            <p:spPr>
              <a:xfrm>
                <a:off x="7308798" y="4665390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7" name="Овал 1046"/>
              <p:cNvSpPr/>
              <p:nvPr/>
            </p:nvSpPr>
            <p:spPr>
              <a:xfrm>
                <a:off x="7230386" y="4486466"/>
                <a:ext cx="5227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8" name="Овал 1047"/>
              <p:cNvSpPr/>
              <p:nvPr/>
            </p:nvSpPr>
            <p:spPr>
              <a:xfrm>
                <a:off x="7344989" y="4430176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9" name="Овал 1048"/>
              <p:cNvSpPr/>
              <p:nvPr/>
            </p:nvSpPr>
            <p:spPr>
              <a:xfrm>
                <a:off x="7351021" y="4512601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0" name="Овал 1049"/>
              <p:cNvSpPr/>
              <p:nvPr/>
            </p:nvSpPr>
            <p:spPr>
              <a:xfrm>
                <a:off x="7363084" y="4591007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1" name="Овал 1050"/>
              <p:cNvSpPr/>
              <p:nvPr/>
            </p:nvSpPr>
            <p:spPr>
              <a:xfrm>
                <a:off x="7367106" y="4659360"/>
                <a:ext cx="50264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2" name="Овал 1051"/>
              <p:cNvSpPr/>
              <p:nvPr/>
            </p:nvSpPr>
            <p:spPr>
              <a:xfrm>
                <a:off x="7449539" y="4486466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3" name="Овал 1052"/>
              <p:cNvSpPr/>
              <p:nvPr/>
            </p:nvSpPr>
            <p:spPr>
              <a:xfrm>
                <a:off x="7395254" y="4464352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4" name="Овал 1053"/>
              <p:cNvSpPr/>
              <p:nvPr/>
            </p:nvSpPr>
            <p:spPr>
              <a:xfrm>
                <a:off x="7405306" y="4526674"/>
                <a:ext cx="5227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5" name="Овал 1054"/>
              <p:cNvSpPr/>
              <p:nvPr/>
            </p:nvSpPr>
            <p:spPr>
              <a:xfrm>
                <a:off x="7425412" y="4613120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6" name="Овал 1055"/>
              <p:cNvSpPr/>
              <p:nvPr/>
            </p:nvSpPr>
            <p:spPr>
              <a:xfrm>
                <a:off x="7447529" y="4661369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7" name="Овал 1056"/>
              <p:cNvSpPr/>
              <p:nvPr/>
            </p:nvSpPr>
            <p:spPr>
              <a:xfrm>
                <a:off x="7439486" y="4434196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8" name="Овал 1057"/>
              <p:cNvSpPr/>
              <p:nvPr/>
            </p:nvSpPr>
            <p:spPr>
              <a:xfrm>
                <a:off x="7451550" y="4562861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9" name="Овал 1058"/>
              <p:cNvSpPr/>
              <p:nvPr/>
            </p:nvSpPr>
            <p:spPr>
              <a:xfrm>
                <a:off x="7216312" y="4709619"/>
                <a:ext cx="52275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0" name="Овал 1059"/>
              <p:cNvSpPr/>
              <p:nvPr/>
            </p:nvSpPr>
            <p:spPr>
              <a:xfrm>
                <a:off x="7278640" y="4719671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1" name="Овал 1060"/>
              <p:cNvSpPr/>
              <p:nvPr/>
            </p:nvSpPr>
            <p:spPr>
              <a:xfrm>
                <a:off x="7334936" y="4721681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2" name="Овал 1061"/>
              <p:cNvSpPr/>
              <p:nvPr/>
            </p:nvSpPr>
            <p:spPr>
              <a:xfrm>
                <a:off x="7393243" y="4711630"/>
                <a:ext cx="50265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3" name="Овал 1062"/>
              <p:cNvSpPr/>
              <p:nvPr/>
            </p:nvSpPr>
            <p:spPr>
              <a:xfrm>
                <a:off x="7451550" y="4717660"/>
                <a:ext cx="5227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4" name="Овал 1063"/>
              <p:cNvSpPr/>
              <p:nvPr/>
            </p:nvSpPr>
            <p:spPr>
              <a:xfrm>
                <a:off x="7151973" y="4615131"/>
                <a:ext cx="5227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5" name="Овал 1064"/>
              <p:cNvSpPr/>
              <p:nvPr/>
            </p:nvSpPr>
            <p:spPr>
              <a:xfrm>
                <a:off x="7238429" y="4422134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7" name="Овал 1066"/>
              <p:cNvSpPr/>
              <p:nvPr/>
            </p:nvSpPr>
            <p:spPr>
              <a:xfrm>
                <a:off x="6894619" y="4387957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8" name="Овал 1067"/>
              <p:cNvSpPr/>
              <p:nvPr/>
            </p:nvSpPr>
            <p:spPr>
              <a:xfrm>
                <a:off x="6969011" y="4373885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9" name="Овал 1068"/>
              <p:cNvSpPr/>
              <p:nvPr/>
            </p:nvSpPr>
            <p:spPr>
              <a:xfrm>
                <a:off x="7055465" y="4379915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70" name="Овал 1069"/>
              <p:cNvSpPr/>
              <p:nvPr/>
            </p:nvSpPr>
            <p:spPr>
              <a:xfrm>
                <a:off x="7149963" y="4375894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71" name="Овал 1070"/>
              <p:cNvSpPr/>
              <p:nvPr/>
            </p:nvSpPr>
            <p:spPr>
              <a:xfrm>
                <a:off x="7268587" y="4371874"/>
                <a:ext cx="5227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72" name="Овал 1071"/>
              <p:cNvSpPr/>
              <p:nvPr/>
            </p:nvSpPr>
            <p:spPr>
              <a:xfrm>
                <a:off x="7336946" y="4371874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73" name="Овал 1072"/>
              <p:cNvSpPr/>
              <p:nvPr/>
            </p:nvSpPr>
            <p:spPr>
              <a:xfrm>
                <a:off x="7409327" y="4383936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74" name="Овал 1073"/>
              <p:cNvSpPr/>
              <p:nvPr/>
            </p:nvSpPr>
            <p:spPr>
              <a:xfrm>
                <a:off x="7477687" y="4383936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75" name="Овал 1074"/>
              <p:cNvSpPr/>
              <p:nvPr/>
            </p:nvSpPr>
            <p:spPr>
              <a:xfrm>
                <a:off x="7491762" y="4448268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76" name="Овал 1075"/>
              <p:cNvSpPr/>
              <p:nvPr/>
            </p:nvSpPr>
            <p:spPr>
              <a:xfrm>
                <a:off x="7505835" y="4711630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77" name="Овал 1076"/>
              <p:cNvSpPr/>
              <p:nvPr/>
            </p:nvSpPr>
            <p:spPr>
              <a:xfrm>
                <a:off x="7676735" y="4755858"/>
                <a:ext cx="48254" cy="4824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43" name="Овал 1242"/>
              <p:cNvSpPr/>
              <p:nvPr/>
            </p:nvSpPr>
            <p:spPr>
              <a:xfrm>
                <a:off x="6100441" y="4946844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44" name="Овал 1243"/>
              <p:cNvSpPr/>
              <p:nvPr/>
            </p:nvSpPr>
            <p:spPr>
              <a:xfrm>
                <a:off x="6241182" y="4824211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45" name="Овал 1244"/>
              <p:cNvSpPr/>
              <p:nvPr/>
            </p:nvSpPr>
            <p:spPr>
              <a:xfrm>
                <a:off x="6096420" y="4816170"/>
                <a:ext cx="5227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46" name="Овал 1245"/>
              <p:cNvSpPr/>
              <p:nvPr/>
            </p:nvSpPr>
            <p:spPr>
              <a:xfrm>
                <a:off x="6164780" y="4884523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48" name="Овал 1247"/>
              <p:cNvSpPr/>
              <p:nvPr/>
            </p:nvSpPr>
            <p:spPr>
              <a:xfrm>
                <a:off x="6255255" y="4934782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49" name="Овал 1248"/>
              <p:cNvSpPr/>
              <p:nvPr/>
            </p:nvSpPr>
            <p:spPr>
              <a:xfrm>
                <a:off x="6424144" y="4944835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50" name="Овал 1249"/>
              <p:cNvSpPr/>
              <p:nvPr/>
            </p:nvSpPr>
            <p:spPr>
              <a:xfrm>
                <a:off x="6564884" y="4820191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51" name="Овал 1250"/>
              <p:cNvSpPr/>
              <p:nvPr/>
            </p:nvSpPr>
            <p:spPr>
              <a:xfrm>
                <a:off x="6422134" y="4814159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52" name="Овал 1251"/>
              <p:cNvSpPr/>
              <p:nvPr/>
            </p:nvSpPr>
            <p:spPr>
              <a:xfrm>
                <a:off x="6490493" y="4880502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53" name="Овал 1252"/>
              <p:cNvSpPr/>
              <p:nvPr/>
            </p:nvSpPr>
            <p:spPr>
              <a:xfrm>
                <a:off x="6578959" y="4932772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54" name="Овал 1253"/>
              <p:cNvSpPr/>
              <p:nvPr/>
            </p:nvSpPr>
            <p:spPr>
              <a:xfrm>
                <a:off x="6341711" y="4878491"/>
                <a:ext cx="5227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56" name="Овал 1255"/>
              <p:cNvSpPr/>
              <p:nvPr/>
            </p:nvSpPr>
            <p:spPr>
              <a:xfrm>
                <a:off x="6717688" y="4950865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57" name="Овал 1256"/>
              <p:cNvSpPr/>
              <p:nvPr/>
            </p:nvSpPr>
            <p:spPr>
              <a:xfrm>
                <a:off x="6858429" y="4826221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58" name="Овал 1257"/>
              <p:cNvSpPr/>
              <p:nvPr/>
            </p:nvSpPr>
            <p:spPr>
              <a:xfrm>
                <a:off x="6715678" y="4820191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59" name="Овал 1258"/>
              <p:cNvSpPr/>
              <p:nvPr/>
            </p:nvSpPr>
            <p:spPr>
              <a:xfrm>
                <a:off x="6784038" y="4886533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60" name="Овал 1259"/>
              <p:cNvSpPr/>
              <p:nvPr/>
            </p:nvSpPr>
            <p:spPr>
              <a:xfrm>
                <a:off x="6872503" y="4936793"/>
                <a:ext cx="5227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61" name="Овал 1260"/>
              <p:cNvSpPr/>
              <p:nvPr/>
            </p:nvSpPr>
            <p:spPr>
              <a:xfrm>
                <a:off x="7041392" y="4946844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62" name="Овал 1261"/>
              <p:cNvSpPr/>
              <p:nvPr/>
            </p:nvSpPr>
            <p:spPr>
              <a:xfrm>
                <a:off x="7182132" y="4824211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63" name="Овал 1262"/>
              <p:cNvSpPr/>
              <p:nvPr/>
            </p:nvSpPr>
            <p:spPr>
              <a:xfrm>
                <a:off x="7039381" y="4816170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64" name="Овал 1263"/>
              <p:cNvSpPr/>
              <p:nvPr/>
            </p:nvSpPr>
            <p:spPr>
              <a:xfrm>
                <a:off x="7107740" y="4882512"/>
                <a:ext cx="50265" cy="5227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65" name="Овал 1264"/>
              <p:cNvSpPr/>
              <p:nvPr/>
            </p:nvSpPr>
            <p:spPr>
              <a:xfrm>
                <a:off x="7198217" y="4934782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66" name="Овал 1265"/>
              <p:cNvSpPr/>
              <p:nvPr/>
            </p:nvSpPr>
            <p:spPr>
              <a:xfrm>
                <a:off x="6960969" y="4880502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67" name="Овал 1266"/>
              <p:cNvSpPr/>
              <p:nvPr/>
            </p:nvSpPr>
            <p:spPr>
              <a:xfrm>
                <a:off x="6651340" y="4886533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68" name="Овал 1267"/>
              <p:cNvSpPr/>
              <p:nvPr/>
            </p:nvSpPr>
            <p:spPr>
              <a:xfrm>
                <a:off x="7330915" y="4944835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69" name="Овал 1268"/>
              <p:cNvSpPr/>
              <p:nvPr/>
            </p:nvSpPr>
            <p:spPr>
              <a:xfrm>
                <a:off x="7471656" y="4822200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70" name="Овал 1269"/>
              <p:cNvSpPr/>
              <p:nvPr/>
            </p:nvSpPr>
            <p:spPr>
              <a:xfrm>
                <a:off x="7328904" y="4814159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71" name="Овал 1270"/>
              <p:cNvSpPr/>
              <p:nvPr/>
            </p:nvSpPr>
            <p:spPr>
              <a:xfrm>
                <a:off x="7397264" y="4882512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72" name="Овал 1271"/>
              <p:cNvSpPr/>
              <p:nvPr/>
            </p:nvSpPr>
            <p:spPr>
              <a:xfrm>
                <a:off x="7487740" y="4932772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73" name="Овал 1272"/>
              <p:cNvSpPr/>
              <p:nvPr/>
            </p:nvSpPr>
            <p:spPr>
              <a:xfrm>
                <a:off x="7654618" y="4942824"/>
                <a:ext cx="50265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75" name="Овал 1274"/>
              <p:cNvSpPr/>
              <p:nvPr/>
            </p:nvSpPr>
            <p:spPr>
              <a:xfrm>
                <a:off x="7652608" y="4812149"/>
                <a:ext cx="50264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76" name="Овал 1275"/>
              <p:cNvSpPr/>
              <p:nvPr/>
            </p:nvSpPr>
            <p:spPr>
              <a:xfrm>
                <a:off x="7720967" y="4878491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78" name="Овал 1277"/>
              <p:cNvSpPr/>
              <p:nvPr/>
            </p:nvSpPr>
            <p:spPr>
              <a:xfrm>
                <a:off x="7574195" y="4876481"/>
                <a:ext cx="50265" cy="502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91" name="Овал 1290"/>
              <p:cNvSpPr/>
              <p:nvPr/>
            </p:nvSpPr>
            <p:spPr>
              <a:xfrm>
                <a:off x="7266577" y="4874470"/>
                <a:ext cx="50264" cy="502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cxnSp>
          <p:nvCxnSpPr>
            <p:cNvPr id="1487" name="Прямая со стрелкой 1486"/>
            <p:cNvCxnSpPr/>
            <p:nvPr/>
          </p:nvCxnSpPr>
          <p:spPr>
            <a:xfrm>
              <a:off x="3349026" y="3761933"/>
              <a:ext cx="526772" cy="20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2" name="Прямая со стрелкой 1491"/>
            <p:cNvCxnSpPr/>
            <p:nvPr/>
          </p:nvCxnSpPr>
          <p:spPr>
            <a:xfrm>
              <a:off x="5620981" y="3761933"/>
              <a:ext cx="526772" cy="20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3" name="Прямая со стрелкой 1492"/>
            <p:cNvCxnSpPr/>
            <p:nvPr/>
          </p:nvCxnSpPr>
          <p:spPr>
            <a:xfrm rot="5400000">
              <a:off x="2212061" y="4420333"/>
              <a:ext cx="381973" cy="20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5687" name="Группа 1436"/>
            <p:cNvGrpSpPr>
              <a:grpSpLocks/>
            </p:cNvGrpSpPr>
            <p:nvPr/>
          </p:nvGrpSpPr>
          <p:grpSpPr bwMode="auto">
            <a:xfrm>
              <a:off x="1114428" y="4410871"/>
              <a:ext cx="3629023" cy="428628"/>
              <a:chOff x="1552564" y="2003286"/>
              <a:chExt cx="3629023" cy="428628"/>
            </a:xfrm>
          </p:grpSpPr>
          <p:sp>
            <p:nvSpPr>
              <p:cNvPr id="1500" name="Дуга 1499"/>
              <p:cNvSpPr/>
              <p:nvPr/>
            </p:nvSpPr>
            <p:spPr>
              <a:xfrm rot="18900000">
                <a:off x="2621026" y="2003701"/>
                <a:ext cx="430264" cy="428213"/>
              </a:xfrm>
              <a:prstGeom prst="arc">
                <a:avLst>
                  <a:gd name="adj1" fmla="val 15988618"/>
                  <a:gd name="adj2" fmla="val 254300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1501" name="Прямая соединительная линия 1500"/>
              <p:cNvCxnSpPr/>
              <p:nvPr/>
            </p:nvCxnSpPr>
            <p:spPr>
              <a:xfrm>
                <a:off x="2984940" y="2078086"/>
                <a:ext cx="219756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2" name="Прямая соединительная линия 1501"/>
              <p:cNvCxnSpPr/>
              <p:nvPr/>
            </p:nvCxnSpPr>
            <p:spPr>
              <a:xfrm>
                <a:off x="1553407" y="2072054"/>
                <a:ext cx="113597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98" name="Прямая соединительная линия 1497"/>
            <p:cNvCxnSpPr/>
            <p:nvPr/>
          </p:nvCxnSpPr>
          <p:spPr>
            <a:xfrm rot="5400000" flipH="1" flipV="1">
              <a:off x="4622740" y="4368063"/>
              <a:ext cx="26336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9" name="Прямая соединительная линия 1498"/>
            <p:cNvCxnSpPr/>
            <p:nvPr/>
          </p:nvCxnSpPr>
          <p:spPr>
            <a:xfrm rot="5400000" flipH="1" flipV="1">
              <a:off x="768481" y="4128828"/>
              <a:ext cx="717707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3" name="Прямая со стрелкой 1512"/>
            <p:cNvCxnSpPr/>
            <p:nvPr/>
          </p:nvCxnSpPr>
          <p:spPr>
            <a:xfrm>
              <a:off x="813685" y="3765953"/>
              <a:ext cx="786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5691" name="Группа 1436"/>
            <p:cNvGrpSpPr>
              <a:grpSpLocks/>
            </p:cNvGrpSpPr>
            <p:nvPr/>
          </p:nvGrpSpPr>
          <p:grpSpPr bwMode="auto">
            <a:xfrm>
              <a:off x="3664744" y="4327051"/>
              <a:ext cx="3448527" cy="428628"/>
              <a:chOff x="1733060" y="2003286"/>
              <a:chExt cx="3448527" cy="428628"/>
            </a:xfrm>
          </p:grpSpPr>
          <p:sp>
            <p:nvSpPr>
              <p:cNvPr id="1519" name="Дуга 1518"/>
              <p:cNvSpPr/>
              <p:nvPr/>
            </p:nvSpPr>
            <p:spPr>
              <a:xfrm rot="18900000">
                <a:off x="2619668" y="2003085"/>
                <a:ext cx="430264" cy="428213"/>
              </a:xfrm>
              <a:prstGeom prst="arc">
                <a:avLst>
                  <a:gd name="adj1" fmla="val 15988618"/>
                  <a:gd name="adj2" fmla="val 254300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1520" name="Прямая соединительная линия 1519"/>
              <p:cNvCxnSpPr/>
              <p:nvPr/>
            </p:nvCxnSpPr>
            <p:spPr>
              <a:xfrm>
                <a:off x="2983582" y="2077470"/>
                <a:ext cx="219756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1" name="Прямая соединительная линия 1520"/>
              <p:cNvCxnSpPr/>
              <p:nvPr/>
            </p:nvCxnSpPr>
            <p:spPr>
              <a:xfrm>
                <a:off x="1733002" y="2071438"/>
                <a:ext cx="95703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22" name="Прямая соединительная линия 1521"/>
            <p:cNvCxnSpPr/>
            <p:nvPr/>
          </p:nvCxnSpPr>
          <p:spPr>
            <a:xfrm rot="5400000" flipH="1" flipV="1">
              <a:off x="7030405" y="4322831"/>
              <a:ext cx="18897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3" name="Прямая соединительная линия 1522"/>
            <p:cNvCxnSpPr/>
            <p:nvPr/>
          </p:nvCxnSpPr>
          <p:spPr>
            <a:xfrm rot="5400000" flipH="1" flipV="1">
              <a:off x="3364136" y="4086609"/>
              <a:ext cx="633271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9" name="Прямая со стрелкой 1528"/>
            <p:cNvCxnSpPr/>
            <p:nvPr/>
          </p:nvCxnSpPr>
          <p:spPr>
            <a:xfrm>
              <a:off x="7878861" y="3765953"/>
              <a:ext cx="786137" cy="20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5695" name="TextBox 1529"/>
            <p:cNvSpPr txBox="1">
              <a:spLocks noChangeArrowheads="1"/>
            </p:cNvSpPr>
            <p:nvPr/>
          </p:nvSpPr>
          <p:spPr bwMode="auto">
            <a:xfrm>
              <a:off x="8577391" y="3526513"/>
              <a:ext cx="133818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концентрат</a:t>
              </a:r>
            </a:p>
          </p:txBody>
        </p:sp>
        <p:sp>
          <p:nvSpPr>
            <p:cNvPr id="275696" name="TextBox 1530"/>
            <p:cNvSpPr txBox="1">
              <a:spLocks noChangeArrowheads="1"/>
            </p:cNvSpPr>
            <p:nvPr/>
          </p:nvSpPr>
          <p:spPr bwMode="auto">
            <a:xfrm>
              <a:off x="1814058" y="4463248"/>
              <a:ext cx="100059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пермеат</a:t>
              </a:r>
            </a:p>
          </p:txBody>
        </p:sp>
        <p:sp>
          <p:nvSpPr>
            <p:cNvPr id="275697" name="TextBox 862"/>
            <p:cNvSpPr txBox="1">
              <a:spLocks noChangeArrowheads="1"/>
            </p:cNvSpPr>
            <p:nvPr/>
          </p:nvSpPr>
          <p:spPr bwMode="auto">
            <a:xfrm>
              <a:off x="640775" y="3351814"/>
              <a:ext cx="71365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сырье</a:t>
              </a:r>
            </a:p>
          </p:txBody>
        </p:sp>
      </p:grpSp>
      <p:grpSp>
        <p:nvGrpSpPr>
          <p:cNvPr id="22" name="Группа 869"/>
          <p:cNvGrpSpPr>
            <a:grpSpLocks/>
          </p:cNvGrpSpPr>
          <p:nvPr/>
        </p:nvGrpSpPr>
        <p:grpSpPr bwMode="auto">
          <a:xfrm>
            <a:off x="1482725" y="5106988"/>
            <a:ext cx="5416550" cy="1525587"/>
            <a:chOff x="598755" y="4773880"/>
            <a:chExt cx="7616583" cy="2145890"/>
          </a:xfrm>
        </p:grpSpPr>
        <p:grpSp>
          <p:nvGrpSpPr>
            <p:cNvPr id="275466" name="Группа 1298"/>
            <p:cNvGrpSpPr>
              <a:grpSpLocks/>
            </p:cNvGrpSpPr>
            <p:nvPr/>
          </p:nvGrpSpPr>
          <p:grpSpPr bwMode="auto">
            <a:xfrm>
              <a:off x="1571604" y="5057762"/>
              <a:ext cx="1762118" cy="663686"/>
              <a:chOff x="1938318" y="5357826"/>
              <a:chExt cx="1762118" cy="663686"/>
            </a:xfrm>
          </p:grpSpPr>
          <p:grpSp>
            <p:nvGrpSpPr>
              <p:cNvPr id="24" name="Группа 61"/>
              <p:cNvGrpSpPr/>
              <p:nvPr/>
            </p:nvGrpSpPr>
            <p:grpSpPr>
              <a:xfrm>
                <a:off x="1938318" y="5357826"/>
                <a:ext cx="1762118" cy="663686"/>
                <a:chOff x="1714480" y="1785926"/>
                <a:chExt cx="2655398" cy="1000132"/>
              </a:xfrm>
              <a:solidFill>
                <a:srgbClr val="C5EAFB"/>
              </a:solidFill>
            </p:grpSpPr>
            <p:sp>
              <p:nvSpPr>
                <p:cNvPr id="1080" name="Прямоугольник 1079"/>
                <p:cNvSpPr/>
                <p:nvPr/>
              </p:nvSpPr>
              <p:spPr>
                <a:xfrm>
                  <a:off x="1714480" y="1785926"/>
                  <a:ext cx="2643206" cy="1000132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cxnSp>
              <p:nvCxnSpPr>
                <p:cNvPr id="1081" name="Прямая соединительная линия 1080"/>
                <p:cNvCxnSpPr/>
                <p:nvPr/>
              </p:nvCxnSpPr>
              <p:spPr>
                <a:xfrm>
                  <a:off x="1726672" y="2441060"/>
                  <a:ext cx="2643206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2" name="Овал 1081"/>
              <p:cNvSpPr/>
              <p:nvPr/>
            </p:nvSpPr>
            <p:spPr>
              <a:xfrm>
                <a:off x="3338397" y="5495977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83" name="Овал 1082"/>
              <p:cNvSpPr/>
              <p:nvPr/>
            </p:nvSpPr>
            <p:spPr>
              <a:xfrm>
                <a:off x="3260266" y="5614325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84" name="Овал 1083"/>
              <p:cNvSpPr/>
              <p:nvPr/>
            </p:nvSpPr>
            <p:spPr>
              <a:xfrm>
                <a:off x="2787020" y="5603160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85" name="Овал 1084"/>
              <p:cNvSpPr/>
              <p:nvPr/>
            </p:nvSpPr>
            <p:spPr>
              <a:xfrm>
                <a:off x="3340628" y="5694712"/>
                <a:ext cx="46879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86" name="Овал 1085"/>
              <p:cNvSpPr/>
              <p:nvPr/>
            </p:nvSpPr>
            <p:spPr>
              <a:xfrm>
                <a:off x="3104005" y="5714808"/>
                <a:ext cx="46879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87" name="Овал 1086"/>
              <p:cNvSpPr/>
              <p:nvPr/>
            </p:nvSpPr>
            <p:spPr>
              <a:xfrm>
                <a:off x="2778090" y="5415589"/>
                <a:ext cx="49110" cy="4689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88" name="Овал 1087"/>
              <p:cNvSpPr/>
              <p:nvPr/>
            </p:nvSpPr>
            <p:spPr>
              <a:xfrm>
                <a:off x="2697728" y="5518306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89" name="Овал 1088"/>
              <p:cNvSpPr/>
              <p:nvPr/>
            </p:nvSpPr>
            <p:spPr>
              <a:xfrm>
                <a:off x="3045966" y="5614325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90" name="Овал 1089"/>
              <p:cNvSpPr/>
              <p:nvPr/>
            </p:nvSpPr>
            <p:spPr>
              <a:xfrm>
                <a:off x="2912028" y="5607626"/>
                <a:ext cx="46879" cy="4689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91" name="Овал 1090"/>
              <p:cNvSpPr/>
              <p:nvPr/>
            </p:nvSpPr>
            <p:spPr>
              <a:xfrm>
                <a:off x="2849524" y="5696945"/>
                <a:ext cx="46879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92" name="Овал 1091"/>
              <p:cNvSpPr/>
              <p:nvPr/>
            </p:nvSpPr>
            <p:spPr>
              <a:xfrm>
                <a:off x="3039269" y="5415589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93" name="Овал 1092"/>
              <p:cNvSpPr/>
              <p:nvPr/>
            </p:nvSpPr>
            <p:spPr>
              <a:xfrm>
                <a:off x="2728980" y="5688013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94" name="Овал 1093"/>
              <p:cNvSpPr/>
              <p:nvPr/>
            </p:nvSpPr>
            <p:spPr>
              <a:xfrm>
                <a:off x="2838363" y="5509375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95" name="Овал 1094"/>
              <p:cNvSpPr/>
              <p:nvPr/>
            </p:nvSpPr>
            <p:spPr>
              <a:xfrm>
                <a:off x="3150884" y="5402192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96" name="Овал 1095"/>
              <p:cNvSpPr/>
              <p:nvPr/>
            </p:nvSpPr>
            <p:spPr>
              <a:xfrm>
                <a:off x="2896403" y="5422289"/>
                <a:ext cx="46877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97" name="Овал 1096"/>
              <p:cNvSpPr/>
              <p:nvPr/>
            </p:nvSpPr>
            <p:spPr>
              <a:xfrm>
                <a:off x="3222317" y="5708110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98" name="Овал 1097"/>
              <p:cNvSpPr/>
              <p:nvPr/>
            </p:nvSpPr>
            <p:spPr>
              <a:xfrm>
                <a:off x="3112934" y="5520540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99" name="Овал 1098"/>
              <p:cNvSpPr/>
              <p:nvPr/>
            </p:nvSpPr>
            <p:spPr>
              <a:xfrm>
                <a:off x="3150884" y="5627723"/>
                <a:ext cx="46877" cy="46892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00" name="Овал 1099"/>
              <p:cNvSpPr/>
              <p:nvPr/>
            </p:nvSpPr>
            <p:spPr>
              <a:xfrm>
                <a:off x="2981230" y="5513840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01" name="Овал 1100"/>
              <p:cNvSpPr/>
              <p:nvPr/>
            </p:nvSpPr>
            <p:spPr>
              <a:xfrm>
                <a:off x="2996855" y="5694712"/>
                <a:ext cx="49110" cy="46892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02" name="Овал 1101"/>
              <p:cNvSpPr/>
              <p:nvPr/>
            </p:nvSpPr>
            <p:spPr>
              <a:xfrm>
                <a:off x="3327235" y="5388794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03" name="Овал 1102"/>
              <p:cNvSpPr/>
              <p:nvPr/>
            </p:nvSpPr>
            <p:spPr>
              <a:xfrm>
                <a:off x="3224549" y="5527238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04" name="Овал 1103"/>
              <p:cNvSpPr/>
              <p:nvPr/>
            </p:nvSpPr>
            <p:spPr>
              <a:xfrm>
                <a:off x="3242407" y="5442385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05" name="Овал 1104"/>
              <p:cNvSpPr/>
              <p:nvPr/>
            </p:nvSpPr>
            <p:spPr>
              <a:xfrm>
                <a:off x="3503586" y="5721508"/>
                <a:ext cx="46877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06" name="Овал 1105"/>
              <p:cNvSpPr/>
              <p:nvPr/>
            </p:nvSpPr>
            <p:spPr>
              <a:xfrm>
                <a:off x="3425455" y="5667917"/>
                <a:ext cx="46879" cy="46892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07" name="Овал 1106"/>
              <p:cNvSpPr/>
              <p:nvPr/>
            </p:nvSpPr>
            <p:spPr>
              <a:xfrm>
                <a:off x="3434385" y="5529472"/>
                <a:ext cx="46879" cy="46892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08" name="Овал 1107"/>
              <p:cNvSpPr/>
              <p:nvPr/>
            </p:nvSpPr>
            <p:spPr>
              <a:xfrm>
                <a:off x="3362951" y="5591995"/>
                <a:ext cx="46879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09" name="Овал 1108"/>
              <p:cNvSpPr/>
              <p:nvPr/>
            </p:nvSpPr>
            <p:spPr>
              <a:xfrm>
                <a:off x="3414295" y="5413357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10" name="Овал 1109"/>
              <p:cNvSpPr/>
              <p:nvPr/>
            </p:nvSpPr>
            <p:spPr>
              <a:xfrm>
                <a:off x="2644153" y="5408891"/>
                <a:ext cx="49110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1111" name="Овал 1110"/>
              <p:cNvSpPr/>
              <p:nvPr/>
            </p:nvSpPr>
            <p:spPr>
              <a:xfrm>
                <a:off x="2550397" y="5471415"/>
                <a:ext cx="49110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12" name="Овал 1111"/>
              <p:cNvSpPr/>
              <p:nvPr/>
            </p:nvSpPr>
            <p:spPr>
              <a:xfrm>
                <a:off x="2599507" y="5594228"/>
                <a:ext cx="49110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13" name="Овал 1112"/>
              <p:cNvSpPr/>
              <p:nvPr/>
            </p:nvSpPr>
            <p:spPr>
              <a:xfrm>
                <a:off x="2563790" y="5708110"/>
                <a:ext cx="49110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14" name="Овал 1113"/>
              <p:cNvSpPr/>
              <p:nvPr/>
            </p:nvSpPr>
            <p:spPr>
              <a:xfrm>
                <a:off x="2447711" y="5413357"/>
                <a:ext cx="49110" cy="46892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15" name="Овал 1114"/>
              <p:cNvSpPr/>
              <p:nvPr/>
            </p:nvSpPr>
            <p:spPr>
              <a:xfrm>
                <a:off x="2445480" y="5609859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16" name="Овал 1115"/>
              <p:cNvSpPr/>
              <p:nvPr/>
            </p:nvSpPr>
            <p:spPr>
              <a:xfrm>
                <a:off x="2327167" y="5500443"/>
                <a:ext cx="51343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1117" name="Овал 1116"/>
              <p:cNvSpPr/>
              <p:nvPr/>
            </p:nvSpPr>
            <p:spPr>
              <a:xfrm>
                <a:off x="2286986" y="5395493"/>
                <a:ext cx="49110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18" name="Овал 1117"/>
              <p:cNvSpPr/>
              <p:nvPr/>
            </p:nvSpPr>
            <p:spPr>
              <a:xfrm>
                <a:off x="2273592" y="5634421"/>
                <a:ext cx="49110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19" name="Овал 1118"/>
              <p:cNvSpPr/>
              <p:nvPr/>
            </p:nvSpPr>
            <p:spPr>
              <a:xfrm>
                <a:off x="2394136" y="5712576"/>
                <a:ext cx="51343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0" name="Овал 1119"/>
              <p:cNvSpPr/>
              <p:nvPr/>
            </p:nvSpPr>
            <p:spPr>
              <a:xfrm>
                <a:off x="3516980" y="5623257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1" name="Овал 1120"/>
              <p:cNvSpPr/>
              <p:nvPr/>
            </p:nvSpPr>
            <p:spPr>
              <a:xfrm>
                <a:off x="3519212" y="5531704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2" name="Овал 1121"/>
              <p:cNvSpPr/>
              <p:nvPr/>
            </p:nvSpPr>
            <p:spPr>
              <a:xfrm>
                <a:off x="3505818" y="5444619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3" name="Овал 1122"/>
              <p:cNvSpPr/>
              <p:nvPr/>
            </p:nvSpPr>
            <p:spPr>
              <a:xfrm>
                <a:off x="3545999" y="5379862"/>
                <a:ext cx="49110" cy="4689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4" name="Овал 1123"/>
              <p:cNvSpPr/>
              <p:nvPr/>
            </p:nvSpPr>
            <p:spPr>
              <a:xfrm>
                <a:off x="3606272" y="5462483"/>
                <a:ext cx="46877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5" name="Овал 1124"/>
              <p:cNvSpPr/>
              <p:nvPr/>
            </p:nvSpPr>
            <p:spPr>
              <a:xfrm>
                <a:off x="3610736" y="5576364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6" name="Овал 1125"/>
              <p:cNvSpPr/>
              <p:nvPr/>
            </p:nvSpPr>
            <p:spPr>
              <a:xfrm>
                <a:off x="3601807" y="5690246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7" name="Овал 1126"/>
              <p:cNvSpPr/>
              <p:nvPr/>
            </p:nvSpPr>
            <p:spPr>
              <a:xfrm>
                <a:off x="2092777" y="5408891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8" name="Овал 1127"/>
              <p:cNvSpPr/>
              <p:nvPr/>
            </p:nvSpPr>
            <p:spPr>
              <a:xfrm>
                <a:off x="2101706" y="5607626"/>
                <a:ext cx="49110" cy="4689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9" name="Овал 1128"/>
              <p:cNvSpPr/>
              <p:nvPr/>
            </p:nvSpPr>
            <p:spPr>
              <a:xfrm>
                <a:off x="1983394" y="5495977"/>
                <a:ext cx="49110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1130" name="Овал 1129"/>
              <p:cNvSpPr/>
              <p:nvPr/>
            </p:nvSpPr>
            <p:spPr>
              <a:xfrm>
                <a:off x="1983394" y="5699178"/>
                <a:ext cx="49110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31" name="Овал 1130"/>
              <p:cNvSpPr/>
              <p:nvPr/>
            </p:nvSpPr>
            <p:spPr>
              <a:xfrm>
                <a:off x="2204392" y="5495977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32" name="Овал 1131"/>
              <p:cNvSpPr/>
              <p:nvPr/>
            </p:nvSpPr>
            <p:spPr>
              <a:xfrm>
                <a:off x="2166442" y="5699178"/>
                <a:ext cx="46879" cy="46892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275467" name="Группа 1684"/>
            <p:cNvGrpSpPr>
              <a:grpSpLocks/>
            </p:cNvGrpSpPr>
            <p:nvPr/>
          </p:nvGrpSpPr>
          <p:grpSpPr bwMode="auto">
            <a:xfrm>
              <a:off x="3881452" y="5057762"/>
              <a:ext cx="1762118" cy="663686"/>
              <a:chOff x="3690912" y="5122767"/>
              <a:chExt cx="1762118" cy="663686"/>
            </a:xfrm>
          </p:grpSpPr>
          <p:sp>
            <p:nvSpPr>
              <p:cNvPr id="1140" name="Прямоугольник 1139"/>
              <p:cNvSpPr/>
              <p:nvPr/>
            </p:nvSpPr>
            <p:spPr>
              <a:xfrm>
                <a:off x="3691919" y="5122473"/>
                <a:ext cx="1752349" cy="663195"/>
              </a:xfrm>
              <a:prstGeom prst="rect">
                <a:avLst/>
              </a:prstGeom>
              <a:solidFill>
                <a:srgbClr val="C5EAFB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1141" name="Прямая соединительная линия 1140"/>
              <p:cNvCxnSpPr/>
              <p:nvPr/>
            </p:nvCxnSpPr>
            <p:spPr>
              <a:xfrm>
                <a:off x="3700848" y="5557904"/>
                <a:ext cx="1752349" cy="0"/>
              </a:xfrm>
              <a:prstGeom prst="line">
                <a:avLst/>
              </a:prstGeom>
              <a:solidFill>
                <a:srgbClr val="C5EAFB"/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2" name="Овал 1141"/>
              <p:cNvSpPr/>
              <p:nvPr/>
            </p:nvSpPr>
            <p:spPr>
              <a:xfrm>
                <a:off x="3859340" y="5582466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43" name="Овал 1142"/>
              <p:cNvSpPr/>
              <p:nvPr/>
            </p:nvSpPr>
            <p:spPr>
              <a:xfrm>
                <a:off x="3747725" y="5680717"/>
                <a:ext cx="51343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1144" name="Овал 1143"/>
              <p:cNvSpPr/>
              <p:nvPr/>
            </p:nvSpPr>
            <p:spPr>
              <a:xfrm>
                <a:off x="3962026" y="5694115"/>
                <a:ext cx="49110" cy="4689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45" name="Овал 1144"/>
              <p:cNvSpPr/>
              <p:nvPr/>
            </p:nvSpPr>
            <p:spPr>
              <a:xfrm>
                <a:off x="4325890" y="5593632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46" name="Овал 1145"/>
              <p:cNvSpPr/>
              <p:nvPr/>
            </p:nvSpPr>
            <p:spPr>
              <a:xfrm>
                <a:off x="4218740" y="5671786"/>
                <a:ext cx="51342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1147" name="Овал 1146"/>
              <p:cNvSpPr/>
              <p:nvPr/>
            </p:nvSpPr>
            <p:spPr>
              <a:xfrm>
                <a:off x="4437505" y="5696349"/>
                <a:ext cx="46877" cy="46892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48" name="Овал 1147"/>
              <p:cNvSpPr/>
              <p:nvPr/>
            </p:nvSpPr>
            <p:spPr>
              <a:xfrm>
                <a:off x="4084802" y="5609262"/>
                <a:ext cx="49110" cy="4689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49" name="Овал 1148"/>
              <p:cNvSpPr/>
              <p:nvPr/>
            </p:nvSpPr>
            <p:spPr>
              <a:xfrm>
                <a:off x="4562513" y="5602564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50" name="Овал 1149"/>
              <p:cNvSpPr/>
              <p:nvPr/>
            </p:nvSpPr>
            <p:spPr>
              <a:xfrm>
                <a:off x="4714309" y="5707513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51" name="Овал 1150"/>
              <p:cNvSpPr/>
              <p:nvPr/>
            </p:nvSpPr>
            <p:spPr>
              <a:xfrm>
                <a:off x="4830388" y="5609262"/>
                <a:ext cx="46877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52" name="Овал 1151"/>
              <p:cNvSpPr/>
              <p:nvPr/>
            </p:nvSpPr>
            <p:spPr>
              <a:xfrm>
                <a:off x="5075941" y="5600330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53" name="Овал 1152"/>
              <p:cNvSpPr/>
              <p:nvPr/>
            </p:nvSpPr>
            <p:spPr>
              <a:xfrm>
                <a:off x="4966557" y="5700815"/>
                <a:ext cx="49110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1154" name="Овал 1153"/>
              <p:cNvSpPr/>
              <p:nvPr/>
            </p:nvSpPr>
            <p:spPr>
              <a:xfrm>
                <a:off x="5209878" y="5682951"/>
                <a:ext cx="46877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55" name="Овал 1154"/>
              <p:cNvSpPr/>
              <p:nvPr/>
            </p:nvSpPr>
            <p:spPr>
              <a:xfrm>
                <a:off x="5350512" y="5627126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56" name="Овал 1155"/>
              <p:cNvSpPr/>
              <p:nvPr/>
            </p:nvSpPr>
            <p:spPr>
              <a:xfrm>
                <a:off x="4305799" y="5169366"/>
                <a:ext cx="51343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57" name="Овал 1156"/>
              <p:cNvSpPr/>
              <p:nvPr/>
            </p:nvSpPr>
            <p:spPr>
              <a:xfrm>
                <a:off x="4294638" y="5403828"/>
                <a:ext cx="51342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58" name="Овал 1157"/>
              <p:cNvSpPr/>
              <p:nvPr/>
            </p:nvSpPr>
            <p:spPr>
              <a:xfrm>
                <a:off x="4459828" y="5394896"/>
                <a:ext cx="51342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59" name="Овал 1158"/>
              <p:cNvSpPr/>
              <p:nvPr/>
            </p:nvSpPr>
            <p:spPr>
              <a:xfrm>
                <a:off x="4372767" y="5352470"/>
                <a:ext cx="49110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60" name="Овал 1159"/>
              <p:cNvSpPr/>
              <p:nvPr/>
            </p:nvSpPr>
            <p:spPr>
              <a:xfrm>
                <a:off x="4361607" y="5254219"/>
                <a:ext cx="51342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61" name="Овал 1160"/>
              <p:cNvSpPr/>
              <p:nvPr/>
            </p:nvSpPr>
            <p:spPr>
              <a:xfrm>
                <a:off x="4283476" y="5260918"/>
                <a:ext cx="49110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62" name="Овал 1161"/>
              <p:cNvSpPr/>
              <p:nvPr/>
            </p:nvSpPr>
            <p:spPr>
              <a:xfrm>
                <a:off x="4464292" y="5305577"/>
                <a:ext cx="51342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63" name="Овал 1162"/>
              <p:cNvSpPr/>
              <p:nvPr/>
            </p:nvSpPr>
            <p:spPr>
              <a:xfrm>
                <a:off x="4426343" y="5200628"/>
                <a:ext cx="49110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64" name="Овал 1163"/>
              <p:cNvSpPr/>
              <p:nvPr/>
            </p:nvSpPr>
            <p:spPr>
              <a:xfrm>
                <a:off x="4500009" y="5155968"/>
                <a:ext cx="49110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65" name="Овал 1164"/>
              <p:cNvSpPr/>
              <p:nvPr/>
            </p:nvSpPr>
            <p:spPr>
              <a:xfrm>
                <a:off x="4520099" y="5247520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66" name="Овал 1165"/>
              <p:cNvSpPr/>
              <p:nvPr/>
            </p:nvSpPr>
            <p:spPr>
              <a:xfrm>
                <a:off x="4555816" y="5327907"/>
                <a:ext cx="51343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67" name="Овал 1166"/>
              <p:cNvSpPr/>
              <p:nvPr/>
            </p:nvSpPr>
            <p:spPr>
              <a:xfrm>
                <a:off x="4595997" y="5182764"/>
                <a:ext cx="51343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68" name="Овал 1167"/>
              <p:cNvSpPr/>
              <p:nvPr/>
            </p:nvSpPr>
            <p:spPr>
              <a:xfrm>
                <a:off x="4593765" y="5390430"/>
                <a:ext cx="51342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69" name="Овал 1168"/>
              <p:cNvSpPr/>
              <p:nvPr/>
            </p:nvSpPr>
            <p:spPr>
              <a:xfrm>
                <a:off x="4745561" y="5410528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0" name="Овал 1169"/>
              <p:cNvSpPr/>
              <p:nvPr/>
            </p:nvSpPr>
            <p:spPr>
              <a:xfrm>
                <a:off x="4678592" y="5354703"/>
                <a:ext cx="49110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1" name="Овал 1170"/>
              <p:cNvSpPr/>
              <p:nvPr/>
            </p:nvSpPr>
            <p:spPr>
              <a:xfrm>
                <a:off x="4689753" y="5260918"/>
                <a:ext cx="51343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2" name="Овал 1171"/>
              <p:cNvSpPr/>
              <p:nvPr/>
            </p:nvSpPr>
            <p:spPr>
              <a:xfrm>
                <a:off x="4607159" y="5269850"/>
                <a:ext cx="49110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3" name="Овал 1172"/>
              <p:cNvSpPr/>
              <p:nvPr/>
            </p:nvSpPr>
            <p:spPr>
              <a:xfrm>
                <a:off x="4776813" y="5307811"/>
                <a:ext cx="49110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4" name="Овал 1173"/>
              <p:cNvSpPr/>
              <p:nvPr/>
            </p:nvSpPr>
            <p:spPr>
              <a:xfrm>
                <a:off x="4770116" y="5211792"/>
                <a:ext cx="51343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5" name="Овал 1174"/>
              <p:cNvSpPr/>
              <p:nvPr/>
            </p:nvSpPr>
            <p:spPr>
              <a:xfrm>
                <a:off x="4825924" y="5160434"/>
                <a:ext cx="51342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6" name="Овал 1175"/>
              <p:cNvSpPr/>
              <p:nvPr/>
            </p:nvSpPr>
            <p:spPr>
              <a:xfrm>
                <a:off x="4837084" y="5260918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7" name="Овал 1176"/>
              <p:cNvSpPr/>
              <p:nvPr/>
            </p:nvSpPr>
            <p:spPr>
              <a:xfrm>
                <a:off x="4830388" y="5377032"/>
                <a:ext cx="49110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8" name="Овал 1177"/>
              <p:cNvSpPr/>
              <p:nvPr/>
            </p:nvSpPr>
            <p:spPr>
              <a:xfrm>
                <a:off x="4906286" y="5211792"/>
                <a:ext cx="49110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9" name="Овал 1178"/>
              <p:cNvSpPr/>
              <p:nvPr/>
            </p:nvSpPr>
            <p:spPr>
              <a:xfrm>
                <a:off x="4906286" y="5314509"/>
                <a:ext cx="49110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80" name="Овал 1179"/>
              <p:cNvSpPr/>
              <p:nvPr/>
            </p:nvSpPr>
            <p:spPr>
              <a:xfrm>
                <a:off x="4912982" y="5414994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81" name="Овал 1180"/>
              <p:cNvSpPr/>
              <p:nvPr/>
            </p:nvSpPr>
            <p:spPr>
              <a:xfrm>
                <a:off x="4955397" y="5173832"/>
                <a:ext cx="51342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82" name="Овал 1181"/>
              <p:cNvSpPr/>
              <p:nvPr/>
            </p:nvSpPr>
            <p:spPr>
              <a:xfrm>
                <a:off x="4973255" y="5298879"/>
                <a:ext cx="51342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83" name="Овал 1182"/>
              <p:cNvSpPr/>
              <p:nvPr/>
            </p:nvSpPr>
            <p:spPr>
              <a:xfrm>
                <a:off x="4979951" y="5397130"/>
                <a:ext cx="49110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84" name="Овал 1183"/>
              <p:cNvSpPr/>
              <p:nvPr/>
            </p:nvSpPr>
            <p:spPr>
              <a:xfrm>
                <a:off x="5044688" y="5149269"/>
                <a:ext cx="51342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85" name="Овал 1184"/>
              <p:cNvSpPr/>
              <p:nvPr/>
            </p:nvSpPr>
            <p:spPr>
              <a:xfrm>
                <a:off x="5033526" y="5236356"/>
                <a:ext cx="49110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86" name="Овал 1185"/>
              <p:cNvSpPr/>
              <p:nvPr/>
            </p:nvSpPr>
            <p:spPr>
              <a:xfrm>
                <a:off x="5044688" y="5310043"/>
                <a:ext cx="51342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87" name="Овал 1186"/>
              <p:cNvSpPr/>
              <p:nvPr/>
            </p:nvSpPr>
            <p:spPr>
              <a:xfrm>
                <a:off x="5051385" y="5410528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88" name="Овал 1187"/>
              <p:cNvSpPr/>
              <p:nvPr/>
            </p:nvSpPr>
            <p:spPr>
              <a:xfrm>
                <a:off x="5111657" y="5305577"/>
                <a:ext cx="51342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89" name="Овал 1188"/>
              <p:cNvSpPr/>
              <p:nvPr/>
            </p:nvSpPr>
            <p:spPr>
              <a:xfrm>
                <a:off x="5118353" y="5406062"/>
                <a:ext cx="51343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90" name="Овал 1189"/>
              <p:cNvSpPr/>
              <p:nvPr/>
            </p:nvSpPr>
            <p:spPr>
              <a:xfrm>
                <a:off x="5162999" y="5158201"/>
                <a:ext cx="51343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91" name="Овал 1190"/>
              <p:cNvSpPr/>
              <p:nvPr/>
            </p:nvSpPr>
            <p:spPr>
              <a:xfrm>
                <a:off x="5171928" y="5245288"/>
                <a:ext cx="51343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92" name="Овал 1191"/>
              <p:cNvSpPr/>
              <p:nvPr/>
            </p:nvSpPr>
            <p:spPr>
              <a:xfrm>
                <a:off x="5185322" y="5332373"/>
                <a:ext cx="51343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93" name="Овал 1192"/>
              <p:cNvSpPr/>
              <p:nvPr/>
            </p:nvSpPr>
            <p:spPr>
              <a:xfrm>
                <a:off x="5189787" y="5419460"/>
                <a:ext cx="51343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94" name="Овал 1193"/>
              <p:cNvSpPr/>
              <p:nvPr/>
            </p:nvSpPr>
            <p:spPr>
              <a:xfrm>
                <a:off x="5098263" y="5209560"/>
                <a:ext cx="51342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95" name="Овал 1194"/>
              <p:cNvSpPr/>
              <p:nvPr/>
            </p:nvSpPr>
            <p:spPr>
              <a:xfrm>
                <a:off x="4084802" y="5180530"/>
                <a:ext cx="51342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96" name="Овал 1195"/>
              <p:cNvSpPr/>
              <p:nvPr/>
            </p:nvSpPr>
            <p:spPr>
              <a:xfrm>
                <a:off x="4149538" y="5377032"/>
                <a:ext cx="49110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97" name="Овал 1196"/>
              <p:cNvSpPr/>
              <p:nvPr/>
            </p:nvSpPr>
            <p:spPr>
              <a:xfrm>
                <a:off x="4245527" y="5336839"/>
                <a:ext cx="49110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98" name="Овал 1197"/>
              <p:cNvSpPr/>
              <p:nvPr/>
            </p:nvSpPr>
            <p:spPr>
              <a:xfrm>
                <a:off x="4191952" y="5200628"/>
                <a:ext cx="51342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99" name="Овал 1198"/>
              <p:cNvSpPr/>
              <p:nvPr/>
            </p:nvSpPr>
            <p:spPr>
              <a:xfrm>
                <a:off x="4145074" y="5274316"/>
                <a:ext cx="51343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00" name="Овал 1199"/>
              <p:cNvSpPr/>
              <p:nvPr/>
            </p:nvSpPr>
            <p:spPr>
              <a:xfrm>
                <a:off x="5232201" y="5151502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01" name="Овал 1200"/>
              <p:cNvSpPr/>
              <p:nvPr/>
            </p:nvSpPr>
            <p:spPr>
              <a:xfrm>
                <a:off x="5238897" y="5240822"/>
                <a:ext cx="51343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02" name="Овал 1201"/>
              <p:cNvSpPr/>
              <p:nvPr/>
            </p:nvSpPr>
            <p:spPr>
              <a:xfrm>
                <a:off x="5252291" y="5332373"/>
                <a:ext cx="49110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03" name="Овал 1202"/>
              <p:cNvSpPr/>
              <p:nvPr/>
            </p:nvSpPr>
            <p:spPr>
              <a:xfrm>
                <a:off x="5256756" y="5412760"/>
                <a:ext cx="51343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04" name="Овал 1203"/>
              <p:cNvSpPr/>
              <p:nvPr/>
            </p:nvSpPr>
            <p:spPr>
              <a:xfrm>
                <a:off x="5354976" y="5209560"/>
                <a:ext cx="49110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05" name="Овал 1204"/>
              <p:cNvSpPr/>
              <p:nvPr/>
            </p:nvSpPr>
            <p:spPr>
              <a:xfrm>
                <a:off x="5290241" y="5182764"/>
                <a:ext cx="51342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06" name="Овал 1205"/>
              <p:cNvSpPr/>
              <p:nvPr/>
            </p:nvSpPr>
            <p:spPr>
              <a:xfrm>
                <a:off x="5303634" y="5256452"/>
                <a:ext cx="49110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07" name="Овал 1206"/>
              <p:cNvSpPr/>
              <p:nvPr/>
            </p:nvSpPr>
            <p:spPr>
              <a:xfrm>
                <a:off x="5308099" y="5356936"/>
                <a:ext cx="51342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08" name="Овал 1207"/>
              <p:cNvSpPr/>
              <p:nvPr/>
            </p:nvSpPr>
            <p:spPr>
              <a:xfrm>
                <a:off x="5346047" y="5417226"/>
                <a:ext cx="51343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09" name="Овал 1208"/>
              <p:cNvSpPr/>
              <p:nvPr/>
            </p:nvSpPr>
            <p:spPr>
              <a:xfrm>
                <a:off x="5341583" y="5147036"/>
                <a:ext cx="51343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10" name="Овал 1209"/>
              <p:cNvSpPr/>
              <p:nvPr/>
            </p:nvSpPr>
            <p:spPr>
              <a:xfrm>
                <a:off x="4058015" y="5374800"/>
                <a:ext cx="49110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11" name="Овал 1210"/>
              <p:cNvSpPr/>
              <p:nvPr/>
            </p:nvSpPr>
            <p:spPr>
              <a:xfrm>
                <a:off x="4042388" y="5283247"/>
                <a:ext cx="51343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12" name="Овал 1211"/>
              <p:cNvSpPr/>
              <p:nvPr/>
            </p:nvSpPr>
            <p:spPr>
              <a:xfrm>
                <a:off x="4006671" y="5184996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13" name="Овал 1212"/>
              <p:cNvSpPr/>
              <p:nvPr/>
            </p:nvSpPr>
            <p:spPr>
              <a:xfrm>
                <a:off x="5357209" y="5298879"/>
                <a:ext cx="49110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14" name="Овал 1213"/>
              <p:cNvSpPr/>
              <p:nvPr/>
            </p:nvSpPr>
            <p:spPr>
              <a:xfrm>
                <a:off x="4687522" y="5176064"/>
                <a:ext cx="51342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15" name="Овал 1214"/>
              <p:cNvSpPr/>
              <p:nvPr/>
            </p:nvSpPr>
            <p:spPr>
              <a:xfrm>
                <a:off x="4145074" y="5475284"/>
                <a:ext cx="49110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16" name="Овал 1215"/>
              <p:cNvSpPr/>
              <p:nvPr/>
            </p:nvSpPr>
            <p:spPr>
              <a:xfrm>
                <a:off x="4386161" y="5459653"/>
                <a:ext cx="49110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17" name="Овал 1216"/>
              <p:cNvSpPr/>
              <p:nvPr/>
            </p:nvSpPr>
            <p:spPr>
              <a:xfrm>
                <a:off x="4497776" y="5475284"/>
                <a:ext cx="51343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18" name="Овал 1217"/>
              <p:cNvSpPr/>
              <p:nvPr/>
            </p:nvSpPr>
            <p:spPr>
              <a:xfrm>
                <a:off x="4616088" y="5477517"/>
                <a:ext cx="51342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19" name="Овал 1218"/>
              <p:cNvSpPr/>
              <p:nvPr/>
            </p:nvSpPr>
            <p:spPr>
              <a:xfrm>
                <a:off x="4723238" y="5473051"/>
                <a:ext cx="49110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20" name="Овал 1219"/>
              <p:cNvSpPr/>
              <p:nvPr/>
            </p:nvSpPr>
            <p:spPr>
              <a:xfrm>
                <a:off x="4834853" y="5479749"/>
                <a:ext cx="51342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21" name="Овал 1220"/>
              <p:cNvSpPr/>
              <p:nvPr/>
            </p:nvSpPr>
            <p:spPr>
              <a:xfrm>
                <a:off x="4917447" y="5479749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22" name="Овал 1221"/>
              <p:cNvSpPr/>
              <p:nvPr/>
            </p:nvSpPr>
            <p:spPr>
              <a:xfrm>
                <a:off x="5000043" y="5475284"/>
                <a:ext cx="51342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23" name="Овал 1222"/>
              <p:cNvSpPr/>
              <p:nvPr/>
            </p:nvSpPr>
            <p:spPr>
              <a:xfrm>
                <a:off x="5082637" y="5470818"/>
                <a:ext cx="49110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24" name="Овал 1223"/>
              <p:cNvSpPr/>
              <p:nvPr/>
            </p:nvSpPr>
            <p:spPr>
              <a:xfrm>
                <a:off x="5154070" y="5481983"/>
                <a:ext cx="49110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25" name="Овал 1224"/>
              <p:cNvSpPr/>
              <p:nvPr/>
            </p:nvSpPr>
            <p:spPr>
              <a:xfrm>
                <a:off x="4256688" y="5477517"/>
                <a:ext cx="51343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26" name="Овал 1225"/>
              <p:cNvSpPr/>
              <p:nvPr/>
            </p:nvSpPr>
            <p:spPr>
              <a:xfrm>
                <a:off x="5218807" y="5484215"/>
                <a:ext cx="51342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27" name="Овал 1226"/>
              <p:cNvSpPr/>
              <p:nvPr/>
            </p:nvSpPr>
            <p:spPr>
              <a:xfrm>
                <a:off x="5288008" y="5473051"/>
                <a:ext cx="51343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28" name="Овал 1227"/>
              <p:cNvSpPr/>
              <p:nvPr/>
            </p:nvSpPr>
            <p:spPr>
              <a:xfrm>
                <a:off x="4037924" y="5459653"/>
                <a:ext cx="49110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29" name="Овал 1228"/>
              <p:cNvSpPr/>
              <p:nvPr/>
            </p:nvSpPr>
            <p:spPr>
              <a:xfrm>
                <a:off x="5357209" y="5479749"/>
                <a:ext cx="51342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30" name="Овал 1229"/>
              <p:cNvSpPr/>
              <p:nvPr/>
            </p:nvSpPr>
            <p:spPr>
              <a:xfrm>
                <a:off x="3834786" y="5488681"/>
                <a:ext cx="49110" cy="4689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31" name="Овал 1230"/>
              <p:cNvSpPr/>
              <p:nvPr/>
            </p:nvSpPr>
            <p:spPr>
              <a:xfrm>
                <a:off x="3848179" y="5390430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32" name="Овал 1231"/>
              <p:cNvSpPr/>
              <p:nvPr/>
            </p:nvSpPr>
            <p:spPr>
              <a:xfrm>
                <a:off x="3852644" y="5298879"/>
                <a:ext cx="46877" cy="46892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33" name="Овал 1232"/>
              <p:cNvSpPr/>
              <p:nvPr/>
            </p:nvSpPr>
            <p:spPr>
              <a:xfrm>
                <a:off x="3837017" y="5211792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34" name="Овал 1233"/>
              <p:cNvSpPr/>
              <p:nvPr/>
            </p:nvSpPr>
            <p:spPr>
              <a:xfrm>
                <a:off x="3879431" y="5144803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35" name="Овал 1234"/>
              <p:cNvSpPr/>
              <p:nvPr/>
            </p:nvSpPr>
            <p:spPr>
              <a:xfrm>
                <a:off x="3937471" y="5229656"/>
                <a:ext cx="49110" cy="4689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36" name="Овал 1235"/>
              <p:cNvSpPr/>
              <p:nvPr/>
            </p:nvSpPr>
            <p:spPr>
              <a:xfrm>
                <a:off x="3944167" y="5343539"/>
                <a:ext cx="46879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37" name="Овал 1236"/>
              <p:cNvSpPr/>
              <p:nvPr/>
            </p:nvSpPr>
            <p:spPr>
              <a:xfrm>
                <a:off x="3935238" y="5457420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38" name="Овал 1237"/>
              <p:cNvSpPr/>
              <p:nvPr/>
            </p:nvSpPr>
            <p:spPr>
              <a:xfrm>
                <a:off x="3729867" y="5162667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39" name="Овал 1238"/>
              <p:cNvSpPr/>
              <p:nvPr/>
            </p:nvSpPr>
            <p:spPr>
              <a:xfrm>
                <a:off x="3752190" y="5240822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40" name="Овал 1239"/>
              <p:cNvSpPr/>
              <p:nvPr/>
            </p:nvSpPr>
            <p:spPr>
              <a:xfrm>
                <a:off x="3756655" y="5354703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41" name="Овал 1240"/>
              <p:cNvSpPr/>
              <p:nvPr/>
            </p:nvSpPr>
            <p:spPr>
              <a:xfrm>
                <a:off x="3749958" y="5468585"/>
                <a:ext cx="46877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275468" name="Группа 1683"/>
            <p:cNvGrpSpPr>
              <a:grpSpLocks/>
            </p:cNvGrpSpPr>
            <p:nvPr/>
          </p:nvGrpSpPr>
          <p:grpSpPr bwMode="auto">
            <a:xfrm>
              <a:off x="6000760" y="5786454"/>
              <a:ext cx="1762118" cy="663686"/>
              <a:chOff x="6286512" y="4643446"/>
              <a:chExt cx="1762118" cy="663686"/>
            </a:xfrm>
          </p:grpSpPr>
          <p:grpSp>
            <p:nvGrpSpPr>
              <p:cNvPr id="27" name="Группа 61"/>
              <p:cNvGrpSpPr/>
              <p:nvPr/>
            </p:nvGrpSpPr>
            <p:grpSpPr>
              <a:xfrm>
                <a:off x="6286512" y="4643446"/>
                <a:ext cx="1762118" cy="663686"/>
                <a:chOff x="1714480" y="1785926"/>
                <a:chExt cx="2655398" cy="1000132"/>
              </a:xfrm>
              <a:solidFill>
                <a:srgbClr val="C5EAFB"/>
              </a:solidFill>
            </p:grpSpPr>
            <p:sp>
              <p:nvSpPr>
                <p:cNvPr id="1636" name="Прямоугольник 1635"/>
                <p:cNvSpPr/>
                <p:nvPr/>
              </p:nvSpPr>
              <p:spPr>
                <a:xfrm>
                  <a:off x="1714480" y="1785926"/>
                  <a:ext cx="2643206" cy="1000132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cxnSp>
              <p:nvCxnSpPr>
                <p:cNvPr id="1637" name="Прямая соединительная линия 1636"/>
                <p:cNvCxnSpPr/>
                <p:nvPr/>
              </p:nvCxnSpPr>
              <p:spPr>
                <a:xfrm>
                  <a:off x="1726672" y="2441060"/>
                  <a:ext cx="2643206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38" name="Овал 1637"/>
              <p:cNvSpPr/>
              <p:nvPr/>
            </p:nvSpPr>
            <p:spPr>
              <a:xfrm>
                <a:off x="6467472" y="4872407"/>
                <a:ext cx="46877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39" name="Овал 1638"/>
              <p:cNvSpPr/>
              <p:nvPr/>
            </p:nvSpPr>
            <p:spPr>
              <a:xfrm>
                <a:off x="6355857" y="4972890"/>
                <a:ext cx="51342" cy="51359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1640" name="Овал 1639"/>
              <p:cNvSpPr/>
              <p:nvPr/>
            </p:nvSpPr>
            <p:spPr>
              <a:xfrm>
                <a:off x="6570157" y="4984056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41" name="Овал 1640"/>
              <p:cNvSpPr/>
              <p:nvPr/>
            </p:nvSpPr>
            <p:spPr>
              <a:xfrm>
                <a:off x="6965273" y="4986288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42" name="Овал 1641"/>
              <p:cNvSpPr/>
              <p:nvPr/>
            </p:nvSpPr>
            <p:spPr>
              <a:xfrm>
                <a:off x="7041170" y="4841145"/>
                <a:ext cx="49110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1643" name="Овал 1642"/>
              <p:cNvSpPr/>
              <p:nvPr/>
            </p:nvSpPr>
            <p:spPr>
              <a:xfrm>
                <a:off x="6907233" y="4850077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44" name="Овал 1643"/>
              <p:cNvSpPr/>
              <p:nvPr/>
            </p:nvSpPr>
            <p:spPr>
              <a:xfrm>
                <a:off x="7067958" y="4709399"/>
                <a:ext cx="49110" cy="4689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45" name="Овал 1644"/>
              <p:cNvSpPr/>
              <p:nvPr/>
            </p:nvSpPr>
            <p:spPr>
              <a:xfrm>
                <a:off x="6931789" y="4702700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46" name="Овал 1645"/>
              <p:cNvSpPr/>
              <p:nvPr/>
            </p:nvSpPr>
            <p:spPr>
              <a:xfrm>
                <a:off x="6337999" y="4796486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47" name="Овал 1646"/>
              <p:cNvSpPr/>
              <p:nvPr/>
            </p:nvSpPr>
            <p:spPr>
              <a:xfrm>
                <a:off x="6454078" y="4698234"/>
                <a:ext cx="49110" cy="46892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48" name="Овал 1647"/>
              <p:cNvSpPr/>
              <p:nvPr/>
            </p:nvSpPr>
            <p:spPr>
              <a:xfrm>
                <a:off x="7170643" y="4816582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49" name="Овал 1648"/>
              <p:cNvSpPr/>
              <p:nvPr/>
            </p:nvSpPr>
            <p:spPr>
              <a:xfrm>
                <a:off x="6590247" y="4787554"/>
                <a:ext cx="49110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1650" name="Овал 1649"/>
              <p:cNvSpPr/>
              <p:nvPr/>
            </p:nvSpPr>
            <p:spPr>
              <a:xfrm>
                <a:off x="7119301" y="4961726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51" name="Овал 1650"/>
              <p:cNvSpPr/>
              <p:nvPr/>
            </p:nvSpPr>
            <p:spPr>
              <a:xfrm>
                <a:off x="7246541" y="4704933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52" name="Овал 1651"/>
              <p:cNvSpPr/>
              <p:nvPr/>
            </p:nvSpPr>
            <p:spPr>
              <a:xfrm>
                <a:off x="7864887" y="5008618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53" name="Овал 1652"/>
              <p:cNvSpPr/>
              <p:nvPr/>
            </p:nvSpPr>
            <p:spPr>
              <a:xfrm>
                <a:off x="7880513" y="4912600"/>
                <a:ext cx="46879" cy="46892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54" name="Овал 1653"/>
              <p:cNvSpPr/>
              <p:nvPr/>
            </p:nvSpPr>
            <p:spPr>
              <a:xfrm>
                <a:off x="7882746" y="4818815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55" name="Овал 1654"/>
              <p:cNvSpPr/>
              <p:nvPr/>
            </p:nvSpPr>
            <p:spPr>
              <a:xfrm>
                <a:off x="7869352" y="4731728"/>
                <a:ext cx="46877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56" name="Овал 1655"/>
              <p:cNvSpPr/>
              <p:nvPr/>
            </p:nvSpPr>
            <p:spPr>
              <a:xfrm>
                <a:off x="7909533" y="4664739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57" name="Овал 1656"/>
              <p:cNvSpPr/>
              <p:nvPr/>
            </p:nvSpPr>
            <p:spPr>
              <a:xfrm>
                <a:off x="7958644" y="4749592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58" name="Овал 1657"/>
              <p:cNvSpPr/>
              <p:nvPr/>
            </p:nvSpPr>
            <p:spPr>
              <a:xfrm>
                <a:off x="7958644" y="4863475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59" name="Овал 1658"/>
              <p:cNvSpPr/>
              <p:nvPr/>
            </p:nvSpPr>
            <p:spPr>
              <a:xfrm>
                <a:off x="7956411" y="4977356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60" name="Овал 1659"/>
              <p:cNvSpPr/>
              <p:nvPr/>
            </p:nvSpPr>
            <p:spPr>
              <a:xfrm>
                <a:off x="7759969" y="4682603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61" name="Овал 1660"/>
              <p:cNvSpPr/>
              <p:nvPr/>
            </p:nvSpPr>
            <p:spPr>
              <a:xfrm>
                <a:off x="7795686" y="4767456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62" name="Овал 1661"/>
              <p:cNvSpPr/>
              <p:nvPr/>
            </p:nvSpPr>
            <p:spPr>
              <a:xfrm>
                <a:off x="7797919" y="4876873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63" name="Овал 1662"/>
              <p:cNvSpPr/>
              <p:nvPr/>
            </p:nvSpPr>
            <p:spPr>
              <a:xfrm>
                <a:off x="7780060" y="4990754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64" name="Овал 1663"/>
              <p:cNvSpPr/>
              <p:nvPr/>
            </p:nvSpPr>
            <p:spPr>
              <a:xfrm>
                <a:off x="6802316" y="4959492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65" name="Овал 1664"/>
              <p:cNvSpPr/>
              <p:nvPr/>
            </p:nvSpPr>
            <p:spPr>
              <a:xfrm>
                <a:off x="6699630" y="4863475"/>
                <a:ext cx="49110" cy="51358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1666" name="Овал 1665"/>
              <p:cNvSpPr/>
              <p:nvPr/>
            </p:nvSpPr>
            <p:spPr>
              <a:xfrm>
                <a:off x="6681772" y="4687069"/>
                <a:ext cx="46877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67" name="Овал 1666"/>
              <p:cNvSpPr/>
              <p:nvPr/>
            </p:nvSpPr>
            <p:spPr>
              <a:xfrm>
                <a:off x="6815710" y="4758524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68" name="Овал 1667"/>
              <p:cNvSpPr/>
              <p:nvPr/>
            </p:nvSpPr>
            <p:spPr>
              <a:xfrm>
                <a:off x="7268864" y="4990754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69" name="Овал 1668"/>
              <p:cNvSpPr/>
              <p:nvPr/>
            </p:nvSpPr>
            <p:spPr>
              <a:xfrm>
                <a:off x="7284491" y="4861241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70" name="Овал 1669"/>
              <p:cNvSpPr/>
              <p:nvPr/>
            </p:nvSpPr>
            <p:spPr>
              <a:xfrm>
                <a:off x="7393873" y="4814349"/>
                <a:ext cx="46879" cy="46892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71" name="Овал 1670"/>
              <p:cNvSpPr/>
              <p:nvPr/>
            </p:nvSpPr>
            <p:spPr>
              <a:xfrm>
                <a:off x="7393873" y="4941628"/>
                <a:ext cx="46879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72" name="Овал 1671"/>
              <p:cNvSpPr/>
              <p:nvPr/>
            </p:nvSpPr>
            <p:spPr>
              <a:xfrm>
                <a:off x="7364854" y="4709399"/>
                <a:ext cx="49110" cy="4689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73" name="Овал 1672"/>
              <p:cNvSpPr/>
              <p:nvPr/>
            </p:nvSpPr>
            <p:spPr>
              <a:xfrm>
                <a:off x="7487629" y="4997454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74" name="Овал 1673"/>
              <p:cNvSpPr/>
              <p:nvPr/>
            </p:nvSpPr>
            <p:spPr>
              <a:xfrm>
                <a:off x="7514417" y="4883571"/>
                <a:ext cx="46879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75" name="Овал 1674"/>
              <p:cNvSpPr/>
              <p:nvPr/>
            </p:nvSpPr>
            <p:spPr>
              <a:xfrm>
                <a:off x="7498791" y="4771922"/>
                <a:ext cx="46877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76" name="Овал 1675"/>
              <p:cNvSpPr/>
              <p:nvPr/>
            </p:nvSpPr>
            <p:spPr>
              <a:xfrm>
                <a:off x="7538973" y="4675905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77" name="Овал 1676"/>
              <p:cNvSpPr/>
              <p:nvPr/>
            </p:nvSpPr>
            <p:spPr>
              <a:xfrm>
                <a:off x="7601477" y="4984056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78" name="Овал 1677"/>
              <p:cNvSpPr/>
              <p:nvPr/>
            </p:nvSpPr>
            <p:spPr>
              <a:xfrm>
                <a:off x="7612638" y="4863475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79" name="Овал 1678"/>
              <p:cNvSpPr/>
              <p:nvPr/>
            </p:nvSpPr>
            <p:spPr>
              <a:xfrm>
                <a:off x="7617102" y="4756292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80" name="Овал 1679"/>
              <p:cNvSpPr/>
              <p:nvPr/>
            </p:nvSpPr>
            <p:spPr>
              <a:xfrm>
                <a:off x="7672910" y="4691535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81" name="Овал 1680"/>
              <p:cNvSpPr/>
              <p:nvPr/>
            </p:nvSpPr>
            <p:spPr>
              <a:xfrm>
                <a:off x="7708627" y="4807650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82" name="Овал 1681"/>
              <p:cNvSpPr/>
              <p:nvPr/>
            </p:nvSpPr>
            <p:spPr>
              <a:xfrm>
                <a:off x="7708627" y="4912600"/>
                <a:ext cx="49110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83" name="Овал 1682"/>
              <p:cNvSpPr/>
              <p:nvPr/>
            </p:nvSpPr>
            <p:spPr>
              <a:xfrm>
                <a:off x="7690768" y="5001919"/>
                <a:ext cx="46877" cy="4912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cxnSp>
          <p:nvCxnSpPr>
            <p:cNvPr id="1686" name="Прямая со стрелкой 1685"/>
            <p:cNvCxnSpPr/>
            <p:nvPr/>
          </p:nvCxnSpPr>
          <p:spPr>
            <a:xfrm>
              <a:off x="3331081" y="5251737"/>
              <a:ext cx="544679" cy="22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9" name="Соединительная линия уступом 1688"/>
            <p:cNvCxnSpPr/>
            <p:nvPr/>
          </p:nvCxnSpPr>
          <p:spPr>
            <a:xfrm rot="16200000" flipH="1">
              <a:off x="5231835" y="5246345"/>
              <a:ext cx="294753" cy="1243386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6" name="Соединительная линия уступом 1695"/>
            <p:cNvCxnSpPr/>
            <p:nvPr/>
          </p:nvCxnSpPr>
          <p:spPr>
            <a:xfrm rot="10800000">
              <a:off x="3643602" y="4930188"/>
              <a:ext cx="4091793" cy="1018237"/>
            </a:xfrm>
            <a:prstGeom prst="bentConnector3">
              <a:avLst>
                <a:gd name="adj1" fmla="val -5879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1" name="Прямая со стрелкой 1700"/>
            <p:cNvCxnSpPr/>
            <p:nvPr/>
          </p:nvCxnSpPr>
          <p:spPr>
            <a:xfrm rot="5400000">
              <a:off x="3489524" y="5095429"/>
              <a:ext cx="332713" cy="22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2" name="Прямая со стрелкой 1701"/>
            <p:cNvCxnSpPr/>
            <p:nvPr/>
          </p:nvCxnSpPr>
          <p:spPr>
            <a:xfrm>
              <a:off x="795197" y="5247271"/>
              <a:ext cx="78576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4" name="Shape 1703"/>
            <p:cNvCxnSpPr/>
            <p:nvPr/>
          </p:nvCxnSpPr>
          <p:spPr>
            <a:xfrm rot="16200000" flipH="1">
              <a:off x="4871222" y="3298766"/>
              <a:ext cx="922219" cy="5766012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5" name="Прямая со стрелкой 1704"/>
            <p:cNvCxnSpPr/>
            <p:nvPr/>
          </p:nvCxnSpPr>
          <p:spPr>
            <a:xfrm rot="5400000">
              <a:off x="6746457" y="6540165"/>
              <a:ext cx="2099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5476" name="TextBox 863"/>
            <p:cNvSpPr txBox="1">
              <a:spLocks noChangeArrowheads="1"/>
            </p:cNvSpPr>
            <p:nvPr/>
          </p:nvSpPr>
          <p:spPr bwMode="auto">
            <a:xfrm>
              <a:off x="598755" y="4773880"/>
              <a:ext cx="71365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сырье</a:t>
              </a:r>
            </a:p>
          </p:txBody>
        </p:sp>
        <p:sp>
          <p:nvSpPr>
            <p:cNvPr id="275477" name="TextBox 866"/>
            <p:cNvSpPr txBox="1">
              <a:spLocks noChangeArrowheads="1"/>
            </p:cNvSpPr>
            <p:nvPr/>
          </p:nvSpPr>
          <p:spPr bwMode="auto">
            <a:xfrm>
              <a:off x="6994014" y="6581216"/>
              <a:ext cx="100059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пермеат</a:t>
              </a:r>
            </a:p>
          </p:txBody>
        </p:sp>
        <p:sp>
          <p:nvSpPr>
            <p:cNvPr id="275478" name="TextBox 867"/>
            <p:cNvSpPr txBox="1">
              <a:spLocks noChangeArrowheads="1"/>
            </p:cNvSpPr>
            <p:nvPr/>
          </p:nvSpPr>
          <p:spPr bwMode="auto">
            <a:xfrm>
              <a:off x="6070390" y="5006813"/>
              <a:ext cx="133818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концентрат</a:t>
              </a:r>
            </a:p>
          </p:txBody>
        </p:sp>
        <p:cxnSp>
          <p:nvCxnSpPr>
            <p:cNvPr id="869" name="Прямая со стрелкой 868"/>
            <p:cNvCxnSpPr/>
            <p:nvPr/>
          </p:nvCxnSpPr>
          <p:spPr>
            <a:xfrm>
              <a:off x="5637041" y="5236105"/>
              <a:ext cx="526821" cy="223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2" name="TextBox 871"/>
          <p:cNvSpPr txBox="1">
            <a:spLocks noChangeArrowheads="1"/>
          </p:cNvSpPr>
          <p:nvPr/>
        </p:nvSpPr>
        <p:spPr bwMode="auto">
          <a:xfrm>
            <a:off x="328613" y="644525"/>
            <a:ext cx="40592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Двухстадийная с рециклом пермеата </a:t>
            </a:r>
            <a:br>
              <a:rPr lang="ru-RU" i="1">
                <a:latin typeface="Calibri" pitchFamily="34" charset="0"/>
              </a:rPr>
            </a:br>
            <a:r>
              <a:rPr lang="ru-RU" i="1">
                <a:latin typeface="Calibri" pitchFamily="34" charset="0"/>
              </a:rPr>
              <a:t>второй стадии</a:t>
            </a:r>
          </a:p>
        </p:txBody>
      </p:sp>
      <p:sp>
        <p:nvSpPr>
          <p:cNvPr id="873" name="TextBox 872"/>
          <p:cNvSpPr txBox="1">
            <a:spLocks noChangeArrowheads="1"/>
          </p:cNvSpPr>
          <p:nvPr/>
        </p:nvSpPr>
        <p:spPr bwMode="auto">
          <a:xfrm>
            <a:off x="5105400" y="644525"/>
            <a:ext cx="33845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Двухступенчатая с рециклом</a:t>
            </a:r>
            <a:br>
              <a:rPr lang="ru-RU" i="1">
                <a:latin typeface="Calibri" pitchFamily="34" charset="0"/>
              </a:rPr>
            </a:br>
            <a:r>
              <a:rPr lang="ru-RU" i="1">
                <a:latin typeface="Calibri" pitchFamily="34" charset="0"/>
              </a:rPr>
              <a:t> концентрата второй ступени</a:t>
            </a:r>
          </a:p>
        </p:txBody>
      </p:sp>
      <p:sp>
        <p:nvSpPr>
          <p:cNvPr id="874" name="TextBox 873"/>
          <p:cNvSpPr txBox="1">
            <a:spLocks noChangeArrowheads="1"/>
          </p:cNvSpPr>
          <p:nvPr/>
        </p:nvSpPr>
        <p:spPr bwMode="auto">
          <a:xfrm>
            <a:off x="1317625" y="2786063"/>
            <a:ext cx="5781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Трехстадийная с рециклом пермеатов 2-й и 3-й стадий</a:t>
            </a:r>
          </a:p>
        </p:txBody>
      </p:sp>
      <p:sp>
        <p:nvSpPr>
          <p:cNvPr id="876" name="TextBox 875"/>
          <p:cNvSpPr txBox="1">
            <a:spLocks noChangeArrowheads="1"/>
          </p:cNvSpPr>
          <p:nvPr/>
        </p:nvSpPr>
        <p:spPr bwMode="auto">
          <a:xfrm>
            <a:off x="500063" y="4572000"/>
            <a:ext cx="7972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Двухстадийная двухступенчатая с рециклом концентрата второй ступени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2" grpId="0"/>
      <p:bldP spid="873" grpId="0"/>
      <p:bldP spid="874" grpId="0"/>
      <p:bldP spid="8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3" descr="2.2а копи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785938"/>
            <a:ext cx="6778625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Рисунок 1" descr="2.2а копия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4588" y="1785938"/>
            <a:ext cx="6777037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915" name="Группа 4"/>
          <p:cNvGrpSpPr>
            <a:grpSpLocks/>
          </p:cNvGrpSpPr>
          <p:nvPr/>
        </p:nvGrpSpPr>
        <p:grpSpPr bwMode="auto">
          <a:xfrm>
            <a:off x="714375" y="1901825"/>
            <a:ext cx="7778750" cy="3825875"/>
            <a:chOff x="0" y="1071546"/>
            <a:chExt cx="8922315" cy="4387988"/>
          </a:xfrm>
        </p:grpSpPr>
        <p:sp>
          <p:nvSpPr>
            <p:cNvPr id="38931" name="TextBox 5"/>
            <p:cNvSpPr txBox="1">
              <a:spLocks noChangeArrowheads="1"/>
            </p:cNvSpPr>
            <p:nvPr/>
          </p:nvSpPr>
          <p:spPr bwMode="auto">
            <a:xfrm>
              <a:off x="0" y="2786058"/>
              <a:ext cx="1904689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400" i="1">
                  <a:latin typeface="Calibri" pitchFamily="34" charset="0"/>
                </a:rPr>
                <a:t>исх. раствор</a:t>
              </a:r>
            </a:p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932" name="TextBox 6"/>
            <p:cNvSpPr txBox="1">
              <a:spLocks noChangeArrowheads="1"/>
            </p:cNvSpPr>
            <p:nvPr/>
          </p:nvSpPr>
          <p:spPr bwMode="auto">
            <a:xfrm>
              <a:off x="7000892" y="2476022"/>
              <a:ext cx="1921423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400" i="1">
                  <a:latin typeface="Calibri" pitchFamily="34" charset="0"/>
                </a:rPr>
                <a:t>концентрат</a:t>
              </a:r>
            </a:p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933" name="TextBox 7"/>
            <p:cNvSpPr txBox="1">
              <a:spLocks noChangeArrowheads="1"/>
            </p:cNvSpPr>
            <p:nvPr/>
          </p:nvSpPr>
          <p:spPr bwMode="auto">
            <a:xfrm>
              <a:off x="5091466" y="4429132"/>
              <a:ext cx="140936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400" i="1">
                  <a:latin typeface="Calibri" pitchFamily="34" charset="0"/>
                </a:rPr>
                <a:t>пермеат</a:t>
              </a:r>
            </a:p>
          </p:txBody>
        </p:sp>
        <p:sp>
          <p:nvSpPr>
            <p:cNvPr id="38934" name="TextBox 8"/>
            <p:cNvSpPr txBox="1">
              <a:spLocks noChangeArrowheads="1"/>
            </p:cNvSpPr>
            <p:nvPr/>
          </p:nvSpPr>
          <p:spPr bwMode="auto">
            <a:xfrm>
              <a:off x="571472" y="5000636"/>
              <a:ext cx="211873" cy="458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 sz="2000" i="1">
                <a:latin typeface="Calibri" pitchFamily="34" charset="0"/>
              </a:endParaRP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 rot="16200000" flipV="1">
              <a:off x="1169959" y="1462070"/>
              <a:ext cx="1119756" cy="670084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5400000" flipH="1" flipV="1">
              <a:off x="2821503" y="1392883"/>
              <a:ext cx="1285444" cy="642771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5400000">
              <a:off x="6666280" y="1503041"/>
              <a:ext cx="919474" cy="555368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 flipV="1">
              <a:off x="2571130" y="3429383"/>
              <a:ext cx="1214435" cy="64277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916" name="TextBox 32"/>
          <p:cNvSpPr txBox="1">
            <a:spLocks noChangeArrowheads="1"/>
          </p:cNvSpPr>
          <p:nvPr/>
        </p:nvSpPr>
        <p:spPr bwMode="auto">
          <a:xfrm>
            <a:off x="703263" y="333375"/>
            <a:ext cx="80121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latin typeface="Calibri" pitchFamily="34" charset="0"/>
              </a:rPr>
              <a:t>Схема осуществления процесса обратного осмоса</a:t>
            </a:r>
          </a:p>
        </p:txBody>
      </p:sp>
      <p:sp>
        <p:nvSpPr>
          <p:cNvPr id="38917" name="TextBox 19"/>
          <p:cNvSpPr txBox="1">
            <a:spLocks noChangeArrowheads="1"/>
          </p:cNvSpPr>
          <p:nvPr/>
        </p:nvSpPr>
        <p:spPr bwMode="auto">
          <a:xfrm>
            <a:off x="476250" y="1268413"/>
            <a:ext cx="26257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i="1">
                <a:latin typeface="Calibri" pitchFamily="34" charset="0"/>
              </a:rPr>
              <a:t>нагнетательный </a:t>
            </a:r>
            <a:br>
              <a:rPr lang="ru-RU" sz="2400" i="1">
                <a:latin typeface="Calibri" pitchFamily="34" charset="0"/>
              </a:rPr>
            </a:br>
            <a:r>
              <a:rPr lang="ru-RU" sz="2400" i="1">
                <a:latin typeface="Calibri" pitchFamily="34" charset="0"/>
              </a:rPr>
              <a:t>насос</a:t>
            </a:r>
          </a:p>
        </p:txBody>
      </p:sp>
      <p:sp>
        <p:nvSpPr>
          <p:cNvPr id="38918" name="TextBox 20"/>
          <p:cNvSpPr txBox="1">
            <a:spLocks noChangeArrowheads="1"/>
          </p:cNvSpPr>
          <p:nvPr/>
        </p:nvSpPr>
        <p:spPr bwMode="auto">
          <a:xfrm>
            <a:off x="3359150" y="1147763"/>
            <a:ext cx="19288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i="1">
                <a:latin typeface="Calibri" pitchFamily="34" charset="0"/>
              </a:rPr>
              <a:t>мембранный</a:t>
            </a:r>
            <a:br>
              <a:rPr lang="ru-RU" sz="2400" i="1">
                <a:latin typeface="Calibri" pitchFamily="34" charset="0"/>
              </a:rPr>
            </a:br>
            <a:r>
              <a:rPr lang="ru-RU" sz="2400" i="1">
                <a:latin typeface="Calibri" pitchFamily="34" charset="0"/>
              </a:rPr>
              <a:t> аппарат</a:t>
            </a:r>
          </a:p>
        </p:txBody>
      </p:sp>
      <p:sp>
        <p:nvSpPr>
          <p:cNvPr id="38919" name="TextBox 21"/>
          <p:cNvSpPr txBox="1">
            <a:spLocks noChangeArrowheads="1"/>
          </p:cNvSpPr>
          <p:nvPr/>
        </p:nvSpPr>
        <p:spPr bwMode="auto">
          <a:xfrm>
            <a:off x="6638925" y="1558925"/>
            <a:ext cx="13604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Calibri" pitchFamily="34" charset="0"/>
              </a:rPr>
              <a:t>дроссель</a:t>
            </a:r>
          </a:p>
        </p:txBody>
      </p:sp>
      <p:sp>
        <p:nvSpPr>
          <p:cNvPr id="38920" name="TextBox 22"/>
          <p:cNvSpPr txBox="1">
            <a:spLocks noChangeArrowheads="1"/>
          </p:cNvSpPr>
          <p:nvPr/>
        </p:nvSpPr>
        <p:spPr bwMode="auto">
          <a:xfrm>
            <a:off x="1500188" y="4870450"/>
            <a:ext cx="25812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i="1">
                <a:latin typeface="Calibri" pitchFamily="34" charset="0"/>
              </a:rPr>
              <a:t>полупроницаемая</a:t>
            </a:r>
            <a:br>
              <a:rPr lang="ru-RU" sz="2400" i="1">
                <a:latin typeface="Calibri" pitchFamily="34" charset="0"/>
              </a:rPr>
            </a:br>
            <a:r>
              <a:rPr lang="ru-RU" sz="2400" i="1">
                <a:latin typeface="Calibri" pitchFamily="34" charset="0"/>
              </a:rPr>
              <a:t>мембрана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28625" y="1285875"/>
            <a:ext cx="8501063" cy="5214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3321050" y="2932113"/>
            <a:ext cx="571500" cy="285750"/>
          </a:xfrm>
          <a:prstGeom prst="rightArrow">
            <a:avLst/>
          </a:prstGeom>
          <a:solidFill>
            <a:srgbClr val="24648C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7" name="Рисунок 26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80502" y="3467101"/>
            <a:ext cx="351413" cy="484949"/>
          </a:xfrm>
          <a:prstGeom prst="rect">
            <a:avLst/>
          </a:prstGeom>
        </p:spPr>
      </p:pic>
      <p:pic>
        <p:nvPicPr>
          <p:cNvPr id="28" name="Рисунок 27" descr="Безимени-2.png"/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82954" y="3467100"/>
            <a:ext cx="329451" cy="326222"/>
          </a:xfrm>
          <a:prstGeom prst="rect">
            <a:avLst/>
          </a:prstGeom>
        </p:spPr>
      </p:pic>
      <p:pic>
        <p:nvPicPr>
          <p:cNvPr id="36" name="Рисунок 35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39302" y="3448051"/>
            <a:ext cx="351413" cy="484949"/>
          </a:xfrm>
          <a:prstGeom prst="rect">
            <a:avLst/>
          </a:prstGeom>
        </p:spPr>
      </p:pic>
      <p:pic>
        <p:nvPicPr>
          <p:cNvPr id="37" name="Рисунок 36" descr="Безимени-2.png"/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41754" y="3448050"/>
            <a:ext cx="329451" cy="326222"/>
          </a:xfrm>
          <a:prstGeom prst="rect">
            <a:avLst/>
          </a:prstGeom>
        </p:spPr>
      </p:pic>
      <p:pic>
        <p:nvPicPr>
          <p:cNvPr id="38" name="Рисунок 37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61602" y="3460751"/>
            <a:ext cx="351413" cy="484949"/>
          </a:xfrm>
          <a:prstGeom prst="rect">
            <a:avLst/>
          </a:prstGeom>
        </p:spPr>
      </p:pic>
      <p:pic>
        <p:nvPicPr>
          <p:cNvPr id="39" name="Рисунок 38" descr="Безимени-2.png"/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64054" y="3460750"/>
            <a:ext cx="329451" cy="326222"/>
          </a:xfrm>
          <a:prstGeom prst="rect">
            <a:avLst/>
          </a:prstGeom>
        </p:spPr>
      </p:pic>
      <p:pic>
        <p:nvPicPr>
          <p:cNvPr id="40" name="Рисунок 39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90252" y="3454401"/>
            <a:ext cx="351413" cy="484949"/>
          </a:xfrm>
          <a:prstGeom prst="rect">
            <a:avLst/>
          </a:prstGeom>
        </p:spPr>
      </p:pic>
      <p:pic>
        <p:nvPicPr>
          <p:cNvPr id="41" name="Рисунок 40" descr="Безимени-2.png"/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92704" y="3454400"/>
            <a:ext cx="329451" cy="32622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22153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.1 к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" y="1757363"/>
            <a:ext cx="671830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 descr="6.1 кия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00" y="1752600"/>
            <a:ext cx="357188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757238" y="2636838"/>
            <a:ext cx="75485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03250" y="3898900"/>
            <a:ext cx="77311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5400000" flipH="1" flipV="1">
            <a:off x="-584994" y="2720182"/>
            <a:ext cx="23828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 flipH="1" flipV="1">
            <a:off x="-442119" y="2715419"/>
            <a:ext cx="23828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511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Диаграмма «ресурс мембраны»</a:t>
            </a:r>
          </a:p>
        </p:txBody>
      </p:sp>
      <p:sp>
        <p:nvSpPr>
          <p:cNvPr id="277512" name="TextBox 11"/>
          <p:cNvSpPr txBox="1">
            <a:spLocks noChangeArrowheads="1"/>
          </p:cNvSpPr>
          <p:nvPr/>
        </p:nvSpPr>
        <p:spPr bwMode="auto">
          <a:xfrm>
            <a:off x="458788" y="1214438"/>
            <a:ext cx="309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R</a:t>
            </a:r>
            <a:endParaRPr lang="ru-RU" i="1">
              <a:latin typeface="Calibri" pitchFamily="34" charset="0"/>
            </a:endParaRPr>
          </a:p>
        </p:txBody>
      </p:sp>
      <p:sp>
        <p:nvSpPr>
          <p:cNvPr id="277513" name="TextBox 12"/>
          <p:cNvSpPr txBox="1">
            <a:spLocks noChangeArrowheads="1"/>
          </p:cNvSpPr>
          <p:nvPr/>
        </p:nvSpPr>
        <p:spPr bwMode="auto">
          <a:xfrm>
            <a:off x="600075" y="1214438"/>
            <a:ext cx="330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G</a:t>
            </a:r>
            <a:endParaRPr lang="ru-RU" i="1">
              <a:latin typeface="Calibri" pitchFamily="34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8269288" y="2395538"/>
            <a:ext cx="568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G</a:t>
            </a:r>
            <a:r>
              <a:rPr lang="en-US" i="1" baseline="-25000">
                <a:latin typeface="Calibri" pitchFamily="34" charset="0"/>
              </a:rPr>
              <a:t>min</a:t>
            </a:r>
            <a:endParaRPr lang="ru-RU" i="1">
              <a:latin typeface="Calibri" pitchFamily="34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81038" y="3795713"/>
            <a:ext cx="180975" cy="180975"/>
          </a:xfrm>
          <a:prstGeom prst="ellipse">
            <a:avLst/>
          </a:prstGeom>
          <a:solidFill>
            <a:srgbClr val="14F88B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6" name="Рисунок 35" descr="кружок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0438" y="3767138"/>
            <a:ext cx="2492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8" name="Прямая соединительная линия 37"/>
          <p:cNvCxnSpPr/>
          <p:nvPr/>
        </p:nvCxnSpPr>
        <p:spPr>
          <a:xfrm rot="5400000">
            <a:off x="3225006" y="3404394"/>
            <a:ext cx="15319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1272381" y="3413919"/>
            <a:ext cx="15128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rot="5400000">
            <a:off x="5264943" y="3409157"/>
            <a:ext cx="15414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rot="5400000">
            <a:off x="5899150" y="3281363"/>
            <a:ext cx="3079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 flipH="1" flipV="1">
            <a:off x="197644" y="4287044"/>
            <a:ext cx="1100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522" name="TextBox 29"/>
          <p:cNvSpPr txBox="1">
            <a:spLocks noChangeArrowheads="1"/>
          </p:cNvSpPr>
          <p:nvPr/>
        </p:nvSpPr>
        <p:spPr bwMode="auto">
          <a:xfrm>
            <a:off x="8286750" y="3609975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i="1">
                <a:latin typeface="Calibri" pitchFamily="34" charset="0"/>
              </a:rPr>
              <a:t>τ</a:t>
            </a:r>
            <a:endParaRPr lang="ru-RU" sz="2400" i="1">
              <a:latin typeface="Calibri" pitchFamily="34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rot="5400000">
            <a:off x="1466850" y="3243263"/>
            <a:ext cx="2514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5400000">
            <a:off x="3533775" y="3275013"/>
            <a:ext cx="2444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5400000">
            <a:off x="5549900" y="3335338"/>
            <a:ext cx="2374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755650" y="4064000"/>
            <a:ext cx="1270000" cy="158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1214438" y="3967163"/>
            <a:ext cx="500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i="1">
                <a:latin typeface="Calibri" pitchFamily="34" charset="0"/>
              </a:rPr>
              <a:t>τ</a:t>
            </a:r>
            <a:r>
              <a:rPr lang="ru-RU" sz="2000" i="1" baseline="-25000">
                <a:latin typeface="Calibri" pitchFamily="34" charset="0"/>
              </a:rPr>
              <a:t>а1</a:t>
            </a:r>
            <a:endParaRPr lang="ru-RU" sz="2000" i="1">
              <a:latin typeface="Calibri" pitchFamily="34" charset="0"/>
            </a:endParaRPr>
          </a:p>
        </p:txBody>
      </p:sp>
      <p:cxnSp>
        <p:nvCxnSpPr>
          <p:cNvPr id="50" name="Прямая со стрелкой 49"/>
          <p:cNvCxnSpPr/>
          <p:nvPr/>
        </p:nvCxnSpPr>
        <p:spPr>
          <a:xfrm>
            <a:off x="2027238" y="4064000"/>
            <a:ext cx="703262" cy="158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2192338" y="3968750"/>
            <a:ext cx="500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i="1">
                <a:latin typeface="Calibri" pitchFamily="34" charset="0"/>
              </a:rPr>
              <a:t>τ</a:t>
            </a:r>
            <a:r>
              <a:rPr lang="ru-RU" sz="2000" i="1" baseline="-25000">
                <a:latin typeface="Calibri" pitchFamily="34" charset="0"/>
              </a:rPr>
              <a:t>р1</a:t>
            </a:r>
            <a:endParaRPr lang="ru-RU" sz="2000" i="1">
              <a:latin typeface="Calibri" pitchFamily="34" charset="0"/>
            </a:endParaRPr>
          </a:p>
        </p:txBody>
      </p:sp>
      <p:cxnSp>
        <p:nvCxnSpPr>
          <p:cNvPr id="54" name="Прямая со стрелкой 53"/>
          <p:cNvCxnSpPr/>
          <p:nvPr/>
        </p:nvCxnSpPr>
        <p:spPr>
          <a:xfrm>
            <a:off x="755650" y="4410075"/>
            <a:ext cx="1968500" cy="158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1571625" y="4324350"/>
            <a:ext cx="500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i="1">
                <a:latin typeface="Calibri" pitchFamily="34" charset="0"/>
              </a:rPr>
              <a:t>τ</a:t>
            </a:r>
            <a:r>
              <a:rPr lang="ru-RU" sz="2000" i="1" baseline="-25000">
                <a:latin typeface="Calibri" pitchFamily="34" charset="0"/>
              </a:rPr>
              <a:t>ц1</a:t>
            </a:r>
            <a:endParaRPr lang="ru-RU" sz="2000" i="1">
              <a:latin typeface="Calibri" pitchFamily="34" charset="0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3198813" y="3967163"/>
            <a:ext cx="500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i="1">
                <a:latin typeface="Calibri" pitchFamily="34" charset="0"/>
              </a:rPr>
              <a:t>τ</a:t>
            </a:r>
            <a:r>
              <a:rPr lang="ru-RU" sz="2000" i="1" baseline="-25000">
                <a:latin typeface="Calibri" pitchFamily="34" charset="0"/>
              </a:rPr>
              <a:t>а2</a:t>
            </a:r>
            <a:endParaRPr lang="ru-RU" sz="2000" i="1">
              <a:latin typeface="Calibri" pitchFamily="34" charset="0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4176713" y="3968750"/>
            <a:ext cx="500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i="1">
                <a:latin typeface="Calibri" pitchFamily="34" charset="0"/>
              </a:rPr>
              <a:t>τ</a:t>
            </a:r>
            <a:r>
              <a:rPr lang="ru-RU" sz="2000" i="1" baseline="-25000">
                <a:latin typeface="Calibri" pitchFamily="34" charset="0"/>
              </a:rPr>
              <a:t>р2</a:t>
            </a:r>
            <a:endParaRPr lang="ru-RU" sz="2000" i="1">
              <a:latin typeface="Calibri" pitchFamily="34" charset="0"/>
            </a:endParaRPr>
          </a:p>
        </p:txBody>
      </p:sp>
      <p:cxnSp>
        <p:nvCxnSpPr>
          <p:cNvPr id="62" name="Прямая со стрелкой 61"/>
          <p:cNvCxnSpPr/>
          <p:nvPr/>
        </p:nvCxnSpPr>
        <p:spPr>
          <a:xfrm>
            <a:off x="2724150" y="4411663"/>
            <a:ext cx="2028825" cy="158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556000" y="4324350"/>
            <a:ext cx="500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i="1">
                <a:latin typeface="Calibri" pitchFamily="34" charset="0"/>
              </a:rPr>
              <a:t>τ</a:t>
            </a:r>
            <a:r>
              <a:rPr lang="ru-RU" sz="2000" i="1" baseline="-25000">
                <a:latin typeface="Calibri" pitchFamily="34" charset="0"/>
              </a:rPr>
              <a:t>ц2</a:t>
            </a:r>
            <a:endParaRPr lang="ru-RU" sz="2000" i="1">
              <a:latin typeface="Calibri" pitchFamily="34" charset="0"/>
            </a:endParaRPr>
          </a:p>
        </p:txBody>
      </p:sp>
      <p:cxnSp>
        <p:nvCxnSpPr>
          <p:cNvPr id="64" name="Прямая со стрелкой 63"/>
          <p:cNvCxnSpPr/>
          <p:nvPr/>
        </p:nvCxnSpPr>
        <p:spPr>
          <a:xfrm>
            <a:off x="4756150" y="4065588"/>
            <a:ext cx="1279525" cy="158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5245100" y="3967163"/>
            <a:ext cx="500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i="1">
                <a:latin typeface="Calibri" pitchFamily="34" charset="0"/>
              </a:rPr>
              <a:t>τ</a:t>
            </a:r>
            <a:r>
              <a:rPr lang="ru-RU" sz="2000" i="1" baseline="-25000">
                <a:latin typeface="Calibri" pitchFamily="34" charset="0"/>
              </a:rPr>
              <a:t>а</a:t>
            </a:r>
            <a:r>
              <a:rPr lang="en-US" sz="2000" i="1" baseline="-25000">
                <a:latin typeface="Calibri" pitchFamily="34" charset="0"/>
              </a:rPr>
              <a:t>n</a:t>
            </a:r>
            <a:endParaRPr lang="ru-RU" sz="2000" i="1">
              <a:latin typeface="Calibri" pitchFamily="34" charset="0"/>
            </a:endParaRPr>
          </a:p>
        </p:txBody>
      </p:sp>
      <p:cxnSp>
        <p:nvCxnSpPr>
          <p:cNvPr id="66" name="Прямая со стрелкой 65"/>
          <p:cNvCxnSpPr/>
          <p:nvPr/>
        </p:nvCxnSpPr>
        <p:spPr>
          <a:xfrm>
            <a:off x="6042025" y="4065588"/>
            <a:ext cx="688975" cy="158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6223000" y="3968750"/>
            <a:ext cx="500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i="1">
                <a:latin typeface="Calibri" pitchFamily="34" charset="0"/>
              </a:rPr>
              <a:t>τ</a:t>
            </a:r>
            <a:r>
              <a:rPr lang="ru-RU" sz="2000" i="1" baseline="-25000">
                <a:latin typeface="Calibri" pitchFamily="34" charset="0"/>
              </a:rPr>
              <a:t>р</a:t>
            </a:r>
            <a:r>
              <a:rPr lang="en-US" sz="2000" i="1" baseline="-25000">
                <a:latin typeface="Calibri" pitchFamily="34" charset="0"/>
              </a:rPr>
              <a:t>n</a:t>
            </a:r>
            <a:endParaRPr lang="ru-RU" sz="2000" i="1">
              <a:latin typeface="Calibri" pitchFamily="34" charset="0"/>
            </a:endParaRPr>
          </a:p>
        </p:txBody>
      </p:sp>
      <p:cxnSp>
        <p:nvCxnSpPr>
          <p:cNvPr id="68" name="Прямая со стрелкой 67"/>
          <p:cNvCxnSpPr/>
          <p:nvPr/>
        </p:nvCxnSpPr>
        <p:spPr>
          <a:xfrm>
            <a:off x="4759325" y="4411663"/>
            <a:ext cx="1974850" cy="158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5602288" y="4324350"/>
            <a:ext cx="500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i="1">
                <a:latin typeface="Calibri" pitchFamily="34" charset="0"/>
              </a:rPr>
              <a:t>τ</a:t>
            </a:r>
            <a:r>
              <a:rPr lang="ru-RU" sz="2000" i="1" baseline="-25000">
                <a:latin typeface="Calibri" pitchFamily="34" charset="0"/>
              </a:rPr>
              <a:t>ц</a:t>
            </a:r>
            <a:r>
              <a:rPr lang="en-US" sz="2000" i="1" baseline="-25000">
                <a:latin typeface="Calibri" pitchFamily="34" charset="0"/>
              </a:rPr>
              <a:t>n</a:t>
            </a:r>
            <a:endParaRPr lang="ru-RU" sz="2000" i="1">
              <a:latin typeface="Calibri" pitchFamily="34" charset="0"/>
            </a:endParaRPr>
          </a:p>
        </p:txBody>
      </p:sp>
      <p:cxnSp>
        <p:nvCxnSpPr>
          <p:cNvPr id="72" name="Прямая со стрелкой 71"/>
          <p:cNvCxnSpPr/>
          <p:nvPr/>
        </p:nvCxnSpPr>
        <p:spPr>
          <a:xfrm>
            <a:off x="762000" y="4783138"/>
            <a:ext cx="6670675" cy="158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285750" y="2322513"/>
            <a:ext cx="301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3</a:t>
            </a:r>
            <a:endParaRPr lang="ru-RU" i="1">
              <a:latin typeface="Calibri" pitchFamily="34" charset="0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277813" y="3017838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4</a:t>
            </a:r>
            <a:endParaRPr lang="ru-RU" i="1">
              <a:latin typeface="Calibri" pitchFamily="34" charset="0"/>
            </a:endParaRPr>
          </a:p>
        </p:txBody>
      </p:sp>
      <p:cxnSp>
        <p:nvCxnSpPr>
          <p:cNvPr id="84" name="Прямая со стрелкой 83"/>
          <p:cNvCxnSpPr/>
          <p:nvPr/>
        </p:nvCxnSpPr>
        <p:spPr>
          <a:xfrm>
            <a:off x="2714625" y="4064000"/>
            <a:ext cx="1270000" cy="158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>
            <a:off x="4000500" y="4067175"/>
            <a:ext cx="752475" cy="158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>
            <a:spLocks noChangeArrowheads="1"/>
          </p:cNvSpPr>
          <p:nvPr/>
        </p:nvSpPr>
        <p:spPr bwMode="auto">
          <a:xfrm>
            <a:off x="3673475" y="4721225"/>
            <a:ext cx="714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i="1">
                <a:latin typeface="Calibri" pitchFamily="34" charset="0"/>
              </a:rPr>
              <a:t>τ</a:t>
            </a:r>
            <a:r>
              <a:rPr lang="ru-RU" sz="2400" i="1" baseline="-25000">
                <a:latin typeface="Calibri" pitchFamily="34" charset="0"/>
              </a:rPr>
              <a:t>общ</a:t>
            </a:r>
            <a:endParaRPr lang="ru-RU" sz="2400" i="1">
              <a:latin typeface="Calibri" pitchFamily="34" charset="0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757238" y="2252663"/>
            <a:ext cx="7243762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746125" y="1884363"/>
            <a:ext cx="7254875" cy="325437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6094413" y="161607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5</a:t>
            </a:r>
          </a:p>
        </p:txBody>
      </p:sp>
      <p:cxnSp>
        <p:nvCxnSpPr>
          <p:cNvPr id="82" name="Прямая соединительная линия 81"/>
          <p:cNvCxnSpPr/>
          <p:nvPr/>
        </p:nvCxnSpPr>
        <p:spPr>
          <a:xfrm>
            <a:off x="749300" y="3330575"/>
            <a:ext cx="76025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 rot="5400000">
            <a:off x="5930900" y="1985963"/>
            <a:ext cx="339725" cy="18732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Группа 114"/>
          <p:cNvGrpSpPr>
            <a:grpSpLocks/>
          </p:cNvGrpSpPr>
          <p:nvPr/>
        </p:nvGrpSpPr>
        <p:grpSpPr bwMode="auto">
          <a:xfrm>
            <a:off x="1047750" y="1465263"/>
            <a:ext cx="6229350" cy="1793875"/>
            <a:chOff x="1047475" y="1926547"/>
            <a:chExt cx="6230248" cy="1794552"/>
          </a:xfrm>
        </p:grpSpPr>
        <p:sp>
          <p:nvSpPr>
            <p:cNvPr id="277557" name="TextBox 72"/>
            <p:cNvSpPr txBox="1">
              <a:spLocks noChangeArrowheads="1"/>
            </p:cNvSpPr>
            <p:nvPr/>
          </p:nvSpPr>
          <p:spPr bwMode="auto">
            <a:xfrm>
              <a:off x="1405416" y="1926547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latin typeface="Calibri" pitchFamily="34" charset="0"/>
                </a:rPr>
                <a:t>1</a:t>
              </a:r>
            </a:p>
          </p:txBody>
        </p:sp>
        <p:sp>
          <p:nvSpPr>
            <p:cNvPr id="277558" name="TextBox 73"/>
            <p:cNvSpPr txBox="1">
              <a:spLocks noChangeArrowheads="1"/>
            </p:cNvSpPr>
            <p:nvPr/>
          </p:nvSpPr>
          <p:spPr bwMode="auto">
            <a:xfrm>
              <a:off x="5287606" y="1926547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latin typeface="Calibri" pitchFamily="34" charset="0"/>
                </a:rPr>
                <a:t>1</a:t>
              </a:r>
            </a:p>
          </p:txBody>
        </p:sp>
        <p:sp>
          <p:nvSpPr>
            <p:cNvPr id="277559" name="TextBox 75"/>
            <p:cNvSpPr txBox="1">
              <a:spLocks noChangeArrowheads="1"/>
            </p:cNvSpPr>
            <p:nvPr/>
          </p:nvSpPr>
          <p:spPr bwMode="auto">
            <a:xfrm>
              <a:off x="3202131" y="1926547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latin typeface="Calibri" pitchFamily="34" charset="0"/>
                </a:rPr>
                <a:t>1</a:t>
              </a:r>
            </a:p>
          </p:txBody>
        </p:sp>
        <p:sp>
          <p:nvSpPr>
            <p:cNvPr id="277560" name="TextBox 78"/>
            <p:cNvSpPr txBox="1">
              <a:spLocks noChangeArrowheads="1"/>
            </p:cNvSpPr>
            <p:nvPr/>
          </p:nvSpPr>
          <p:spPr bwMode="auto">
            <a:xfrm>
              <a:off x="6976037" y="1932897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latin typeface="Calibri" pitchFamily="34" charset="0"/>
                </a:rPr>
                <a:t>1</a:t>
              </a:r>
            </a:p>
          </p:txBody>
        </p:sp>
        <p:cxnSp>
          <p:nvCxnSpPr>
            <p:cNvPr id="88" name="Прямая соединительная линия 87"/>
            <p:cNvCxnSpPr/>
            <p:nvPr/>
          </p:nvCxnSpPr>
          <p:spPr>
            <a:xfrm rot="5400000" flipH="1" flipV="1">
              <a:off x="1164921" y="2282316"/>
              <a:ext cx="393849" cy="29849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/>
            <p:cNvCxnSpPr/>
            <p:nvPr/>
          </p:nvCxnSpPr>
          <p:spPr>
            <a:xfrm rot="5400000" flipH="1" flipV="1">
              <a:off x="2949528" y="2301373"/>
              <a:ext cx="393849" cy="29849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/>
            <p:cNvCxnSpPr/>
            <p:nvPr/>
          </p:nvCxnSpPr>
          <p:spPr>
            <a:xfrm rot="5400000" flipH="1" flipV="1">
              <a:off x="4988172" y="2320430"/>
              <a:ext cx="393849" cy="29849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>
            <a:xfrm rot="5400000" flipH="1" flipV="1">
              <a:off x="6760077" y="2288668"/>
              <a:ext cx="393849" cy="29849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7565" name="TextBox 99"/>
            <p:cNvSpPr txBox="1">
              <a:spLocks noChangeArrowheads="1"/>
            </p:cNvSpPr>
            <p:nvPr/>
          </p:nvSpPr>
          <p:spPr bwMode="auto">
            <a:xfrm>
              <a:off x="1047475" y="3071810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latin typeface="Calibri" pitchFamily="34" charset="0"/>
                </a:rPr>
                <a:t>2</a:t>
              </a:r>
            </a:p>
          </p:txBody>
        </p:sp>
        <p:cxnSp>
          <p:nvCxnSpPr>
            <p:cNvPr id="102" name="Прямая соединительная линия 101"/>
            <p:cNvCxnSpPr/>
            <p:nvPr/>
          </p:nvCxnSpPr>
          <p:spPr>
            <a:xfrm rot="16200000" flipH="1">
              <a:off x="1218921" y="3416204"/>
              <a:ext cx="247743" cy="171475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7567" name="TextBox 106"/>
            <p:cNvSpPr txBox="1">
              <a:spLocks noChangeArrowheads="1"/>
            </p:cNvSpPr>
            <p:nvPr/>
          </p:nvSpPr>
          <p:spPr bwMode="auto">
            <a:xfrm>
              <a:off x="3009625" y="3071810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latin typeface="Calibri" pitchFamily="34" charset="0"/>
                </a:rPr>
                <a:t>2</a:t>
              </a:r>
            </a:p>
          </p:txBody>
        </p:sp>
        <p:cxnSp>
          <p:nvCxnSpPr>
            <p:cNvPr id="108" name="Прямая соединительная линия 107"/>
            <p:cNvCxnSpPr/>
            <p:nvPr/>
          </p:nvCxnSpPr>
          <p:spPr>
            <a:xfrm rot="16200000" flipH="1">
              <a:off x="3181354" y="3441614"/>
              <a:ext cx="247743" cy="171475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7569" name="TextBox 109"/>
            <p:cNvSpPr txBox="1">
              <a:spLocks noChangeArrowheads="1"/>
            </p:cNvSpPr>
            <p:nvPr/>
          </p:nvSpPr>
          <p:spPr bwMode="auto">
            <a:xfrm>
              <a:off x="5035275" y="3071810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latin typeface="Calibri" pitchFamily="34" charset="0"/>
                </a:rPr>
                <a:t>2</a:t>
              </a:r>
            </a:p>
          </p:txBody>
        </p:sp>
        <p:cxnSp>
          <p:nvCxnSpPr>
            <p:cNvPr id="111" name="Прямая соединительная линия 110"/>
            <p:cNvCxnSpPr/>
            <p:nvPr/>
          </p:nvCxnSpPr>
          <p:spPr>
            <a:xfrm rot="16200000" flipH="1">
              <a:off x="5207296" y="3441614"/>
              <a:ext cx="247743" cy="171475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7571" name="TextBox 111"/>
            <p:cNvSpPr txBox="1">
              <a:spLocks noChangeArrowheads="1"/>
            </p:cNvSpPr>
            <p:nvPr/>
          </p:nvSpPr>
          <p:spPr bwMode="auto">
            <a:xfrm>
              <a:off x="6806925" y="3071810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latin typeface="Calibri" pitchFamily="34" charset="0"/>
                </a:rPr>
                <a:t>2</a:t>
              </a:r>
            </a:p>
          </p:txBody>
        </p:sp>
        <p:cxnSp>
          <p:nvCxnSpPr>
            <p:cNvPr id="113" name="Прямая соединительная линия 112"/>
            <p:cNvCxnSpPr/>
            <p:nvPr/>
          </p:nvCxnSpPr>
          <p:spPr>
            <a:xfrm rot="16200000" flipH="1">
              <a:off x="6910918" y="3443207"/>
              <a:ext cx="339853" cy="21593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9" name="Прямая соединительная линия 118"/>
          <p:cNvCxnSpPr/>
          <p:nvPr/>
        </p:nvCxnSpPr>
        <p:spPr>
          <a:xfrm>
            <a:off x="503238" y="2517775"/>
            <a:ext cx="236537" cy="12223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>
            <a:off x="503238" y="3211513"/>
            <a:ext cx="236537" cy="12065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556" name="TextBox 121"/>
          <p:cNvSpPr txBox="1">
            <a:spLocks noChangeArrowheads="1"/>
          </p:cNvSpPr>
          <p:nvPr/>
        </p:nvSpPr>
        <p:spPr bwMode="auto">
          <a:xfrm>
            <a:off x="511175" y="5210175"/>
            <a:ext cx="8143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Calibri" pitchFamily="34" charset="0"/>
              </a:rPr>
              <a:t>1 – изменение удельной производительности во времени; </a:t>
            </a:r>
          </a:p>
          <a:p>
            <a:r>
              <a:rPr lang="ru-RU" sz="2000" i="1">
                <a:latin typeface="Calibri" pitchFamily="34" charset="0"/>
              </a:rPr>
              <a:t>2 – изменение селективности во времени; 3 - минимально допустимая уд. производительность; 4 – начальная (паспортная) селективность; 5 - усредненное (для расчета) значение уд. производительности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2.22222E-6 L 0.72796 0.00185 " pathEditMode="relative" rAng="0" ptsTypes="AA">
                                      <p:cBhvr>
                                        <p:cTn id="34" dur="8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" y="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8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9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1.11111E-6 7.40741E-7 L 0.0316 7.40741E-7 " pathEditMode="relative" ptsTypes="AA">
                                      <p:cBhvr>
                                        <p:cTn id="47" dur="1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126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9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8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 animBg="1"/>
      <p:bldP spid="34" grpId="1" animBg="1"/>
      <p:bldP spid="34" grpId="2" animBg="1"/>
      <p:bldP spid="48" grpId="0"/>
      <p:bldP spid="52" grpId="0"/>
      <p:bldP spid="56" grpId="0"/>
      <p:bldP spid="59" grpId="0"/>
      <p:bldP spid="61" grpId="0"/>
      <p:bldP spid="63" grpId="0"/>
      <p:bldP spid="65" grpId="0"/>
      <p:bldP spid="67" grpId="0"/>
      <p:bldP spid="69" grpId="0"/>
      <p:bldP spid="75" grpId="0"/>
      <p:bldP spid="77" grpId="0"/>
      <p:bldP spid="109" grpId="0"/>
      <p:bldP spid="80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Box 745"/>
          <p:cNvSpPr txBox="1">
            <a:spLocks noChangeArrowheads="1"/>
          </p:cNvSpPr>
          <p:nvPr/>
        </p:nvSpPr>
        <p:spPr bwMode="auto">
          <a:xfrm>
            <a:off x="7072313" y="2214563"/>
            <a:ext cx="357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Calibri" pitchFamily="34" charset="0"/>
              </a:rPr>
              <a:t>t</a:t>
            </a:r>
            <a:r>
              <a:rPr lang="ru-RU" sz="2000" i="1" baseline="-25000">
                <a:latin typeface="Calibri" pitchFamily="34" charset="0"/>
              </a:rPr>
              <a:t>2</a:t>
            </a:r>
            <a:endParaRPr lang="ru-RU" sz="2000" i="1">
              <a:latin typeface="Calibri" pitchFamily="34" charset="0"/>
            </a:endParaRPr>
          </a:p>
        </p:txBody>
      </p:sp>
      <p:sp>
        <p:nvSpPr>
          <p:cNvPr id="279554" name="TextBox 741"/>
          <p:cNvSpPr txBox="1">
            <a:spLocks noChangeArrowheads="1"/>
          </p:cNvSpPr>
          <p:nvPr/>
        </p:nvSpPr>
        <p:spPr bwMode="auto">
          <a:xfrm>
            <a:off x="5857875" y="1071563"/>
            <a:ext cx="357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Calibri" pitchFamily="34" charset="0"/>
              </a:rPr>
              <a:t>t</a:t>
            </a:r>
            <a:r>
              <a:rPr lang="en-US" sz="2000" i="1" baseline="-25000">
                <a:latin typeface="Calibri" pitchFamily="34" charset="0"/>
              </a:rPr>
              <a:t>1</a:t>
            </a:r>
            <a:endParaRPr lang="ru-RU" sz="2000" i="1">
              <a:latin typeface="Calibri" pitchFamily="34" charset="0"/>
            </a:endParaRPr>
          </a:p>
        </p:txBody>
      </p:sp>
      <p:grpSp>
        <p:nvGrpSpPr>
          <p:cNvPr id="279555" name="Группа 1828"/>
          <p:cNvGrpSpPr>
            <a:grpSpLocks/>
          </p:cNvGrpSpPr>
          <p:nvPr/>
        </p:nvGrpSpPr>
        <p:grpSpPr bwMode="auto">
          <a:xfrm>
            <a:off x="2014538" y="2030413"/>
            <a:ext cx="1609725" cy="882650"/>
            <a:chOff x="649521" y="1997267"/>
            <a:chExt cx="1609856" cy="882181"/>
          </a:xfrm>
        </p:grpSpPr>
        <p:grpSp>
          <p:nvGrpSpPr>
            <p:cNvPr id="280124" name="Группа 222"/>
            <p:cNvGrpSpPr>
              <a:grpSpLocks/>
            </p:cNvGrpSpPr>
            <p:nvPr/>
          </p:nvGrpSpPr>
          <p:grpSpPr bwMode="auto">
            <a:xfrm>
              <a:off x="649521" y="1997267"/>
              <a:ext cx="1609856" cy="882181"/>
              <a:chOff x="4500562" y="4357694"/>
              <a:chExt cx="2071702" cy="1143008"/>
            </a:xfrm>
          </p:grpSpPr>
          <p:sp>
            <p:nvSpPr>
              <p:cNvPr id="222" name="Прямоугольник 221"/>
              <p:cNvSpPr/>
              <p:nvPr/>
            </p:nvSpPr>
            <p:spPr>
              <a:xfrm>
                <a:off x="4500562" y="4883971"/>
                <a:ext cx="2071702" cy="616731"/>
              </a:xfrm>
              <a:prstGeom prst="rect">
                <a:avLst/>
              </a:prstGeom>
              <a:solidFill>
                <a:srgbClr val="C5EAFB"/>
              </a:solidFill>
              <a:ln w="38100">
                <a:solidFill>
                  <a:srgbClr val="C5EAF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Прямоугольник 219"/>
              <p:cNvSpPr/>
              <p:nvPr/>
            </p:nvSpPr>
            <p:spPr>
              <a:xfrm>
                <a:off x="4500562" y="4357694"/>
                <a:ext cx="2071702" cy="114300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134" name="Овал 133"/>
            <p:cNvSpPr/>
            <p:nvPr/>
          </p:nvSpPr>
          <p:spPr>
            <a:xfrm>
              <a:off x="1873583" y="2720782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5" name="Овал 134"/>
            <p:cNvSpPr/>
            <p:nvPr/>
          </p:nvSpPr>
          <p:spPr>
            <a:xfrm>
              <a:off x="1779913" y="2619236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6" name="Овал 135"/>
            <p:cNvSpPr>
              <a:spLocks noChangeAspect="1"/>
            </p:cNvSpPr>
            <p:nvPr/>
          </p:nvSpPr>
          <p:spPr>
            <a:xfrm>
              <a:off x="1795789" y="2531970"/>
              <a:ext cx="33340" cy="3332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7" name="Овал 136"/>
            <p:cNvSpPr>
              <a:spLocks noChangeAspect="1"/>
            </p:cNvSpPr>
            <p:nvPr/>
          </p:nvSpPr>
          <p:spPr>
            <a:xfrm>
              <a:off x="1875171" y="2804875"/>
              <a:ext cx="31753" cy="317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>
              <a:off x="1787851" y="2711262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9" name="Овал 138"/>
            <p:cNvSpPr>
              <a:spLocks noChangeAspect="1"/>
            </p:cNvSpPr>
            <p:nvPr/>
          </p:nvSpPr>
          <p:spPr>
            <a:xfrm>
              <a:off x="1800552" y="2433597"/>
              <a:ext cx="31753" cy="317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0" name="Овал 139"/>
            <p:cNvSpPr>
              <a:spLocks noChangeAspect="1"/>
            </p:cNvSpPr>
            <p:nvPr/>
          </p:nvSpPr>
          <p:spPr>
            <a:xfrm>
              <a:off x="1697356" y="2635103"/>
              <a:ext cx="31753" cy="317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1" name="Овал 140"/>
            <p:cNvSpPr/>
            <p:nvPr/>
          </p:nvSpPr>
          <p:spPr>
            <a:xfrm>
              <a:off x="1694181" y="2723956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2" name="Овал 141"/>
            <p:cNvSpPr>
              <a:spLocks noChangeAspect="1"/>
            </p:cNvSpPr>
            <p:nvPr/>
          </p:nvSpPr>
          <p:spPr>
            <a:xfrm>
              <a:off x="1764037" y="2806462"/>
              <a:ext cx="33340" cy="3331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3" name="Овал 142"/>
            <p:cNvSpPr/>
            <p:nvPr/>
          </p:nvSpPr>
          <p:spPr>
            <a:xfrm>
              <a:off x="1710057" y="2530384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4" name="Овал 143"/>
            <p:cNvSpPr/>
            <p:nvPr/>
          </p:nvSpPr>
          <p:spPr>
            <a:xfrm>
              <a:off x="1716408" y="2432011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5" name="Овал 144"/>
            <p:cNvSpPr>
              <a:spLocks noChangeAspect="1"/>
            </p:cNvSpPr>
            <p:nvPr/>
          </p:nvSpPr>
          <p:spPr>
            <a:xfrm>
              <a:off x="1859294" y="2612890"/>
              <a:ext cx="33340" cy="3331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6" name="Овал 145"/>
            <p:cNvSpPr/>
            <p:nvPr/>
          </p:nvSpPr>
          <p:spPr>
            <a:xfrm>
              <a:off x="1873583" y="2508170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7" name="Овал 146"/>
            <p:cNvSpPr/>
            <p:nvPr/>
          </p:nvSpPr>
          <p:spPr>
            <a:xfrm>
              <a:off x="1892634" y="2414557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8" name="Овал 147"/>
            <p:cNvSpPr/>
            <p:nvPr/>
          </p:nvSpPr>
          <p:spPr>
            <a:xfrm>
              <a:off x="1946614" y="2677942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9" name="Овал 148"/>
            <p:cNvSpPr>
              <a:spLocks noChangeAspect="1"/>
            </p:cNvSpPr>
            <p:nvPr/>
          </p:nvSpPr>
          <p:spPr>
            <a:xfrm>
              <a:off x="1945026" y="2570049"/>
              <a:ext cx="31753" cy="3332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0" name="Овал 149"/>
            <p:cNvSpPr>
              <a:spLocks noChangeAspect="1"/>
            </p:cNvSpPr>
            <p:nvPr/>
          </p:nvSpPr>
          <p:spPr>
            <a:xfrm>
              <a:off x="1949789" y="2466917"/>
              <a:ext cx="31753" cy="3331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1" name="Овал 150"/>
            <p:cNvSpPr/>
            <p:nvPr/>
          </p:nvSpPr>
          <p:spPr>
            <a:xfrm>
              <a:off x="1643377" y="2806462"/>
              <a:ext cx="52391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2" name="Овал 151"/>
            <p:cNvSpPr>
              <a:spLocks noChangeAspect="1"/>
            </p:cNvSpPr>
            <p:nvPr/>
          </p:nvSpPr>
          <p:spPr>
            <a:xfrm>
              <a:off x="1579872" y="2733476"/>
              <a:ext cx="31753" cy="3331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3" name="Овал 152"/>
            <p:cNvSpPr>
              <a:spLocks noChangeAspect="1"/>
            </p:cNvSpPr>
            <p:nvPr/>
          </p:nvSpPr>
          <p:spPr>
            <a:xfrm>
              <a:off x="1462387" y="2616063"/>
              <a:ext cx="33340" cy="317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4" name="Овал 153"/>
            <p:cNvSpPr/>
            <p:nvPr/>
          </p:nvSpPr>
          <p:spPr>
            <a:xfrm>
              <a:off x="1479851" y="2527210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5" name="Овал 154"/>
            <p:cNvSpPr/>
            <p:nvPr/>
          </p:nvSpPr>
          <p:spPr>
            <a:xfrm>
              <a:off x="1557645" y="2800115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6" name="Овал 155"/>
            <p:cNvSpPr/>
            <p:nvPr/>
          </p:nvSpPr>
          <p:spPr>
            <a:xfrm>
              <a:off x="1470325" y="2706502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7" name="Овал 156"/>
            <p:cNvSpPr/>
            <p:nvPr/>
          </p:nvSpPr>
          <p:spPr>
            <a:xfrm>
              <a:off x="1484614" y="2428838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8" name="Овал 157"/>
            <p:cNvSpPr/>
            <p:nvPr/>
          </p:nvSpPr>
          <p:spPr>
            <a:xfrm>
              <a:off x="1379830" y="2630342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9" name="Овал 158"/>
            <p:cNvSpPr>
              <a:spLocks noChangeAspect="1"/>
            </p:cNvSpPr>
            <p:nvPr/>
          </p:nvSpPr>
          <p:spPr>
            <a:xfrm>
              <a:off x="1387768" y="2736649"/>
              <a:ext cx="33341" cy="3331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0" name="Овал 159"/>
            <p:cNvSpPr>
              <a:spLocks noChangeAspect="1"/>
            </p:cNvSpPr>
            <p:nvPr/>
          </p:nvSpPr>
          <p:spPr>
            <a:xfrm>
              <a:off x="1457624" y="2800115"/>
              <a:ext cx="31753" cy="317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1" name="Овал 160"/>
            <p:cNvSpPr/>
            <p:nvPr/>
          </p:nvSpPr>
          <p:spPr>
            <a:xfrm>
              <a:off x="1394119" y="2527210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2" name="Овал 161"/>
            <p:cNvSpPr>
              <a:spLocks noChangeAspect="1"/>
            </p:cNvSpPr>
            <p:nvPr/>
          </p:nvSpPr>
          <p:spPr>
            <a:xfrm>
              <a:off x="1400469" y="2428838"/>
              <a:ext cx="31753" cy="317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3" name="Овал 162"/>
            <p:cNvSpPr/>
            <p:nvPr/>
          </p:nvSpPr>
          <p:spPr>
            <a:xfrm>
              <a:off x="1543356" y="2609716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4" name="Овал 163"/>
            <p:cNvSpPr>
              <a:spLocks noChangeAspect="1"/>
            </p:cNvSpPr>
            <p:nvPr/>
          </p:nvSpPr>
          <p:spPr>
            <a:xfrm>
              <a:off x="1556057" y="2503410"/>
              <a:ext cx="33341" cy="3332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5" name="Овал 164"/>
            <p:cNvSpPr>
              <a:spLocks noChangeAspect="1"/>
            </p:cNvSpPr>
            <p:nvPr/>
          </p:nvSpPr>
          <p:spPr>
            <a:xfrm>
              <a:off x="1575108" y="2409798"/>
              <a:ext cx="33341" cy="3331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6" name="Овал 165"/>
            <p:cNvSpPr/>
            <p:nvPr/>
          </p:nvSpPr>
          <p:spPr>
            <a:xfrm>
              <a:off x="1616387" y="2662076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7" name="Овал 166"/>
            <p:cNvSpPr>
              <a:spLocks noChangeAspect="1"/>
            </p:cNvSpPr>
            <p:nvPr/>
          </p:nvSpPr>
          <p:spPr>
            <a:xfrm>
              <a:off x="1627501" y="2566876"/>
              <a:ext cx="33340" cy="317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8" name="Овал 167"/>
            <p:cNvSpPr/>
            <p:nvPr/>
          </p:nvSpPr>
          <p:spPr>
            <a:xfrm>
              <a:off x="1632263" y="2463744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9" name="Овал 168"/>
            <p:cNvSpPr/>
            <p:nvPr/>
          </p:nvSpPr>
          <p:spPr>
            <a:xfrm>
              <a:off x="1968840" y="2796942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0" name="Овал 169"/>
            <p:cNvSpPr/>
            <p:nvPr/>
          </p:nvSpPr>
          <p:spPr>
            <a:xfrm>
              <a:off x="1233769" y="2714436"/>
              <a:ext cx="52391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1" name="Овал 170"/>
            <p:cNvSpPr/>
            <p:nvPr/>
          </p:nvSpPr>
          <p:spPr>
            <a:xfrm>
              <a:off x="1140098" y="2612890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2" name="Овал 171"/>
            <p:cNvSpPr>
              <a:spLocks noChangeAspect="1"/>
            </p:cNvSpPr>
            <p:nvPr/>
          </p:nvSpPr>
          <p:spPr>
            <a:xfrm>
              <a:off x="1155974" y="2525623"/>
              <a:ext cx="33341" cy="3332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3" name="Овал 172"/>
            <p:cNvSpPr>
              <a:spLocks noChangeAspect="1"/>
            </p:cNvSpPr>
            <p:nvPr/>
          </p:nvSpPr>
          <p:spPr>
            <a:xfrm>
              <a:off x="1235356" y="2798528"/>
              <a:ext cx="31753" cy="317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4" name="Овал 173"/>
            <p:cNvSpPr>
              <a:spLocks noChangeAspect="1"/>
            </p:cNvSpPr>
            <p:nvPr/>
          </p:nvSpPr>
          <p:spPr>
            <a:xfrm>
              <a:off x="1148037" y="2704916"/>
              <a:ext cx="31753" cy="3331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5" name="Овал 174"/>
            <p:cNvSpPr/>
            <p:nvPr/>
          </p:nvSpPr>
          <p:spPr>
            <a:xfrm>
              <a:off x="1160738" y="2427250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6" name="Овал 175"/>
            <p:cNvSpPr>
              <a:spLocks noChangeAspect="1"/>
            </p:cNvSpPr>
            <p:nvPr/>
          </p:nvSpPr>
          <p:spPr>
            <a:xfrm>
              <a:off x="1057541" y="2628756"/>
              <a:ext cx="31753" cy="317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7" name="Овал 176"/>
            <p:cNvSpPr/>
            <p:nvPr/>
          </p:nvSpPr>
          <p:spPr>
            <a:xfrm>
              <a:off x="1054366" y="2717609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8" name="Овал 177"/>
            <p:cNvSpPr>
              <a:spLocks noChangeAspect="1"/>
            </p:cNvSpPr>
            <p:nvPr/>
          </p:nvSpPr>
          <p:spPr>
            <a:xfrm>
              <a:off x="1124222" y="2801701"/>
              <a:ext cx="33341" cy="317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9" name="Овал 178"/>
            <p:cNvSpPr/>
            <p:nvPr/>
          </p:nvSpPr>
          <p:spPr>
            <a:xfrm>
              <a:off x="1070242" y="2525623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0" name="Овал 179"/>
            <p:cNvSpPr>
              <a:spLocks noChangeAspect="1"/>
            </p:cNvSpPr>
            <p:nvPr/>
          </p:nvSpPr>
          <p:spPr>
            <a:xfrm>
              <a:off x="1076593" y="2427250"/>
              <a:ext cx="31753" cy="317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1" name="Овал 180"/>
            <p:cNvSpPr/>
            <p:nvPr/>
          </p:nvSpPr>
          <p:spPr>
            <a:xfrm>
              <a:off x="1219479" y="2608129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2" name="Овал 181"/>
            <p:cNvSpPr/>
            <p:nvPr/>
          </p:nvSpPr>
          <p:spPr>
            <a:xfrm>
              <a:off x="1233769" y="2501824"/>
              <a:ext cx="52391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3" name="Овал 182"/>
            <p:cNvSpPr>
              <a:spLocks noChangeAspect="1"/>
            </p:cNvSpPr>
            <p:nvPr/>
          </p:nvSpPr>
          <p:spPr>
            <a:xfrm>
              <a:off x="1252820" y="2408211"/>
              <a:ext cx="31753" cy="3332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4" name="Овал 183"/>
            <p:cNvSpPr>
              <a:spLocks noChangeAspect="1"/>
            </p:cNvSpPr>
            <p:nvPr/>
          </p:nvSpPr>
          <p:spPr>
            <a:xfrm>
              <a:off x="1306799" y="2671596"/>
              <a:ext cx="31753" cy="317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5" name="Овал 184"/>
            <p:cNvSpPr>
              <a:spLocks noChangeAspect="1"/>
            </p:cNvSpPr>
            <p:nvPr/>
          </p:nvSpPr>
          <p:spPr>
            <a:xfrm>
              <a:off x="1305211" y="2565290"/>
              <a:ext cx="31753" cy="317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6" name="Овал 185"/>
            <p:cNvSpPr/>
            <p:nvPr/>
          </p:nvSpPr>
          <p:spPr>
            <a:xfrm>
              <a:off x="1309975" y="2462157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7" name="Овал 186"/>
            <p:cNvSpPr/>
            <p:nvPr/>
          </p:nvSpPr>
          <p:spPr>
            <a:xfrm>
              <a:off x="1001975" y="2801701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8" name="Овал 187"/>
            <p:cNvSpPr/>
            <p:nvPr/>
          </p:nvSpPr>
          <p:spPr>
            <a:xfrm>
              <a:off x="938470" y="2728715"/>
              <a:ext cx="53979" cy="5236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9" name="Овал 188"/>
            <p:cNvSpPr/>
            <p:nvPr/>
          </p:nvSpPr>
          <p:spPr>
            <a:xfrm>
              <a:off x="822572" y="2609716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0" name="Овал 189"/>
            <p:cNvSpPr>
              <a:spLocks noChangeAspect="1"/>
            </p:cNvSpPr>
            <p:nvPr/>
          </p:nvSpPr>
          <p:spPr>
            <a:xfrm>
              <a:off x="840037" y="2522450"/>
              <a:ext cx="31753" cy="317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1" name="Овал 190"/>
            <p:cNvSpPr>
              <a:spLocks noChangeAspect="1"/>
            </p:cNvSpPr>
            <p:nvPr/>
          </p:nvSpPr>
          <p:spPr>
            <a:xfrm>
              <a:off x="917830" y="2793769"/>
              <a:ext cx="33341" cy="317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2" name="Овал 191"/>
            <p:cNvSpPr/>
            <p:nvPr/>
          </p:nvSpPr>
          <p:spPr>
            <a:xfrm>
              <a:off x="830511" y="2701742"/>
              <a:ext cx="53979" cy="52359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3" name="Овал 192"/>
            <p:cNvSpPr>
              <a:spLocks noChangeAspect="1"/>
            </p:cNvSpPr>
            <p:nvPr/>
          </p:nvSpPr>
          <p:spPr>
            <a:xfrm>
              <a:off x="843212" y="2422491"/>
              <a:ext cx="33340" cy="3331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4" name="Овал 193"/>
            <p:cNvSpPr>
              <a:spLocks noChangeAspect="1"/>
            </p:cNvSpPr>
            <p:nvPr/>
          </p:nvSpPr>
          <p:spPr>
            <a:xfrm>
              <a:off x="740015" y="2623996"/>
              <a:ext cx="31753" cy="3332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5" name="Овал 194"/>
            <p:cNvSpPr/>
            <p:nvPr/>
          </p:nvSpPr>
          <p:spPr>
            <a:xfrm>
              <a:off x="747954" y="2730302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6" name="Овал 195"/>
            <p:cNvSpPr>
              <a:spLocks noChangeAspect="1"/>
            </p:cNvSpPr>
            <p:nvPr/>
          </p:nvSpPr>
          <p:spPr>
            <a:xfrm>
              <a:off x="808284" y="2796942"/>
              <a:ext cx="31753" cy="317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7" name="Овал 196"/>
            <p:cNvSpPr/>
            <p:nvPr/>
          </p:nvSpPr>
          <p:spPr>
            <a:xfrm>
              <a:off x="754305" y="2520864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8" name="Овал 197"/>
            <p:cNvSpPr/>
            <p:nvPr/>
          </p:nvSpPr>
          <p:spPr>
            <a:xfrm>
              <a:off x="760655" y="2422491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9" name="Овал 198"/>
            <p:cNvSpPr/>
            <p:nvPr/>
          </p:nvSpPr>
          <p:spPr>
            <a:xfrm>
              <a:off x="903542" y="2603370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0" name="Овал 199"/>
            <p:cNvSpPr/>
            <p:nvPr/>
          </p:nvSpPr>
          <p:spPr>
            <a:xfrm>
              <a:off x="916243" y="2498650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1" name="Овал 200"/>
            <p:cNvSpPr/>
            <p:nvPr/>
          </p:nvSpPr>
          <p:spPr>
            <a:xfrm>
              <a:off x="935294" y="2405037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2" name="Овал 201"/>
            <p:cNvSpPr>
              <a:spLocks noChangeAspect="1"/>
            </p:cNvSpPr>
            <p:nvPr/>
          </p:nvSpPr>
          <p:spPr>
            <a:xfrm>
              <a:off x="974984" y="2655729"/>
              <a:ext cx="33341" cy="317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3" name="Овал 202"/>
            <p:cNvSpPr/>
            <p:nvPr/>
          </p:nvSpPr>
          <p:spPr>
            <a:xfrm>
              <a:off x="987686" y="2560530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4" name="Овал 203"/>
            <p:cNvSpPr>
              <a:spLocks noChangeAspect="1"/>
            </p:cNvSpPr>
            <p:nvPr/>
          </p:nvSpPr>
          <p:spPr>
            <a:xfrm>
              <a:off x="992449" y="2457397"/>
              <a:ext cx="33340" cy="317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5" name="Овал 204"/>
            <p:cNvSpPr/>
            <p:nvPr/>
          </p:nvSpPr>
          <p:spPr>
            <a:xfrm>
              <a:off x="1333789" y="2804875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6" name="Овал 205"/>
            <p:cNvSpPr>
              <a:spLocks noChangeAspect="1"/>
            </p:cNvSpPr>
            <p:nvPr/>
          </p:nvSpPr>
          <p:spPr>
            <a:xfrm>
              <a:off x="678098" y="2677942"/>
              <a:ext cx="31753" cy="317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7" name="Овал 206"/>
            <p:cNvSpPr/>
            <p:nvPr/>
          </p:nvSpPr>
          <p:spPr>
            <a:xfrm>
              <a:off x="676510" y="2570049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8" name="Овал 207"/>
            <p:cNvSpPr>
              <a:spLocks noChangeAspect="1"/>
            </p:cNvSpPr>
            <p:nvPr/>
          </p:nvSpPr>
          <p:spPr>
            <a:xfrm>
              <a:off x="681274" y="2466917"/>
              <a:ext cx="31753" cy="3331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>
              <a:off x="698737" y="2796942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4" name="Овал 223"/>
            <p:cNvSpPr/>
            <p:nvPr/>
          </p:nvSpPr>
          <p:spPr>
            <a:xfrm>
              <a:off x="2110140" y="2712849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5" name="Овал 224"/>
            <p:cNvSpPr/>
            <p:nvPr/>
          </p:nvSpPr>
          <p:spPr>
            <a:xfrm>
              <a:off x="2011707" y="2612890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6" name="Овал 225"/>
            <p:cNvSpPr/>
            <p:nvPr/>
          </p:nvSpPr>
          <p:spPr>
            <a:xfrm>
              <a:off x="2027583" y="2525623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8" name="Овал 227"/>
            <p:cNvSpPr>
              <a:spLocks noChangeAspect="1"/>
            </p:cNvSpPr>
            <p:nvPr/>
          </p:nvSpPr>
          <p:spPr>
            <a:xfrm>
              <a:off x="2019644" y="2704916"/>
              <a:ext cx="31753" cy="3331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9" name="Овал 228"/>
            <p:cNvSpPr/>
            <p:nvPr/>
          </p:nvSpPr>
          <p:spPr>
            <a:xfrm>
              <a:off x="2032346" y="2427250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0" name="Овал 229"/>
            <p:cNvSpPr>
              <a:spLocks noChangeAspect="1"/>
            </p:cNvSpPr>
            <p:nvPr/>
          </p:nvSpPr>
          <p:spPr>
            <a:xfrm>
              <a:off x="2091088" y="2608129"/>
              <a:ext cx="33340" cy="317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1" name="Овал 230"/>
            <p:cNvSpPr>
              <a:spLocks noChangeAspect="1"/>
            </p:cNvSpPr>
            <p:nvPr/>
          </p:nvSpPr>
          <p:spPr>
            <a:xfrm>
              <a:off x="2105376" y="2501824"/>
              <a:ext cx="31753" cy="3331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2" name="Овал 231"/>
            <p:cNvSpPr/>
            <p:nvPr/>
          </p:nvSpPr>
          <p:spPr>
            <a:xfrm>
              <a:off x="2124428" y="2408211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3" name="Овал 232"/>
            <p:cNvSpPr>
              <a:spLocks noChangeAspect="1"/>
            </p:cNvSpPr>
            <p:nvPr/>
          </p:nvSpPr>
          <p:spPr>
            <a:xfrm>
              <a:off x="2175232" y="2662076"/>
              <a:ext cx="31753" cy="317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4" name="Овал 233"/>
            <p:cNvSpPr/>
            <p:nvPr/>
          </p:nvSpPr>
          <p:spPr>
            <a:xfrm>
              <a:off x="2176820" y="2563703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5" name="Овал 234"/>
            <p:cNvSpPr>
              <a:spLocks noChangeAspect="1"/>
            </p:cNvSpPr>
            <p:nvPr/>
          </p:nvSpPr>
          <p:spPr>
            <a:xfrm>
              <a:off x="2181583" y="2471677"/>
              <a:ext cx="31753" cy="3332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6" name="Овал 235"/>
            <p:cNvSpPr/>
            <p:nvPr/>
          </p:nvSpPr>
          <p:spPr>
            <a:xfrm>
              <a:off x="2051397" y="2803288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7" name="Овал 236"/>
            <p:cNvSpPr/>
            <p:nvPr/>
          </p:nvSpPr>
          <p:spPr>
            <a:xfrm>
              <a:off x="2192697" y="2749342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8" name="Овал 237"/>
            <p:cNvSpPr>
              <a:spLocks noChangeAspect="1"/>
            </p:cNvSpPr>
            <p:nvPr/>
          </p:nvSpPr>
          <p:spPr>
            <a:xfrm>
              <a:off x="2126016" y="2800115"/>
              <a:ext cx="33340" cy="317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9" name="Овал 238"/>
            <p:cNvSpPr/>
            <p:nvPr/>
          </p:nvSpPr>
          <p:spPr>
            <a:xfrm>
              <a:off x="1662428" y="2393931"/>
              <a:ext cx="52391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40" name="Овал 239"/>
            <p:cNvSpPr/>
            <p:nvPr/>
          </p:nvSpPr>
          <p:spPr>
            <a:xfrm>
              <a:off x="1009912" y="2393931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41" name="Овал 240"/>
            <p:cNvSpPr/>
            <p:nvPr/>
          </p:nvSpPr>
          <p:spPr>
            <a:xfrm>
              <a:off x="676510" y="2398691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42" name="Овал 241"/>
            <p:cNvSpPr>
              <a:spLocks noChangeAspect="1"/>
            </p:cNvSpPr>
            <p:nvPr/>
          </p:nvSpPr>
          <p:spPr>
            <a:xfrm>
              <a:off x="1964078" y="2397104"/>
              <a:ext cx="31753" cy="317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43" name="Овал 242"/>
            <p:cNvSpPr/>
            <p:nvPr/>
          </p:nvSpPr>
          <p:spPr>
            <a:xfrm>
              <a:off x="1344903" y="2397104"/>
              <a:ext cx="53979" cy="539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736" name="Прямоугольник 735"/>
          <p:cNvSpPr/>
          <p:nvPr/>
        </p:nvSpPr>
        <p:spPr>
          <a:xfrm>
            <a:off x="1712913" y="1903413"/>
            <a:ext cx="2071687" cy="2143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7" name="Группа 117"/>
          <p:cNvGrpSpPr/>
          <p:nvPr/>
        </p:nvGrpSpPr>
        <p:grpSpPr>
          <a:xfrm rot="16200000">
            <a:off x="4043669" y="1990185"/>
            <a:ext cx="2003565" cy="754625"/>
            <a:chOff x="1714480" y="1785926"/>
            <a:chExt cx="2655398" cy="1000132"/>
          </a:xfrm>
          <a:solidFill>
            <a:srgbClr val="C5EAFB"/>
          </a:solidFill>
        </p:grpSpPr>
        <p:sp>
          <p:nvSpPr>
            <p:cNvPr id="132" name="Прямоугольник 131"/>
            <p:cNvSpPr/>
            <p:nvPr/>
          </p:nvSpPr>
          <p:spPr>
            <a:xfrm>
              <a:off x="1714480" y="1785926"/>
              <a:ext cx="2643206" cy="1000132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33" name="Прямая соединительная линия 132"/>
            <p:cNvCxnSpPr/>
            <p:nvPr/>
          </p:nvCxnSpPr>
          <p:spPr>
            <a:xfrm>
              <a:off x="1726672" y="2441060"/>
              <a:ext cx="264320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Прямая со стрелкой 8"/>
          <p:cNvCxnSpPr/>
          <p:nvPr/>
        </p:nvCxnSpPr>
        <p:spPr>
          <a:xfrm>
            <a:off x="5426075" y="2336800"/>
            <a:ext cx="381000" cy="158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Овал 260"/>
          <p:cNvSpPr>
            <a:spLocks noChangeAspect="1"/>
          </p:cNvSpPr>
          <p:nvPr/>
        </p:nvSpPr>
        <p:spPr>
          <a:xfrm rot="16367122">
            <a:off x="5321300" y="3159125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3" name="Овал 262"/>
          <p:cNvSpPr>
            <a:spLocks noChangeAspect="1"/>
          </p:cNvSpPr>
          <p:nvPr/>
        </p:nvSpPr>
        <p:spPr>
          <a:xfrm rot="16367122">
            <a:off x="5222081" y="3150394"/>
            <a:ext cx="33338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5" name="Овал 264"/>
          <p:cNvSpPr>
            <a:spLocks noChangeAspect="1"/>
          </p:cNvSpPr>
          <p:nvPr/>
        </p:nvSpPr>
        <p:spPr>
          <a:xfrm rot="16367122">
            <a:off x="5214938" y="2855913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7" name="Овал 266"/>
          <p:cNvSpPr>
            <a:spLocks noChangeAspect="1"/>
          </p:cNvSpPr>
          <p:nvPr/>
        </p:nvSpPr>
        <p:spPr>
          <a:xfrm rot="16367122">
            <a:off x="5367338" y="3013075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8" name="Овал 267"/>
          <p:cNvSpPr>
            <a:spLocks noChangeAspect="1"/>
          </p:cNvSpPr>
          <p:nvPr/>
        </p:nvSpPr>
        <p:spPr>
          <a:xfrm rot="16367122">
            <a:off x="5273675" y="3051175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9" name="Овал 268"/>
          <p:cNvSpPr>
            <a:spLocks noChangeAspect="1"/>
          </p:cNvSpPr>
          <p:nvPr/>
        </p:nvSpPr>
        <p:spPr>
          <a:xfrm rot="16367122">
            <a:off x="5348288" y="3305175"/>
            <a:ext cx="33338" cy="333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1" name="Овал 270"/>
          <p:cNvSpPr>
            <a:spLocks noChangeAspect="1"/>
          </p:cNvSpPr>
          <p:nvPr/>
        </p:nvSpPr>
        <p:spPr>
          <a:xfrm rot="16367122">
            <a:off x="5338763" y="2794000"/>
            <a:ext cx="33338" cy="333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2" name="Овал 271"/>
          <p:cNvSpPr>
            <a:spLocks noChangeAspect="1"/>
          </p:cNvSpPr>
          <p:nvPr/>
        </p:nvSpPr>
        <p:spPr>
          <a:xfrm rot="16367122">
            <a:off x="5301457" y="2917031"/>
            <a:ext cx="31750" cy="333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4" name="Овал 273"/>
          <p:cNvSpPr>
            <a:spLocks noChangeAspect="1"/>
          </p:cNvSpPr>
          <p:nvPr/>
        </p:nvSpPr>
        <p:spPr>
          <a:xfrm rot="16367122">
            <a:off x="5225256" y="2737644"/>
            <a:ext cx="33338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6" name="Овал 275"/>
          <p:cNvSpPr>
            <a:spLocks noChangeAspect="1"/>
          </p:cNvSpPr>
          <p:nvPr/>
        </p:nvSpPr>
        <p:spPr>
          <a:xfrm rot="16367122">
            <a:off x="5194300" y="2986088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8" name="Овал 277"/>
          <p:cNvSpPr>
            <a:spLocks noChangeAspect="1"/>
          </p:cNvSpPr>
          <p:nvPr/>
        </p:nvSpPr>
        <p:spPr>
          <a:xfrm rot="16367122">
            <a:off x="5236369" y="3258344"/>
            <a:ext cx="33338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9" name="Овал 278"/>
          <p:cNvSpPr>
            <a:spLocks noChangeAspect="1"/>
          </p:cNvSpPr>
          <p:nvPr/>
        </p:nvSpPr>
        <p:spPr>
          <a:xfrm rot="16367122">
            <a:off x="5322888" y="2532063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0" name="Овал 279"/>
          <p:cNvSpPr>
            <a:spLocks noChangeAspect="1"/>
          </p:cNvSpPr>
          <p:nvPr/>
        </p:nvSpPr>
        <p:spPr>
          <a:xfrm rot="16367122">
            <a:off x="5223669" y="2523332"/>
            <a:ext cx="33337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1" name="Овал 280"/>
          <p:cNvSpPr>
            <a:spLocks noChangeAspect="1"/>
          </p:cNvSpPr>
          <p:nvPr/>
        </p:nvSpPr>
        <p:spPr>
          <a:xfrm rot="16367122">
            <a:off x="5216525" y="2228850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2" name="Овал 281"/>
          <p:cNvSpPr>
            <a:spLocks noChangeAspect="1"/>
          </p:cNvSpPr>
          <p:nvPr/>
        </p:nvSpPr>
        <p:spPr>
          <a:xfrm rot="16367122">
            <a:off x="5368132" y="2385219"/>
            <a:ext cx="31750" cy="333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3" name="Овал 282"/>
          <p:cNvSpPr>
            <a:spLocks noChangeAspect="1"/>
          </p:cNvSpPr>
          <p:nvPr/>
        </p:nvSpPr>
        <p:spPr>
          <a:xfrm rot="16367122">
            <a:off x="5274469" y="2423319"/>
            <a:ext cx="31750" cy="333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4" name="Овал 283"/>
          <p:cNvSpPr>
            <a:spLocks noChangeAspect="1"/>
          </p:cNvSpPr>
          <p:nvPr/>
        </p:nvSpPr>
        <p:spPr>
          <a:xfrm rot="16367122">
            <a:off x="5349081" y="2678907"/>
            <a:ext cx="33337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5" name="Овал 284"/>
          <p:cNvSpPr>
            <a:spLocks noChangeAspect="1"/>
          </p:cNvSpPr>
          <p:nvPr/>
        </p:nvSpPr>
        <p:spPr>
          <a:xfrm rot="16367122">
            <a:off x="5339556" y="2167732"/>
            <a:ext cx="33337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" name="Овал 285"/>
          <p:cNvSpPr>
            <a:spLocks noChangeAspect="1"/>
          </p:cNvSpPr>
          <p:nvPr/>
        </p:nvSpPr>
        <p:spPr>
          <a:xfrm rot="16367122">
            <a:off x="5302250" y="2290763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7" name="Овал 286"/>
          <p:cNvSpPr>
            <a:spLocks noChangeAspect="1"/>
          </p:cNvSpPr>
          <p:nvPr/>
        </p:nvSpPr>
        <p:spPr>
          <a:xfrm rot="16367122">
            <a:off x="5226844" y="2110582"/>
            <a:ext cx="33337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8" name="Овал 287"/>
          <p:cNvSpPr>
            <a:spLocks noChangeAspect="1"/>
          </p:cNvSpPr>
          <p:nvPr/>
        </p:nvSpPr>
        <p:spPr>
          <a:xfrm rot="16367122">
            <a:off x="5195888" y="2359025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9" name="Овал 288"/>
          <p:cNvSpPr>
            <a:spLocks noChangeAspect="1"/>
          </p:cNvSpPr>
          <p:nvPr/>
        </p:nvSpPr>
        <p:spPr>
          <a:xfrm rot="16367122">
            <a:off x="5237956" y="2631282"/>
            <a:ext cx="33337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0" name="Овал 289"/>
          <p:cNvSpPr>
            <a:spLocks noChangeAspect="1"/>
          </p:cNvSpPr>
          <p:nvPr/>
        </p:nvSpPr>
        <p:spPr>
          <a:xfrm rot="16367122">
            <a:off x="5322094" y="1896269"/>
            <a:ext cx="33338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1" name="Овал 290"/>
          <p:cNvSpPr>
            <a:spLocks noChangeAspect="1"/>
          </p:cNvSpPr>
          <p:nvPr/>
        </p:nvSpPr>
        <p:spPr>
          <a:xfrm rot="16367122">
            <a:off x="5224463" y="1887538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2" name="Овал 291"/>
          <p:cNvSpPr>
            <a:spLocks noChangeAspect="1"/>
          </p:cNvSpPr>
          <p:nvPr/>
        </p:nvSpPr>
        <p:spPr>
          <a:xfrm rot="16367122">
            <a:off x="5216525" y="1592263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3" name="Овал 292"/>
          <p:cNvSpPr>
            <a:spLocks noChangeAspect="1"/>
          </p:cNvSpPr>
          <p:nvPr/>
        </p:nvSpPr>
        <p:spPr>
          <a:xfrm rot="16367122">
            <a:off x="5368132" y="1748631"/>
            <a:ext cx="31750" cy="333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4" name="Овал 293"/>
          <p:cNvSpPr>
            <a:spLocks noChangeAspect="1"/>
          </p:cNvSpPr>
          <p:nvPr/>
        </p:nvSpPr>
        <p:spPr>
          <a:xfrm rot="16367122">
            <a:off x="5273675" y="1787525"/>
            <a:ext cx="33338" cy="333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5" name="Овал 294"/>
          <p:cNvSpPr>
            <a:spLocks noChangeAspect="1"/>
          </p:cNvSpPr>
          <p:nvPr/>
        </p:nvSpPr>
        <p:spPr>
          <a:xfrm rot="16367122">
            <a:off x="5349081" y="2042319"/>
            <a:ext cx="33338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6" name="Овал 295"/>
          <p:cNvSpPr>
            <a:spLocks noChangeAspect="1"/>
          </p:cNvSpPr>
          <p:nvPr/>
        </p:nvSpPr>
        <p:spPr>
          <a:xfrm rot="16367122">
            <a:off x="5339556" y="1531144"/>
            <a:ext cx="33338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7" name="Овал 296"/>
          <p:cNvSpPr>
            <a:spLocks noChangeAspect="1"/>
          </p:cNvSpPr>
          <p:nvPr/>
        </p:nvSpPr>
        <p:spPr>
          <a:xfrm rot="16367122">
            <a:off x="5301456" y="1654969"/>
            <a:ext cx="33338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8" name="Овал 297"/>
          <p:cNvSpPr>
            <a:spLocks noChangeAspect="1"/>
          </p:cNvSpPr>
          <p:nvPr/>
        </p:nvSpPr>
        <p:spPr>
          <a:xfrm rot="16367122">
            <a:off x="5227638" y="1474788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9" name="Овал 298"/>
          <p:cNvSpPr>
            <a:spLocks noChangeAspect="1"/>
          </p:cNvSpPr>
          <p:nvPr/>
        </p:nvSpPr>
        <p:spPr>
          <a:xfrm rot="16367122">
            <a:off x="5195888" y="1722438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0" name="Овал 299"/>
          <p:cNvSpPr>
            <a:spLocks noChangeAspect="1"/>
          </p:cNvSpPr>
          <p:nvPr/>
        </p:nvSpPr>
        <p:spPr>
          <a:xfrm rot="16367122">
            <a:off x="5238750" y="1995488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8" name="Овал 317"/>
          <p:cNvSpPr/>
          <p:nvPr/>
        </p:nvSpPr>
        <p:spPr>
          <a:xfrm>
            <a:off x="5070475" y="2824163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9" name="Овал 318"/>
          <p:cNvSpPr>
            <a:spLocks noChangeAspect="1"/>
          </p:cNvSpPr>
          <p:nvPr/>
        </p:nvSpPr>
        <p:spPr>
          <a:xfrm>
            <a:off x="5087938" y="2736850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0" name="Овал 319"/>
          <p:cNvSpPr>
            <a:spLocks noChangeAspect="1"/>
          </p:cNvSpPr>
          <p:nvPr/>
        </p:nvSpPr>
        <p:spPr>
          <a:xfrm>
            <a:off x="5078413" y="2916238"/>
            <a:ext cx="33337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1" name="Овал 320"/>
          <p:cNvSpPr/>
          <p:nvPr/>
        </p:nvSpPr>
        <p:spPr>
          <a:xfrm>
            <a:off x="5070475" y="2611438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2" name="Овал 321"/>
          <p:cNvSpPr>
            <a:spLocks noChangeAspect="1"/>
          </p:cNvSpPr>
          <p:nvPr/>
        </p:nvSpPr>
        <p:spPr>
          <a:xfrm>
            <a:off x="4987925" y="2838450"/>
            <a:ext cx="33338" cy="333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3" name="Овал 322"/>
          <p:cNvSpPr/>
          <p:nvPr/>
        </p:nvSpPr>
        <p:spPr>
          <a:xfrm>
            <a:off x="4986338" y="2927350"/>
            <a:ext cx="52387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4" name="Овал 323"/>
          <p:cNvSpPr>
            <a:spLocks noChangeAspect="1"/>
          </p:cNvSpPr>
          <p:nvPr/>
        </p:nvSpPr>
        <p:spPr>
          <a:xfrm>
            <a:off x="5070475" y="3011488"/>
            <a:ext cx="33338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5" name="Овал 324"/>
          <p:cNvSpPr/>
          <p:nvPr/>
        </p:nvSpPr>
        <p:spPr>
          <a:xfrm>
            <a:off x="5002213" y="2735263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6" name="Овал 325"/>
          <p:cNvSpPr>
            <a:spLocks noChangeAspect="1"/>
          </p:cNvSpPr>
          <p:nvPr/>
        </p:nvSpPr>
        <p:spPr>
          <a:xfrm>
            <a:off x="5022850" y="2565400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7" name="Овал 326"/>
          <p:cNvSpPr/>
          <p:nvPr/>
        </p:nvSpPr>
        <p:spPr>
          <a:xfrm>
            <a:off x="4933950" y="3011488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8" name="Овал 327"/>
          <p:cNvSpPr/>
          <p:nvPr/>
        </p:nvSpPr>
        <p:spPr>
          <a:xfrm>
            <a:off x="4870450" y="2938463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9" name="Овал 328"/>
          <p:cNvSpPr/>
          <p:nvPr/>
        </p:nvSpPr>
        <p:spPr>
          <a:xfrm>
            <a:off x="4754563" y="281940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0" name="Овал 329"/>
          <p:cNvSpPr>
            <a:spLocks noChangeAspect="1"/>
          </p:cNvSpPr>
          <p:nvPr/>
        </p:nvSpPr>
        <p:spPr>
          <a:xfrm>
            <a:off x="4772025" y="2732088"/>
            <a:ext cx="31750" cy="333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1" name="Овал 330"/>
          <p:cNvSpPr>
            <a:spLocks noChangeAspect="1"/>
          </p:cNvSpPr>
          <p:nvPr/>
        </p:nvSpPr>
        <p:spPr>
          <a:xfrm>
            <a:off x="4849813" y="3003550"/>
            <a:ext cx="31750" cy="333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2" name="Овал 331"/>
          <p:cNvSpPr/>
          <p:nvPr/>
        </p:nvSpPr>
        <p:spPr>
          <a:xfrm>
            <a:off x="4762500" y="2911475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3" name="Овал 332"/>
          <p:cNvSpPr>
            <a:spLocks noChangeAspect="1"/>
          </p:cNvSpPr>
          <p:nvPr/>
        </p:nvSpPr>
        <p:spPr>
          <a:xfrm>
            <a:off x="4775200" y="2633663"/>
            <a:ext cx="33338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4" name="Овал 333"/>
          <p:cNvSpPr>
            <a:spLocks noChangeAspect="1"/>
          </p:cNvSpPr>
          <p:nvPr/>
        </p:nvSpPr>
        <p:spPr>
          <a:xfrm>
            <a:off x="4692650" y="2841625"/>
            <a:ext cx="33338" cy="333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5" name="Овал 334"/>
          <p:cNvSpPr/>
          <p:nvPr/>
        </p:nvSpPr>
        <p:spPr>
          <a:xfrm>
            <a:off x="4686300" y="2941638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6" name="Овал 335"/>
          <p:cNvSpPr>
            <a:spLocks noChangeAspect="1"/>
          </p:cNvSpPr>
          <p:nvPr/>
        </p:nvSpPr>
        <p:spPr>
          <a:xfrm>
            <a:off x="4740275" y="3006725"/>
            <a:ext cx="31750" cy="333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7" name="Овал 336"/>
          <p:cNvSpPr/>
          <p:nvPr/>
        </p:nvSpPr>
        <p:spPr>
          <a:xfrm>
            <a:off x="4686300" y="273050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8" name="Овал 337"/>
          <p:cNvSpPr/>
          <p:nvPr/>
        </p:nvSpPr>
        <p:spPr>
          <a:xfrm>
            <a:off x="4691063" y="2633663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9" name="Овал 338"/>
          <p:cNvSpPr/>
          <p:nvPr/>
        </p:nvSpPr>
        <p:spPr>
          <a:xfrm>
            <a:off x="4835525" y="2814638"/>
            <a:ext cx="52388" cy="5238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0" name="Овал 339"/>
          <p:cNvSpPr/>
          <p:nvPr/>
        </p:nvSpPr>
        <p:spPr>
          <a:xfrm>
            <a:off x="4848225" y="2708275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1" name="Овал 340"/>
          <p:cNvSpPr/>
          <p:nvPr/>
        </p:nvSpPr>
        <p:spPr>
          <a:xfrm>
            <a:off x="4867275" y="2614613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2" name="Овал 341"/>
          <p:cNvSpPr>
            <a:spLocks noChangeAspect="1"/>
          </p:cNvSpPr>
          <p:nvPr/>
        </p:nvSpPr>
        <p:spPr>
          <a:xfrm>
            <a:off x="4906963" y="2865438"/>
            <a:ext cx="33337" cy="333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3" name="Овал 342"/>
          <p:cNvSpPr/>
          <p:nvPr/>
        </p:nvSpPr>
        <p:spPr>
          <a:xfrm>
            <a:off x="4919663" y="2770188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4" name="Овал 343"/>
          <p:cNvSpPr>
            <a:spLocks noChangeAspect="1"/>
          </p:cNvSpPr>
          <p:nvPr/>
        </p:nvSpPr>
        <p:spPr>
          <a:xfrm>
            <a:off x="4924425" y="2667000"/>
            <a:ext cx="31750" cy="333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9" name="Овал 348"/>
          <p:cNvSpPr/>
          <p:nvPr/>
        </p:nvSpPr>
        <p:spPr>
          <a:xfrm>
            <a:off x="4983163" y="2627313"/>
            <a:ext cx="53975" cy="5238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3" name="Овал 352"/>
          <p:cNvSpPr/>
          <p:nvPr/>
        </p:nvSpPr>
        <p:spPr>
          <a:xfrm>
            <a:off x="5075238" y="2433638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4" name="Овал 353"/>
          <p:cNvSpPr>
            <a:spLocks noChangeAspect="1"/>
          </p:cNvSpPr>
          <p:nvPr/>
        </p:nvSpPr>
        <p:spPr>
          <a:xfrm>
            <a:off x="4838700" y="2327275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5" name="Овал 354"/>
          <p:cNvSpPr>
            <a:spLocks noChangeAspect="1"/>
          </p:cNvSpPr>
          <p:nvPr/>
        </p:nvSpPr>
        <p:spPr>
          <a:xfrm>
            <a:off x="4802188" y="2200275"/>
            <a:ext cx="31750" cy="333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6" name="Овал 355"/>
          <p:cNvSpPr/>
          <p:nvPr/>
        </p:nvSpPr>
        <p:spPr>
          <a:xfrm>
            <a:off x="5083175" y="2160588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8" name="Овал 357"/>
          <p:cNvSpPr/>
          <p:nvPr/>
        </p:nvSpPr>
        <p:spPr>
          <a:xfrm>
            <a:off x="4959350" y="2428875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9" name="Овал 358"/>
          <p:cNvSpPr>
            <a:spLocks noChangeAspect="1"/>
          </p:cNvSpPr>
          <p:nvPr/>
        </p:nvSpPr>
        <p:spPr>
          <a:xfrm>
            <a:off x="5080000" y="2520950"/>
            <a:ext cx="33338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0" name="Овал 359"/>
          <p:cNvSpPr/>
          <p:nvPr/>
        </p:nvSpPr>
        <p:spPr>
          <a:xfrm>
            <a:off x="4983163" y="2259013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1" name="Овал 360"/>
          <p:cNvSpPr>
            <a:spLocks noChangeAspect="1"/>
          </p:cNvSpPr>
          <p:nvPr/>
        </p:nvSpPr>
        <p:spPr>
          <a:xfrm>
            <a:off x="5083175" y="2263775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2" name="Овал 361"/>
          <p:cNvSpPr/>
          <p:nvPr/>
        </p:nvSpPr>
        <p:spPr>
          <a:xfrm>
            <a:off x="4929188" y="2517775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3" name="Овал 362"/>
          <p:cNvSpPr/>
          <p:nvPr/>
        </p:nvSpPr>
        <p:spPr>
          <a:xfrm>
            <a:off x="4799013" y="2538413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4" name="Овал 363"/>
          <p:cNvSpPr/>
          <p:nvPr/>
        </p:nvSpPr>
        <p:spPr>
          <a:xfrm>
            <a:off x="4760913" y="234315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5" name="Овал 364"/>
          <p:cNvSpPr>
            <a:spLocks noChangeAspect="1"/>
          </p:cNvSpPr>
          <p:nvPr/>
        </p:nvSpPr>
        <p:spPr>
          <a:xfrm>
            <a:off x="5024438" y="2111375"/>
            <a:ext cx="33337" cy="333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6" name="Овал 365"/>
          <p:cNvSpPr>
            <a:spLocks noChangeAspect="1"/>
          </p:cNvSpPr>
          <p:nvPr/>
        </p:nvSpPr>
        <p:spPr>
          <a:xfrm>
            <a:off x="4837113" y="2508250"/>
            <a:ext cx="33337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7" name="Овал 366"/>
          <p:cNvSpPr/>
          <p:nvPr/>
        </p:nvSpPr>
        <p:spPr>
          <a:xfrm>
            <a:off x="4824413" y="2435225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8" name="Овал 367"/>
          <p:cNvSpPr>
            <a:spLocks noChangeAspect="1"/>
          </p:cNvSpPr>
          <p:nvPr/>
        </p:nvSpPr>
        <p:spPr>
          <a:xfrm>
            <a:off x="4900613" y="2417763"/>
            <a:ext cx="31750" cy="333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9" name="Овал 368"/>
          <p:cNvSpPr>
            <a:spLocks noChangeAspect="1"/>
          </p:cNvSpPr>
          <p:nvPr/>
        </p:nvSpPr>
        <p:spPr>
          <a:xfrm>
            <a:off x="4703763" y="2351088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0" name="Овал 369"/>
          <p:cNvSpPr/>
          <p:nvPr/>
        </p:nvSpPr>
        <p:spPr>
          <a:xfrm>
            <a:off x="4710113" y="2466975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1" name="Овал 370"/>
          <p:cNvSpPr>
            <a:spLocks noChangeAspect="1"/>
          </p:cNvSpPr>
          <p:nvPr/>
        </p:nvSpPr>
        <p:spPr>
          <a:xfrm>
            <a:off x="4737100" y="2538413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2" name="Овал 371"/>
          <p:cNvSpPr/>
          <p:nvPr/>
        </p:nvSpPr>
        <p:spPr>
          <a:xfrm>
            <a:off x="4730750" y="2257425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3" name="Овал 372"/>
          <p:cNvSpPr/>
          <p:nvPr/>
        </p:nvSpPr>
        <p:spPr>
          <a:xfrm>
            <a:off x="4719638" y="215900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4" name="Овал 373"/>
          <p:cNvSpPr/>
          <p:nvPr/>
        </p:nvSpPr>
        <p:spPr>
          <a:xfrm>
            <a:off x="4887913" y="234950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5" name="Овал 374"/>
          <p:cNvSpPr/>
          <p:nvPr/>
        </p:nvSpPr>
        <p:spPr>
          <a:xfrm>
            <a:off x="4862513" y="2257425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6" name="Овал 375"/>
          <p:cNvSpPr/>
          <p:nvPr/>
        </p:nvSpPr>
        <p:spPr>
          <a:xfrm>
            <a:off x="4854575" y="2157413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7" name="Овал 376"/>
          <p:cNvSpPr>
            <a:spLocks noChangeAspect="1"/>
          </p:cNvSpPr>
          <p:nvPr/>
        </p:nvSpPr>
        <p:spPr>
          <a:xfrm>
            <a:off x="4784725" y="2106613"/>
            <a:ext cx="33338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8" name="Овал 377"/>
          <p:cNvSpPr/>
          <p:nvPr/>
        </p:nvSpPr>
        <p:spPr>
          <a:xfrm>
            <a:off x="5024438" y="2341563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9" name="Овал 378"/>
          <p:cNvSpPr>
            <a:spLocks noChangeAspect="1"/>
          </p:cNvSpPr>
          <p:nvPr/>
        </p:nvSpPr>
        <p:spPr>
          <a:xfrm>
            <a:off x="4946650" y="2293938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0" name="Овал 379"/>
          <p:cNvSpPr/>
          <p:nvPr/>
        </p:nvSpPr>
        <p:spPr>
          <a:xfrm>
            <a:off x="4983163" y="217170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1" name="Овал 380"/>
          <p:cNvSpPr/>
          <p:nvPr/>
        </p:nvSpPr>
        <p:spPr>
          <a:xfrm>
            <a:off x="4783138" y="1960563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2" name="Овал 381"/>
          <p:cNvSpPr/>
          <p:nvPr/>
        </p:nvSpPr>
        <p:spPr>
          <a:xfrm>
            <a:off x="5076825" y="205740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3" name="Овал 382"/>
          <p:cNvSpPr/>
          <p:nvPr/>
        </p:nvSpPr>
        <p:spPr>
          <a:xfrm>
            <a:off x="4821238" y="2046288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4" name="Овал 383"/>
          <p:cNvSpPr/>
          <p:nvPr/>
        </p:nvSpPr>
        <p:spPr>
          <a:xfrm>
            <a:off x="4891088" y="197485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5" name="Овал 384"/>
          <p:cNvSpPr/>
          <p:nvPr/>
        </p:nvSpPr>
        <p:spPr>
          <a:xfrm>
            <a:off x="4697413" y="2058988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6" name="Овал 385"/>
          <p:cNvSpPr/>
          <p:nvPr/>
        </p:nvSpPr>
        <p:spPr>
          <a:xfrm>
            <a:off x="4937125" y="2068513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7" name="Овал 386"/>
          <p:cNvSpPr/>
          <p:nvPr/>
        </p:nvSpPr>
        <p:spPr>
          <a:xfrm>
            <a:off x="4995863" y="1793875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8" name="Овал 387"/>
          <p:cNvSpPr/>
          <p:nvPr/>
        </p:nvSpPr>
        <p:spPr>
          <a:xfrm>
            <a:off x="4713288" y="171450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1" name="Овал 390"/>
          <p:cNvSpPr/>
          <p:nvPr/>
        </p:nvSpPr>
        <p:spPr>
          <a:xfrm>
            <a:off x="5087938" y="1773238"/>
            <a:ext cx="53975" cy="5238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4" name="Овал 393"/>
          <p:cNvSpPr/>
          <p:nvPr/>
        </p:nvSpPr>
        <p:spPr>
          <a:xfrm>
            <a:off x="4941888" y="171450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6" name="Овал 395"/>
          <p:cNvSpPr/>
          <p:nvPr/>
        </p:nvSpPr>
        <p:spPr>
          <a:xfrm>
            <a:off x="4843463" y="1584325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7" name="Овал 396"/>
          <p:cNvSpPr/>
          <p:nvPr/>
        </p:nvSpPr>
        <p:spPr>
          <a:xfrm>
            <a:off x="4765675" y="1560513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9" name="Овал 398"/>
          <p:cNvSpPr/>
          <p:nvPr/>
        </p:nvSpPr>
        <p:spPr>
          <a:xfrm>
            <a:off x="4822825" y="1712913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0" name="Овал 399"/>
          <p:cNvSpPr/>
          <p:nvPr/>
        </p:nvSpPr>
        <p:spPr>
          <a:xfrm>
            <a:off x="4778375" y="1643063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1" name="Овал 400"/>
          <p:cNvSpPr/>
          <p:nvPr/>
        </p:nvSpPr>
        <p:spPr>
          <a:xfrm>
            <a:off x="4908550" y="1808163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2" name="Овал 401"/>
          <p:cNvSpPr>
            <a:spLocks noChangeAspect="1"/>
          </p:cNvSpPr>
          <p:nvPr/>
        </p:nvSpPr>
        <p:spPr>
          <a:xfrm>
            <a:off x="4837113" y="1546225"/>
            <a:ext cx="33337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3" name="Овал 402"/>
          <p:cNvSpPr>
            <a:spLocks noChangeAspect="1"/>
          </p:cNvSpPr>
          <p:nvPr/>
        </p:nvSpPr>
        <p:spPr>
          <a:xfrm>
            <a:off x="4764088" y="1693863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4" name="Овал 403"/>
          <p:cNvSpPr/>
          <p:nvPr/>
        </p:nvSpPr>
        <p:spPr>
          <a:xfrm>
            <a:off x="5043488" y="1690688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7" name="Овал 406"/>
          <p:cNvSpPr/>
          <p:nvPr/>
        </p:nvSpPr>
        <p:spPr>
          <a:xfrm>
            <a:off x="4700588" y="1522413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8" name="Овал 407"/>
          <p:cNvSpPr/>
          <p:nvPr/>
        </p:nvSpPr>
        <p:spPr>
          <a:xfrm>
            <a:off x="5087938" y="1620838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" name="Овал 408"/>
          <p:cNvSpPr/>
          <p:nvPr/>
        </p:nvSpPr>
        <p:spPr>
          <a:xfrm>
            <a:off x="4978400" y="150495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0" name="Овал 409"/>
          <p:cNvSpPr/>
          <p:nvPr/>
        </p:nvSpPr>
        <p:spPr>
          <a:xfrm>
            <a:off x="5032375" y="1565275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1" name="Овал 410"/>
          <p:cNvSpPr/>
          <p:nvPr/>
        </p:nvSpPr>
        <p:spPr>
          <a:xfrm>
            <a:off x="4878388" y="1516063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4" name="Овал 413"/>
          <p:cNvSpPr/>
          <p:nvPr/>
        </p:nvSpPr>
        <p:spPr>
          <a:xfrm>
            <a:off x="4802188" y="149225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6" name="Овал 415"/>
          <p:cNvSpPr/>
          <p:nvPr/>
        </p:nvSpPr>
        <p:spPr>
          <a:xfrm>
            <a:off x="4976813" y="163195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9" name="Овал 418"/>
          <p:cNvSpPr/>
          <p:nvPr/>
        </p:nvSpPr>
        <p:spPr>
          <a:xfrm>
            <a:off x="4886325" y="165735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1" name="Овал 420"/>
          <p:cNvSpPr/>
          <p:nvPr/>
        </p:nvSpPr>
        <p:spPr>
          <a:xfrm>
            <a:off x="4695825" y="1608138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2" name="Овал 421"/>
          <p:cNvSpPr/>
          <p:nvPr/>
        </p:nvSpPr>
        <p:spPr>
          <a:xfrm>
            <a:off x="4710113" y="1804988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3" name="Овал 422"/>
          <p:cNvSpPr/>
          <p:nvPr/>
        </p:nvSpPr>
        <p:spPr>
          <a:xfrm>
            <a:off x="4811713" y="179070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4" name="Овал 423"/>
          <p:cNvSpPr/>
          <p:nvPr/>
        </p:nvSpPr>
        <p:spPr>
          <a:xfrm>
            <a:off x="4878388" y="1882775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5" name="Овал 424"/>
          <p:cNvSpPr/>
          <p:nvPr/>
        </p:nvSpPr>
        <p:spPr>
          <a:xfrm>
            <a:off x="5086350" y="1925638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6" name="Овал 425"/>
          <p:cNvSpPr>
            <a:spLocks noChangeAspect="1"/>
          </p:cNvSpPr>
          <p:nvPr/>
        </p:nvSpPr>
        <p:spPr>
          <a:xfrm>
            <a:off x="4718050" y="1987550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7" name="Овал 426"/>
          <p:cNvSpPr/>
          <p:nvPr/>
        </p:nvSpPr>
        <p:spPr>
          <a:xfrm>
            <a:off x="4691063" y="1905000"/>
            <a:ext cx="52387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8" name="Овал 427"/>
          <p:cNvSpPr>
            <a:spLocks noChangeAspect="1"/>
          </p:cNvSpPr>
          <p:nvPr/>
        </p:nvSpPr>
        <p:spPr>
          <a:xfrm>
            <a:off x="4730750" y="1870075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9" name="Овал 428"/>
          <p:cNvSpPr>
            <a:spLocks noChangeAspect="1"/>
          </p:cNvSpPr>
          <p:nvPr/>
        </p:nvSpPr>
        <p:spPr>
          <a:xfrm>
            <a:off x="5013325" y="1862138"/>
            <a:ext cx="31750" cy="333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0" name="Овал 429"/>
          <p:cNvSpPr/>
          <p:nvPr/>
        </p:nvSpPr>
        <p:spPr>
          <a:xfrm>
            <a:off x="5014913" y="1973263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2" name="Овал 431"/>
          <p:cNvSpPr/>
          <p:nvPr/>
        </p:nvSpPr>
        <p:spPr>
          <a:xfrm>
            <a:off x="4779963" y="1870075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3" name="Овал 432"/>
          <p:cNvSpPr>
            <a:spLocks noChangeAspect="1"/>
          </p:cNvSpPr>
          <p:nvPr/>
        </p:nvSpPr>
        <p:spPr>
          <a:xfrm>
            <a:off x="4897438" y="1773238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4" name="Овал 433"/>
          <p:cNvSpPr/>
          <p:nvPr/>
        </p:nvSpPr>
        <p:spPr>
          <a:xfrm>
            <a:off x="5051425" y="1844675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5" name="Овал 434"/>
          <p:cNvSpPr/>
          <p:nvPr/>
        </p:nvSpPr>
        <p:spPr>
          <a:xfrm>
            <a:off x="4973638" y="189230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6" name="Овал 435"/>
          <p:cNvSpPr>
            <a:spLocks noChangeAspect="1"/>
          </p:cNvSpPr>
          <p:nvPr/>
        </p:nvSpPr>
        <p:spPr>
          <a:xfrm>
            <a:off x="4970463" y="2019300"/>
            <a:ext cx="33337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7" name="Овал 436"/>
          <p:cNvSpPr/>
          <p:nvPr/>
        </p:nvSpPr>
        <p:spPr>
          <a:xfrm>
            <a:off x="4932363" y="1563688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8" name="Овал 437"/>
          <p:cNvSpPr>
            <a:spLocks noChangeAspect="1"/>
          </p:cNvSpPr>
          <p:nvPr/>
        </p:nvSpPr>
        <p:spPr>
          <a:xfrm>
            <a:off x="5049838" y="1630363"/>
            <a:ext cx="33337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9" name="Овал 438"/>
          <p:cNvSpPr/>
          <p:nvPr/>
        </p:nvSpPr>
        <p:spPr>
          <a:xfrm>
            <a:off x="5081588" y="150495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0" name="Овал 439"/>
          <p:cNvSpPr/>
          <p:nvPr/>
        </p:nvSpPr>
        <p:spPr>
          <a:xfrm>
            <a:off x="4983163" y="1393825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2" name="Овал 441"/>
          <p:cNvSpPr/>
          <p:nvPr/>
        </p:nvSpPr>
        <p:spPr>
          <a:xfrm>
            <a:off x="4891088" y="138430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4" name="Овал 443"/>
          <p:cNvSpPr/>
          <p:nvPr/>
        </p:nvSpPr>
        <p:spPr>
          <a:xfrm>
            <a:off x="4852988" y="144145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5" name="Овал 444"/>
          <p:cNvSpPr/>
          <p:nvPr/>
        </p:nvSpPr>
        <p:spPr>
          <a:xfrm>
            <a:off x="4735513" y="145415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6" name="Овал 445"/>
          <p:cNvSpPr/>
          <p:nvPr/>
        </p:nvSpPr>
        <p:spPr>
          <a:xfrm>
            <a:off x="4792663" y="140970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8" name="Овал 447"/>
          <p:cNvSpPr/>
          <p:nvPr/>
        </p:nvSpPr>
        <p:spPr>
          <a:xfrm>
            <a:off x="5026025" y="1449388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9" name="Овал 448"/>
          <p:cNvSpPr/>
          <p:nvPr/>
        </p:nvSpPr>
        <p:spPr>
          <a:xfrm>
            <a:off x="5081588" y="1404938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0" name="Овал 449"/>
          <p:cNvSpPr/>
          <p:nvPr/>
        </p:nvSpPr>
        <p:spPr>
          <a:xfrm>
            <a:off x="4689475" y="140335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1" name="Овал 450"/>
          <p:cNvSpPr/>
          <p:nvPr/>
        </p:nvSpPr>
        <p:spPr>
          <a:xfrm>
            <a:off x="4930775" y="1443038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2" name="Овал 451"/>
          <p:cNvSpPr/>
          <p:nvPr/>
        </p:nvSpPr>
        <p:spPr>
          <a:xfrm>
            <a:off x="5081588" y="3148013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3" name="Овал 452"/>
          <p:cNvSpPr>
            <a:spLocks noChangeAspect="1"/>
          </p:cNvSpPr>
          <p:nvPr/>
        </p:nvSpPr>
        <p:spPr>
          <a:xfrm>
            <a:off x="5097463" y="3060700"/>
            <a:ext cx="33337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4" name="Овал 453"/>
          <p:cNvSpPr>
            <a:spLocks noChangeAspect="1"/>
          </p:cNvSpPr>
          <p:nvPr/>
        </p:nvSpPr>
        <p:spPr>
          <a:xfrm>
            <a:off x="5089525" y="3238500"/>
            <a:ext cx="31750" cy="333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5" name="Овал 454"/>
          <p:cNvSpPr>
            <a:spLocks noChangeAspect="1"/>
          </p:cNvSpPr>
          <p:nvPr/>
        </p:nvSpPr>
        <p:spPr>
          <a:xfrm>
            <a:off x="4999038" y="3162300"/>
            <a:ext cx="31750" cy="333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6" name="Овал 455"/>
          <p:cNvSpPr/>
          <p:nvPr/>
        </p:nvSpPr>
        <p:spPr>
          <a:xfrm>
            <a:off x="4984750" y="3273425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7" name="Овал 456"/>
          <p:cNvSpPr>
            <a:spLocks noChangeAspect="1"/>
          </p:cNvSpPr>
          <p:nvPr/>
        </p:nvSpPr>
        <p:spPr>
          <a:xfrm>
            <a:off x="5081588" y="3302000"/>
            <a:ext cx="31750" cy="333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8" name="Овал 457"/>
          <p:cNvSpPr/>
          <p:nvPr/>
        </p:nvSpPr>
        <p:spPr>
          <a:xfrm>
            <a:off x="5011738" y="3059113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0" name="Овал 459"/>
          <p:cNvSpPr/>
          <p:nvPr/>
        </p:nvSpPr>
        <p:spPr>
          <a:xfrm>
            <a:off x="4881563" y="3236913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1" name="Овал 460"/>
          <p:cNvSpPr/>
          <p:nvPr/>
        </p:nvSpPr>
        <p:spPr>
          <a:xfrm>
            <a:off x="4764088" y="314325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2" name="Овал 461"/>
          <p:cNvSpPr>
            <a:spLocks noChangeAspect="1"/>
          </p:cNvSpPr>
          <p:nvPr/>
        </p:nvSpPr>
        <p:spPr>
          <a:xfrm>
            <a:off x="4781550" y="3055938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3" name="Овал 462"/>
          <p:cNvSpPr>
            <a:spLocks noChangeAspect="1"/>
          </p:cNvSpPr>
          <p:nvPr/>
        </p:nvSpPr>
        <p:spPr>
          <a:xfrm>
            <a:off x="4852988" y="3295650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4" name="Овал 463"/>
          <p:cNvSpPr/>
          <p:nvPr/>
        </p:nvSpPr>
        <p:spPr>
          <a:xfrm>
            <a:off x="4772025" y="3235325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5" name="Овал 464"/>
          <p:cNvSpPr>
            <a:spLocks noChangeAspect="1"/>
          </p:cNvSpPr>
          <p:nvPr/>
        </p:nvSpPr>
        <p:spPr>
          <a:xfrm>
            <a:off x="4703763" y="3165475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6" name="Овал 465"/>
          <p:cNvSpPr/>
          <p:nvPr/>
        </p:nvSpPr>
        <p:spPr>
          <a:xfrm>
            <a:off x="4697413" y="3265488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7" name="Овал 466"/>
          <p:cNvSpPr>
            <a:spLocks noChangeAspect="1"/>
          </p:cNvSpPr>
          <p:nvPr/>
        </p:nvSpPr>
        <p:spPr>
          <a:xfrm>
            <a:off x="4772025" y="3305175"/>
            <a:ext cx="31750" cy="333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8" name="Овал 467"/>
          <p:cNvSpPr/>
          <p:nvPr/>
        </p:nvSpPr>
        <p:spPr>
          <a:xfrm>
            <a:off x="4695825" y="305435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9" name="Овал 468"/>
          <p:cNvSpPr/>
          <p:nvPr/>
        </p:nvSpPr>
        <p:spPr>
          <a:xfrm>
            <a:off x="4845050" y="3136900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0" name="Овал 469"/>
          <p:cNvSpPr>
            <a:spLocks noChangeAspect="1"/>
          </p:cNvSpPr>
          <p:nvPr/>
        </p:nvSpPr>
        <p:spPr>
          <a:xfrm>
            <a:off x="4918075" y="3189288"/>
            <a:ext cx="31750" cy="317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1" name="Овал 470"/>
          <p:cNvSpPr/>
          <p:nvPr/>
        </p:nvSpPr>
        <p:spPr>
          <a:xfrm>
            <a:off x="4929188" y="3094038"/>
            <a:ext cx="53975" cy="53975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488" name="Соединительная линия уступом 487"/>
          <p:cNvCxnSpPr/>
          <p:nvPr/>
        </p:nvCxnSpPr>
        <p:spPr>
          <a:xfrm rot="5400000" flipH="1" flipV="1">
            <a:off x="3321050" y="1958975"/>
            <a:ext cx="646113" cy="430213"/>
          </a:xfrm>
          <a:prstGeom prst="bentConnector3">
            <a:avLst>
              <a:gd name="adj1" fmla="val 107777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4" name="Прямая соединительная линия 493"/>
          <p:cNvCxnSpPr/>
          <p:nvPr/>
        </p:nvCxnSpPr>
        <p:spPr>
          <a:xfrm rot="16200000" flipH="1">
            <a:off x="2932907" y="2777331"/>
            <a:ext cx="1854200" cy="15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0" name="Прямая соединительная линия 499"/>
          <p:cNvCxnSpPr/>
          <p:nvPr/>
        </p:nvCxnSpPr>
        <p:spPr>
          <a:xfrm flipV="1">
            <a:off x="3832225" y="3683000"/>
            <a:ext cx="1128713" cy="31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Прямая соединительная линия 501"/>
          <p:cNvCxnSpPr/>
          <p:nvPr/>
        </p:nvCxnSpPr>
        <p:spPr>
          <a:xfrm rot="5400000" flipH="1" flipV="1">
            <a:off x="4766469" y="3531394"/>
            <a:ext cx="341312" cy="0"/>
          </a:xfrm>
          <a:prstGeom prst="line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4" name="Shape 503"/>
          <p:cNvCxnSpPr>
            <a:stCxn id="442" idx="0"/>
          </p:cNvCxnSpPr>
          <p:nvPr/>
        </p:nvCxnSpPr>
        <p:spPr>
          <a:xfrm rot="16200000" flipH="1" flipV="1">
            <a:off x="3370262" y="735013"/>
            <a:ext cx="898525" cy="2197100"/>
          </a:xfrm>
          <a:prstGeom prst="bentConnector4">
            <a:avLst>
              <a:gd name="adj1" fmla="val -19172"/>
              <a:gd name="adj2" fmla="val 100068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8" name="Прямая соединительная линия 527"/>
          <p:cNvCxnSpPr/>
          <p:nvPr/>
        </p:nvCxnSpPr>
        <p:spPr>
          <a:xfrm>
            <a:off x="1520825" y="1212850"/>
            <a:ext cx="123983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352"/>
          <p:cNvGrpSpPr/>
          <p:nvPr/>
        </p:nvGrpSpPr>
        <p:grpSpPr>
          <a:xfrm>
            <a:off x="4142032" y="3539749"/>
            <a:ext cx="287473" cy="287473"/>
            <a:chOff x="1928794" y="3429000"/>
            <a:chExt cx="571504" cy="571504"/>
          </a:xfrm>
          <a:solidFill>
            <a:schemeClr val="bg1"/>
          </a:solidFill>
        </p:grpSpPr>
        <p:sp>
          <p:nvSpPr>
            <p:cNvPr id="17" name="Овал 16"/>
            <p:cNvSpPr/>
            <p:nvPr/>
          </p:nvSpPr>
          <p:spPr>
            <a:xfrm>
              <a:off x="1928794" y="3429000"/>
              <a:ext cx="571504" cy="571504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" name="Равнобедренный треугольник 17"/>
            <p:cNvSpPr/>
            <p:nvPr/>
          </p:nvSpPr>
          <p:spPr>
            <a:xfrm rot="5400000">
              <a:off x="2064586" y="3566300"/>
              <a:ext cx="550870" cy="292130"/>
            </a:xfrm>
            <a:prstGeom prst="triangle">
              <a:avLst>
                <a:gd name="adj" fmla="val 50000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cxnSp>
        <p:nvCxnSpPr>
          <p:cNvPr id="1107" name="Прямая со стрелкой 1106"/>
          <p:cNvCxnSpPr/>
          <p:nvPr/>
        </p:nvCxnSpPr>
        <p:spPr>
          <a:xfrm>
            <a:off x="2047875" y="1212850"/>
            <a:ext cx="165100" cy="158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9" name="Прямая со стрелкой 1108"/>
          <p:cNvCxnSpPr/>
          <p:nvPr/>
        </p:nvCxnSpPr>
        <p:spPr>
          <a:xfrm>
            <a:off x="3305175" y="1212850"/>
            <a:ext cx="1651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" name="Прямоугольник 674"/>
          <p:cNvSpPr/>
          <p:nvPr/>
        </p:nvSpPr>
        <p:spPr>
          <a:xfrm>
            <a:off x="785813" y="857250"/>
            <a:ext cx="5683250" cy="3071813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82" name="TextBox 681"/>
          <p:cNvSpPr txBox="1">
            <a:spLocks noChangeArrowheads="1"/>
          </p:cNvSpPr>
          <p:nvPr/>
        </p:nvSpPr>
        <p:spPr bwMode="auto">
          <a:xfrm>
            <a:off x="1143000" y="1214438"/>
            <a:ext cx="15605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i="1">
                <a:latin typeface="Calibri" pitchFamily="34" charset="0"/>
              </a:rPr>
              <a:t>чистый</a:t>
            </a:r>
            <a:br>
              <a:rPr lang="ru-RU" sz="1600" i="1">
                <a:latin typeface="Calibri" pitchFamily="34" charset="0"/>
              </a:rPr>
            </a:br>
            <a:r>
              <a:rPr lang="ru-RU" sz="1600" i="1">
                <a:latin typeface="Calibri" pitchFamily="34" charset="0"/>
              </a:rPr>
              <a:t> растворитель</a:t>
            </a:r>
          </a:p>
        </p:txBody>
      </p:sp>
      <p:sp>
        <p:nvSpPr>
          <p:cNvPr id="683" name="TextBox 682"/>
          <p:cNvSpPr txBox="1">
            <a:spLocks noChangeArrowheads="1"/>
          </p:cNvSpPr>
          <p:nvPr/>
        </p:nvSpPr>
        <p:spPr bwMode="auto">
          <a:xfrm>
            <a:off x="1735138" y="2963863"/>
            <a:ext cx="18383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исходный раствор</a:t>
            </a:r>
          </a:p>
        </p:txBody>
      </p:sp>
      <p:sp>
        <p:nvSpPr>
          <p:cNvPr id="689" name="TextBox 688"/>
          <p:cNvSpPr txBox="1">
            <a:spLocks noChangeArrowheads="1"/>
          </p:cNvSpPr>
          <p:nvPr/>
        </p:nvSpPr>
        <p:spPr bwMode="auto">
          <a:xfrm>
            <a:off x="5832475" y="2143125"/>
            <a:ext cx="1000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пермеат</a:t>
            </a:r>
          </a:p>
        </p:txBody>
      </p:sp>
      <p:grpSp>
        <p:nvGrpSpPr>
          <p:cNvPr id="11" name="Группа 1811"/>
          <p:cNvGrpSpPr>
            <a:grpSpLocks noChangeAspect="1"/>
          </p:cNvGrpSpPr>
          <p:nvPr/>
        </p:nvGrpSpPr>
        <p:grpSpPr bwMode="auto">
          <a:xfrm>
            <a:off x="2608263" y="3063875"/>
            <a:ext cx="1785937" cy="882650"/>
            <a:chOff x="1571600" y="4857756"/>
            <a:chExt cx="2133595" cy="1169186"/>
          </a:xfrm>
        </p:grpSpPr>
        <p:grpSp>
          <p:nvGrpSpPr>
            <p:cNvPr id="280046" name="Группа 222"/>
            <p:cNvGrpSpPr>
              <a:grpSpLocks/>
            </p:cNvGrpSpPr>
            <p:nvPr/>
          </p:nvGrpSpPr>
          <p:grpSpPr bwMode="auto">
            <a:xfrm>
              <a:off x="1571600" y="4857756"/>
              <a:ext cx="2133595" cy="1169186"/>
              <a:chOff x="4500562" y="4357694"/>
              <a:chExt cx="2071702" cy="1143008"/>
            </a:xfrm>
          </p:grpSpPr>
          <p:sp>
            <p:nvSpPr>
              <p:cNvPr id="631" name="Прямоугольник 630"/>
              <p:cNvSpPr/>
              <p:nvPr/>
            </p:nvSpPr>
            <p:spPr>
              <a:xfrm>
                <a:off x="4500562" y="4883971"/>
                <a:ext cx="2071702" cy="616731"/>
              </a:xfrm>
              <a:prstGeom prst="rect">
                <a:avLst/>
              </a:prstGeom>
              <a:solidFill>
                <a:srgbClr val="C5EAFB"/>
              </a:solidFill>
              <a:ln w="38100">
                <a:solidFill>
                  <a:srgbClr val="C5EAF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32" name="Прямоугольник 631"/>
              <p:cNvSpPr/>
              <p:nvPr/>
            </p:nvSpPr>
            <p:spPr>
              <a:xfrm>
                <a:off x="4500562" y="4357694"/>
                <a:ext cx="2071702" cy="114300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633" name="Овал 632"/>
            <p:cNvSpPr/>
            <p:nvPr/>
          </p:nvSpPr>
          <p:spPr>
            <a:xfrm>
              <a:off x="3193132" y="5816657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34" name="Овал 633"/>
            <p:cNvSpPr/>
            <p:nvPr/>
          </p:nvSpPr>
          <p:spPr>
            <a:xfrm>
              <a:off x="2999686" y="5694691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35" name="Овал 634"/>
            <p:cNvSpPr>
              <a:spLocks noChangeAspect="1"/>
            </p:cNvSpPr>
            <p:nvPr/>
          </p:nvSpPr>
          <p:spPr>
            <a:xfrm>
              <a:off x="3090719" y="5566418"/>
              <a:ext cx="43621" cy="441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37" name="Овал 636"/>
            <p:cNvSpPr/>
            <p:nvPr/>
          </p:nvSpPr>
          <p:spPr>
            <a:xfrm>
              <a:off x="3079340" y="5804040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40" name="Овал 639"/>
            <p:cNvSpPr/>
            <p:nvPr/>
          </p:nvSpPr>
          <p:spPr>
            <a:xfrm>
              <a:off x="2956066" y="5820862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41" name="Овал 640"/>
            <p:cNvSpPr>
              <a:spLocks noChangeAspect="1"/>
            </p:cNvSpPr>
            <p:nvPr/>
          </p:nvSpPr>
          <p:spPr>
            <a:xfrm>
              <a:off x="3048996" y="5930211"/>
              <a:ext cx="43621" cy="4416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42" name="Овал 641"/>
            <p:cNvSpPr/>
            <p:nvPr/>
          </p:nvSpPr>
          <p:spPr>
            <a:xfrm>
              <a:off x="2978825" y="5564314"/>
              <a:ext cx="70171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43" name="Овал 642"/>
            <p:cNvSpPr/>
            <p:nvPr/>
          </p:nvSpPr>
          <p:spPr>
            <a:xfrm>
              <a:off x="3043307" y="5442349"/>
              <a:ext cx="72068" cy="6939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44" name="Овал 643"/>
            <p:cNvSpPr>
              <a:spLocks noChangeAspect="1"/>
            </p:cNvSpPr>
            <p:nvPr/>
          </p:nvSpPr>
          <p:spPr>
            <a:xfrm>
              <a:off x="3176064" y="5673663"/>
              <a:ext cx="41724" cy="4416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45" name="Овал 644"/>
            <p:cNvSpPr/>
            <p:nvPr/>
          </p:nvSpPr>
          <p:spPr>
            <a:xfrm>
              <a:off x="3193132" y="5534875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46" name="Овал 645"/>
            <p:cNvSpPr/>
            <p:nvPr/>
          </p:nvSpPr>
          <p:spPr>
            <a:xfrm>
              <a:off x="3217788" y="5410807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47" name="Овал 646"/>
            <p:cNvSpPr/>
            <p:nvPr/>
          </p:nvSpPr>
          <p:spPr>
            <a:xfrm>
              <a:off x="3360027" y="5772498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49" name="Овал 648"/>
            <p:cNvSpPr>
              <a:spLocks noChangeAspect="1"/>
            </p:cNvSpPr>
            <p:nvPr/>
          </p:nvSpPr>
          <p:spPr>
            <a:xfrm>
              <a:off x="3295545" y="5480200"/>
              <a:ext cx="41724" cy="4416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50" name="Овал 649"/>
            <p:cNvSpPr/>
            <p:nvPr/>
          </p:nvSpPr>
          <p:spPr>
            <a:xfrm>
              <a:off x="2887791" y="5930211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51" name="Овал 650"/>
            <p:cNvSpPr>
              <a:spLocks noChangeAspect="1"/>
            </p:cNvSpPr>
            <p:nvPr/>
          </p:nvSpPr>
          <p:spPr>
            <a:xfrm>
              <a:off x="2804344" y="5833480"/>
              <a:ext cx="41724" cy="4416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53" name="Овал 652"/>
            <p:cNvSpPr/>
            <p:nvPr/>
          </p:nvSpPr>
          <p:spPr>
            <a:xfrm>
              <a:off x="2671587" y="5560109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54" name="Овал 653"/>
            <p:cNvSpPr/>
            <p:nvPr/>
          </p:nvSpPr>
          <p:spPr>
            <a:xfrm>
              <a:off x="2732276" y="5921799"/>
              <a:ext cx="70171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55" name="Овал 654"/>
            <p:cNvSpPr/>
            <p:nvPr/>
          </p:nvSpPr>
          <p:spPr>
            <a:xfrm>
              <a:off x="2660208" y="5797732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56" name="Овал 655"/>
            <p:cNvSpPr/>
            <p:nvPr/>
          </p:nvSpPr>
          <p:spPr>
            <a:xfrm>
              <a:off x="2677276" y="5429732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57" name="Овал 656"/>
            <p:cNvSpPr/>
            <p:nvPr/>
          </p:nvSpPr>
          <p:spPr>
            <a:xfrm>
              <a:off x="2489520" y="5715720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58" name="Овал 657"/>
            <p:cNvSpPr>
              <a:spLocks noChangeAspect="1"/>
            </p:cNvSpPr>
            <p:nvPr/>
          </p:nvSpPr>
          <p:spPr>
            <a:xfrm>
              <a:off x="2550209" y="5837685"/>
              <a:ext cx="43620" cy="4416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60" name="Овал 659"/>
            <p:cNvSpPr/>
            <p:nvPr/>
          </p:nvSpPr>
          <p:spPr>
            <a:xfrm>
              <a:off x="2557795" y="5560109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61" name="Овал 660"/>
            <p:cNvSpPr>
              <a:spLocks noChangeAspect="1"/>
            </p:cNvSpPr>
            <p:nvPr/>
          </p:nvSpPr>
          <p:spPr>
            <a:xfrm>
              <a:off x="2567277" y="5429732"/>
              <a:ext cx="41724" cy="4205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62" name="Овал 661"/>
            <p:cNvSpPr/>
            <p:nvPr/>
          </p:nvSpPr>
          <p:spPr>
            <a:xfrm>
              <a:off x="2686759" y="5669457"/>
              <a:ext cx="70171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64" name="Овал 663"/>
            <p:cNvSpPr>
              <a:spLocks noChangeAspect="1"/>
            </p:cNvSpPr>
            <p:nvPr/>
          </p:nvSpPr>
          <p:spPr>
            <a:xfrm>
              <a:off x="2798654" y="5404498"/>
              <a:ext cx="43621" cy="4416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65" name="Овал 664"/>
            <p:cNvSpPr/>
            <p:nvPr/>
          </p:nvSpPr>
          <p:spPr>
            <a:xfrm>
              <a:off x="2851757" y="5738852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66" name="Овал 665"/>
            <p:cNvSpPr>
              <a:spLocks noChangeAspect="1"/>
            </p:cNvSpPr>
            <p:nvPr/>
          </p:nvSpPr>
          <p:spPr>
            <a:xfrm>
              <a:off x="2868826" y="5612681"/>
              <a:ext cx="43620" cy="4205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67" name="Овал 666"/>
            <p:cNvSpPr/>
            <p:nvPr/>
          </p:nvSpPr>
          <p:spPr>
            <a:xfrm>
              <a:off x="2874515" y="5475995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68" name="Овал 667"/>
            <p:cNvSpPr/>
            <p:nvPr/>
          </p:nvSpPr>
          <p:spPr>
            <a:xfrm>
              <a:off x="3255718" y="5917594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69" name="Овал 668"/>
            <p:cNvSpPr/>
            <p:nvPr/>
          </p:nvSpPr>
          <p:spPr>
            <a:xfrm>
              <a:off x="2345384" y="5808245"/>
              <a:ext cx="70171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70" name="Овал 669"/>
            <p:cNvSpPr/>
            <p:nvPr/>
          </p:nvSpPr>
          <p:spPr>
            <a:xfrm>
              <a:off x="2151938" y="5661046"/>
              <a:ext cx="70171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72" name="Овал 671"/>
            <p:cNvSpPr>
              <a:spLocks noChangeAspect="1"/>
            </p:cNvSpPr>
            <p:nvPr/>
          </p:nvSpPr>
          <p:spPr>
            <a:xfrm>
              <a:off x="2347280" y="5919697"/>
              <a:ext cx="43621" cy="4205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73" name="Овал 672"/>
            <p:cNvSpPr>
              <a:spLocks noChangeAspect="1"/>
            </p:cNvSpPr>
            <p:nvPr/>
          </p:nvSpPr>
          <p:spPr>
            <a:xfrm>
              <a:off x="2231592" y="5795628"/>
              <a:ext cx="41724" cy="4416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74" name="Овал 673"/>
            <p:cNvSpPr/>
            <p:nvPr/>
          </p:nvSpPr>
          <p:spPr>
            <a:xfrm>
              <a:off x="2248660" y="5427630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76" name="Овал 675"/>
            <p:cNvSpPr/>
            <p:nvPr/>
          </p:nvSpPr>
          <p:spPr>
            <a:xfrm>
              <a:off x="2157627" y="5850302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78" name="Овал 677"/>
            <p:cNvSpPr/>
            <p:nvPr/>
          </p:nvSpPr>
          <p:spPr>
            <a:xfrm>
              <a:off x="2110214" y="5511744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79" name="Овал 678"/>
            <p:cNvSpPr>
              <a:spLocks noChangeAspect="1"/>
            </p:cNvSpPr>
            <p:nvPr/>
          </p:nvSpPr>
          <p:spPr>
            <a:xfrm>
              <a:off x="2138662" y="5427630"/>
              <a:ext cx="41724" cy="4205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80" name="Овал 679"/>
            <p:cNvSpPr/>
            <p:nvPr/>
          </p:nvSpPr>
          <p:spPr>
            <a:xfrm>
              <a:off x="2307453" y="5667355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81" name="Овал 680"/>
            <p:cNvSpPr/>
            <p:nvPr/>
          </p:nvSpPr>
          <p:spPr>
            <a:xfrm>
              <a:off x="2237281" y="5545389"/>
              <a:ext cx="70172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84" name="Овал 683"/>
            <p:cNvSpPr>
              <a:spLocks noChangeAspect="1"/>
            </p:cNvSpPr>
            <p:nvPr/>
          </p:nvSpPr>
          <p:spPr>
            <a:xfrm>
              <a:off x="2440210" y="5610577"/>
              <a:ext cx="43620" cy="4205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85" name="Овал 684"/>
            <p:cNvSpPr/>
            <p:nvPr/>
          </p:nvSpPr>
          <p:spPr>
            <a:xfrm>
              <a:off x="2389004" y="5486510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86" name="Овал 685"/>
            <p:cNvSpPr/>
            <p:nvPr/>
          </p:nvSpPr>
          <p:spPr>
            <a:xfrm>
              <a:off x="2040042" y="5923903"/>
              <a:ext cx="70172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87" name="Овал 686"/>
            <p:cNvSpPr/>
            <p:nvPr/>
          </p:nvSpPr>
          <p:spPr>
            <a:xfrm>
              <a:off x="1928148" y="5858714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88" name="Овал 687"/>
            <p:cNvSpPr/>
            <p:nvPr/>
          </p:nvSpPr>
          <p:spPr>
            <a:xfrm>
              <a:off x="1801079" y="5669457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91" name="Овал 690"/>
            <p:cNvSpPr/>
            <p:nvPr/>
          </p:nvSpPr>
          <p:spPr>
            <a:xfrm>
              <a:off x="1812459" y="5791423"/>
              <a:ext cx="70172" cy="6939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92" name="Овал 691"/>
            <p:cNvSpPr>
              <a:spLocks noChangeAspect="1"/>
            </p:cNvSpPr>
            <p:nvPr/>
          </p:nvSpPr>
          <p:spPr>
            <a:xfrm>
              <a:off x="1835217" y="5467583"/>
              <a:ext cx="43621" cy="4205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93" name="Овал 692"/>
            <p:cNvSpPr>
              <a:spLocks noChangeAspect="1"/>
            </p:cNvSpPr>
            <p:nvPr/>
          </p:nvSpPr>
          <p:spPr>
            <a:xfrm>
              <a:off x="1691081" y="5688383"/>
              <a:ext cx="43621" cy="441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94" name="Овал 693"/>
            <p:cNvSpPr/>
            <p:nvPr/>
          </p:nvSpPr>
          <p:spPr>
            <a:xfrm>
              <a:off x="1651254" y="5785115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95" name="Овал 694"/>
            <p:cNvSpPr>
              <a:spLocks noChangeAspect="1"/>
            </p:cNvSpPr>
            <p:nvPr/>
          </p:nvSpPr>
          <p:spPr>
            <a:xfrm>
              <a:off x="1782114" y="5917594"/>
              <a:ext cx="41724" cy="4205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96" name="Овал 695"/>
            <p:cNvSpPr/>
            <p:nvPr/>
          </p:nvSpPr>
          <p:spPr>
            <a:xfrm>
              <a:off x="1710046" y="5551697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97" name="Овал 696"/>
            <p:cNvSpPr/>
            <p:nvPr/>
          </p:nvSpPr>
          <p:spPr>
            <a:xfrm>
              <a:off x="1717632" y="5421320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98" name="Овал 697"/>
            <p:cNvSpPr/>
            <p:nvPr/>
          </p:nvSpPr>
          <p:spPr>
            <a:xfrm>
              <a:off x="1952802" y="5667355"/>
              <a:ext cx="70172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99" name="Овал 698"/>
            <p:cNvSpPr/>
            <p:nvPr/>
          </p:nvSpPr>
          <p:spPr>
            <a:xfrm>
              <a:off x="1861768" y="5541184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00" name="Овал 699"/>
            <p:cNvSpPr/>
            <p:nvPr/>
          </p:nvSpPr>
          <p:spPr>
            <a:xfrm>
              <a:off x="1950906" y="5398190"/>
              <a:ext cx="70171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01" name="Овал 700"/>
            <p:cNvSpPr>
              <a:spLocks noChangeAspect="1"/>
            </p:cNvSpPr>
            <p:nvPr/>
          </p:nvSpPr>
          <p:spPr>
            <a:xfrm>
              <a:off x="2055214" y="5730440"/>
              <a:ext cx="41724" cy="4205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02" name="Овал 701"/>
            <p:cNvSpPr/>
            <p:nvPr/>
          </p:nvSpPr>
          <p:spPr>
            <a:xfrm>
              <a:off x="2007802" y="5541184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04" name="Овал 703"/>
            <p:cNvSpPr/>
            <p:nvPr/>
          </p:nvSpPr>
          <p:spPr>
            <a:xfrm>
              <a:off x="2478141" y="5928109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06" name="Овал 705"/>
            <p:cNvSpPr/>
            <p:nvPr/>
          </p:nvSpPr>
          <p:spPr>
            <a:xfrm>
              <a:off x="1605738" y="5616886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07" name="Овал 706"/>
            <p:cNvSpPr>
              <a:spLocks noChangeAspect="1"/>
            </p:cNvSpPr>
            <p:nvPr/>
          </p:nvSpPr>
          <p:spPr>
            <a:xfrm>
              <a:off x="1613324" y="5480200"/>
              <a:ext cx="41724" cy="4416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08" name="Овал 707"/>
            <p:cNvSpPr/>
            <p:nvPr/>
          </p:nvSpPr>
          <p:spPr>
            <a:xfrm>
              <a:off x="1637978" y="5917594"/>
              <a:ext cx="70172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09" name="Овал 708"/>
            <p:cNvSpPr/>
            <p:nvPr/>
          </p:nvSpPr>
          <p:spPr>
            <a:xfrm>
              <a:off x="3507956" y="5806143"/>
              <a:ext cx="70172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10" name="Овал 709"/>
            <p:cNvSpPr/>
            <p:nvPr/>
          </p:nvSpPr>
          <p:spPr>
            <a:xfrm>
              <a:off x="3306924" y="5642121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11" name="Овал 710"/>
            <p:cNvSpPr/>
            <p:nvPr/>
          </p:nvSpPr>
          <p:spPr>
            <a:xfrm>
              <a:off x="3475716" y="5555903"/>
              <a:ext cx="70171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13" name="Овал 712"/>
            <p:cNvSpPr/>
            <p:nvPr/>
          </p:nvSpPr>
          <p:spPr>
            <a:xfrm>
              <a:off x="3403647" y="5427630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14" name="Овал 713"/>
            <p:cNvSpPr>
              <a:spLocks noChangeAspect="1"/>
            </p:cNvSpPr>
            <p:nvPr/>
          </p:nvSpPr>
          <p:spPr>
            <a:xfrm>
              <a:off x="3483302" y="5667355"/>
              <a:ext cx="41724" cy="4205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16" name="Овал 715"/>
            <p:cNvSpPr/>
            <p:nvPr/>
          </p:nvSpPr>
          <p:spPr>
            <a:xfrm>
              <a:off x="3525025" y="5402395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18" name="Овал 717"/>
            <p:cNvSpPr/>
            <p:nvPr/>
          </p:nvSpPr>
          <p:spPr>
            <a:xfrm>
              <a:off x="3595196" y="5648429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19" name="Овал 718"/>
            <p:cNvSpPr>
              <a:spLocks noChangeAspect="1"/>
            </p:cNvSpPr>
            <p:nvPr/>
          </p:nvSpPr>
          <p:spPr>
            <a:xfrm>
              <a:off x="3602782" y="5486510"/>
              <a:ext cx="41724" cy="441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20" name="Овал 719"/>
            <p:cNvSpPr/>
            <p:nvPr/>
          </p:nvSpPr>
          <p:spPr>
            <a:xfrm>
              <a:off x="3428302" y="5926005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21" name="Овал 720"/>
            <p:cNvSpPr/>
            <p:nvPr/>
          </p:nvSpPr>
          <p:spPr>
            <a:xfrm>
              <a:off x="3617955" y="5854508"/>
              <a:ext cx="70172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22" name="Овал 721"/>
            <p:cNvSpPr>
              <a:spLocks noChangeAspect="1"/>
            </p:cNvSpPr>
            <p:nvPr/>
          </p:nvSpPr>
          <p:spPr>
            <a:xfrm>
              <a:off x="3528818" y="5921799"/>
              <a:ext cx="43620" cy="4205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23" name="Овал 722"/>
            <p:cNvSpPr/>
            <p:nvPr/>
          </p:nvSpPr>
          <p:spPr>
            <a:xfrm>
              <a:off x="2912446" y="5383469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24" name="Овал 723"/>
            <p:cNvSpPr/>
            <p:nvPr/>
          </p:nvSpPr>
          <p:spPr>
            <a:xfrm>
              <a:off x="2049525" y="5383469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25" name="Овал 724"/>
            <p:cNvSpPr/>
            <p:nvPr/>
          </p:nvSpPr>
          <p:spPr>
            <a:xfrm>
              <a:off x="1607633" y="5389778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27" name="Овал 726"/>
            <p:cNvSpPr/>
            <p:nvPr/>
          </p:nvSpPr>
          <p:spPr>
            <a:xfrm>
              <a:off x="2493313" y="5387675"/>
              <a:ext cx="72068" cy="7149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732" name="Прямоугольник 731"/>
          <p:cNvSpPr/>
          <p:nvPr/>
        </p:nvSpPr>
        <p:spPr>
          <a:xfrm>
            <a:off x="2471738" y="2947988"/>
            <a:ext cx="2071687" cy="2143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3" name="Группа 1814"/>
          <p:cNvGrpSpPr>
            <a:grpSpLocks/>
          </p:cNvGrpSpPr>
          <p:nvPr/>
        </p:nvGrpSpPr>
        <p:grpSpPr bwMode="auto">
          <a:xfrm>
            <a:off x="5481638" y="2405063"/>
            <a:ext cx="752475" cy="2000250"/>
            <a:chOff x="7489636" y="907527"/>
            <a:chExt cx="1000131" cy="2655404"/>
          </a:xfrm>
        </p:grpSpPr>
        <p:grpSp>
          <p:nvGrpSpPr>
            <p:cNvPr id="14" name="Группа 117"/>
            <p:cNvGrpSpPr/>
            <p:nvPr/>
          </p:nvGrpSpPr>
          <p:grpSpPr>
            <a:xfrm rot="16200000">
              <a:off x="6662000" y="1735163"/>
              <a:ext cx="2655404" cy="1000131"/>
              <a:chOff x="1714480" y="1785926"/>
              <a:chExt cx="2655398" cy="1000132"/>
            </a:xfrm>
            <a:solidFill>
              <a:srgbClr val="C5EAFB"/>
            </a:solidFill>
          </p:grpSpPr>
          <p:sp>
            <p:nvSpPr>
              <p:cNvPr id="729" name="Прямоугольник 728"/>
              <p:cNvSpPr/>
              <p:nvPr/>
            </p:nvSpPr>
            <p:spPr>
              <a:xfrm>
                <a:off x="1714480" y="1785926"/>
                <a:ext cx="2643206" cy="1000132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730" name="Прямая соединительная линия 729"/>
              <p:cNvCxnSpPr/>
              <p:nvPr/>
            </p:nvCxnSpPr>
            <p:spPr>
              <a:xfrm>
                <a:off x="1726672" y="2441060"/>
                <a:ext cx="264320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1" name="Овал 730"/>
            <p:cNvSpPr>
              <a:spLocks noChangeAspect="1"/>
            </p:cNvSpPr>
            <p:nvPr/>
          </p:nvSpPr>
          <p:spPr>
            <a:xfrm rot="16367122">
              <a:off x="8311498" y="3289987"/>
              <a:ext cx="42149" cy="4431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33" name="Овал 732"/>
            <p:cNvSpPr>
              <a:spLocks noChangeAspect="1"/>
            </p:cNvSpPr>
            <p:nvPr/>
          </p:nvSpPr>
          <p:spPr>
            <a:xfrm rot="16367122">
              <a:off x="8240816" y="2800003"/>
              <a:ext cx="44256" cy="4430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34" name="Овал 733"/>
            <p:cNvSpPr>
              <a:spLocks noChangeAspect="1"/>
            </p:cNvSpPr>
            <p:nvPr/>
          </p:nvSpPr>
          <p:spPr>
            <a:xfrm rot="16367122">
              <a:off x="8339983" y="3046577"/>
              <a:ext cx="42149" cy="422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37" name="Овал 736"/>
            <p:cNvSpPr>
              <a:spLocks noChangeAspect="1"/>
            </p:cNvSpPr>
            <p:nvPr/>
          </p:nvSpPr>
          <p:spPr>
            <a:xfrm rot="16367122">
              <a:off x="8377964" y="2800003"/>
              <a:ext cx="44256" cy="4431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40" name="Овал 739"/>
            <p:cNvSpPr>
              <a:spLocks noChangeAspect="1"/>
            </p:cNvSpPr>
            <p:nvPr/>
          </p:nvSpPr>
          <p:spPr>
            <a:xfrm rot="16367122">
              <a:off x="8187010" y="3053951"/>
              <a:ext cx="42149" cy="4430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41" name="Овал 740"/>
            <p:cNvSpPr>
              <a:spLocks noChangeAspect="1"/>
            </p:cNvSpPr>
            <p:nvPr/>
          </p:nvSpPr>
          <p:spPr>
            <a:xfrm rot="16367122">
              <a:off x="8243979" y="3414328"/>
              <a:ext cx="42149" cy="4431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43" name="Овал 742"/>
            <p:cNvSpPr>
              <a:spLocks noChangeAspect="1"/>
            </p:cNvSpPr>
            <p:nvPr/>
          </p:nvSpPr>
          <p:spPr>
            <a:xfrm rot="16367122">
              <a:off x="8226044" y="2441735"/>
              <a:ext cx="42149" cy="422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44" name="Овал 743"/>
            <p:cNvSpPr>
              <a:spLocks noChangeAspect="1"/>
            </p:cNvSpPr>
            <p:nvPr/>
          </p:nvSpPr>
          <p:spPr>
            <a:xfrm rot="16367122">
              <a:off x="8324158" y="2069766"/>
              <a:ext cx="42149" cy="4431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45" name="Овал 744"/>
            <p:cNvSpPr>
              <a:spLocks noChangeAspect="1"/>
            </p:cNvSpPr>
            <p:nvPr/>
          </p:nvSpPr>
          <p:spPr>
            <a:xfrm rot="16367122">
              <a:off x="8327324" y="2308963"/>
              <a:ext cx="44257" cy="4431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47" name="Овал 746"/>
            <p:cNvSpPr>
              <a:spLocks noChangeAspect="1"/>
            </p:cNvSpPr>
            <p:nvPr/>
          </p:nvSpPr>
          <p:spPr>
            <a:xfrm rot="16367122">
              <a:off x="8348423" y="2551323"/>
              <a:ext cx="42149" cy="422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50" name="Овал 749"/>
            <p:cNvSpPr>
              <a:spLocks noChangeAspect="1"/>
            </p:cNvSpPr>
            <p:nvPr/>
          </p:nvSpPr>
          <p:spPr>
            <a:xfrm rot="16367122">
              <a:off x="8230265" y="1893793"/>
              <a:ext cx="44256" cy="4431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51" name="Овал 750"/>
            <p:cNvSpPr>
              <a:spLocks noChangeAspect="1"/>
            </p:cNvSpPr>
            <p:nvPr/>
          </p:nvSpPr>
          <p:spPr>
            <a:xfrm rot="16367122">
              <a:off x="8187010" y="2223613"/>
              <a:ext cx="44256" cy="422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53" name="Овал 752"/>
            <p:cNvSpPr>
              <a:spLocks noChangeAspect="1"/>
            </p:cNvSpPr>
            <p:nvPr/>
          </p:nvSpPr>
          <p:spPr>
            <a:xfrm rot="16367122">
              <a:off x="8356863" y="1611395"/>
              <a:ext cx="42149" cy="422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54" name="Овал 753"/>
            <p:cNvSpPr>
              <a:spLocks noChangeAspect="1"/>
            </p:cNvSpPr>
            <p:nvPr/>
          </p:nvSpPr>
          <p:spPr>
            <a:xfrm rot="16367122">
              <a:off x="8226044" y="1598750"/>
              <a:ext cx="42149" cy="422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55" name="Овал 754"/>
            <p:cNvSpPr>
              <a:spLocks noChangeAspect="1"/>
            </p:cNvSpPr>
            <p:nvPr/>
          </p:nvSpPr>
          <p:spPr>
            <a:xfrm rot="16367122">
              <a:off x="8216550" y="1207813"/>
              <a:ext cx="42149" cy="4430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56" name="Овал 755"/>
            <p:cNvSpPr>
              <a:spLocks noChangeAspect="1"/>
            </p:cNvSpPr>
            <p:nvPr/>
          </p:nvSpPr>
          <p:spPr>
            <a:xfrm rot="16367122">
              <a:off x="8352644" y="1371143"/>
              <a:ext cx="44256" cy="4431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58" name="Овал 757"/>
            <p:cNvSpPr>
              <a:spLocks noChangeAspect="1"/>
            </p:cNvSpPr>
            <p:nvPr/>
          </p:nvSpPr>
          <p:spPr>
            <a:xfrm rot="16367122">
              <a:off x="8361084" y="1803172"/>
              <a:ext cx="44257" cy="4431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59" name="Овал 758"/>
            <p:cNvSpPr>
              <a:spLocks noChangeAspect="1"/>
            </p:cNvSpPr>
            <p:nvPr/>
          </p:nvSpPr>
          <p:spPr>
            <a:xfrm rot="16367122">
              <a:off x="8323103" y="1082421"/>
              <a:ext cx="42149" cy="422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62" name="Овал 761"/>
            <p:cNvSpPr>
              <a:spLocks noChangeAspect="1"/>
            </p:cNvSpPr>
            <p:nvPr/>
          </p:nvSpPr>
          <p:spPr>
            <a:xfrm rot="16367122">
              <a:off x="8187010" y="1380628"/>
              <a:ext cx="44256" cy="422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64" name="Овал 763"/>
            <p:cNvSpPr/>
            <p:nvPr/>
          </p:nvSpPr>
          <p:spPr>
            <a:xfrm>
              <a:off x="8023461" y="2840070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65" name="Овал 764"/>
            <p:cNvSpPr>
              <a:spLocks noChangeAspect="1"/>
            </p:cNvSpPr>
            <p:nvPr/>
          </p:nvSpPr>
          <p:spPr>
            <a:xfrm>
              <a:off x="8046671" y="2724161"/>
              <a:ext cx="42200" cy="4425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66" name="Овал 765"/>
            <p:cNvSpPr>
              <a:spLocks noChangeAspect="1"/>
            </p:cNvSpPr>
            <p:nvPr/>
          </p:nvSpPr>
          <p:spPr>
            <a:xfrm>
              <a:off x="8034011" y="2962303"/>
              <a:ext cx="42200" cy="421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67" name="Овал 766"/>
            <p:cNvSpPr/>
            <p:nvPr/>
          </p:nvSpPr>
          <p:spPr>
            <a:xfrm>
              <a:off x="8023461" y="2557670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69" name="Овал 768"/>
            <p:cNvSpPr/>
            <p:nvPr/>
          </p:nvSpPr>
          <p:spPr>
            <a:xfrm>
              <a:off x="7909522" y="2977056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70" name="Овал 769"/>
            <p:cNvSpPr>
              <a:spLocks noChangeAspect="1"/>
            </p:cNvSpPr>
            <p:nvPr/>
          </p:nvSpPr>
          <p:spPr>
            <a:xfrm>
              <a:off x="8023461" y="3088751"/>
              <a:ext cx="42200" cy="421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71" name="Овал 770"/>
            <p:cNvSpPr/>
            <p:nvPr/>
          </p:nvSpPr>
          <p:spPr>
            <a:xfrm>
              <a:off x="7932732" y="2722052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73" name="Овал 772"/>
            <p:cNvSpPr/>
            <p:nvPr/>
          </p:nvSpPr>
          <p:spPr>
            <a:xfrm>
              <a:off x="7842002" y="3088751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74" name="Овал 773"/>
            <p:cNvSpPr/>
            <p:nvPr/>
          </p:nvSpPr>
          <p:spPr>
            <a:xfrm>
              <a:off x="7757603" y="2991808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75" name="Овал 774"/>
            <p:cNvSpPr/>
            <p:nvPr/>
          </p:nvSpPr>
          <p:spPr>
            <a:xfrm>
              <a:off x="7603575" y="2833749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77" name="Овал 776"/>
            <p:cNvSpPr>
              <a:spLocks noChangeAspect="1"/>
            </p:cNvSpPr>
            <p:nvPr/>
          </p:nvSpPr>
          <p:spPr>
            <a:xfrm>
              <a:off x="7730174" y="3078214"/>
              <a:ext cx="42200" cy="4425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78" name="Овал 777"/>
            <p:cNvSpPr/>
            <p:nvPr/>
          </p:nvSpPr>
          <p:spPr>
            <a:xfrm>
              <a:off x="7614124" y="2955982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80" name="Овал 779"/>
            <p:cNvSpPr>
              <a:spLocks noChangeAspect="1"/>
            </p:cNvSpPr>
            <p:nvPr/>
          </p:nvSpPr>
          <p:spPr>
            <a:xfrm>
              <a:off x="7523396" y="2863253"/>
              <a:ext cx="42200" cy="4425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81" name="Овал 780"/>
            <p:cNvSpPr/>
            <p:nvPr/>
          </p:nvSpPr>
          <p:spPr>
            <a:xfrm>
              <a:off x="7514956" y="2996023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82" name="Овал 781"/>
            <p:cNvSpPr>
              <a:spLocks noChangeAspect="1"/>
            </p:cNvSpPr>
            <p:nvPr/>
          </p:nvSpPr>
          <p:spPr>
            <a:xfrm>
              <a:off x="7584584" y="3082429"/>
              <a:ext cx="42200" cy="4425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83" name="Овал 782"/>
            <p:cNvSpPr/>
            <p:nvPr/>
          </p:nvSpPr>
          <p:spPr>
            <a:xfrm>
              <a:off x="7512845" y="2717837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84" name="Овал 783"/>
            <p:cNvSpPr/>
            <p:nvPr/>
          </p:nvSpPr>
          <p:spPr>
            <a:xfrm>
              <a:off x="7521285" y="2587175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85" name="Овал 784"/>
            <p:cNvSpPr/>
            <p:nvPr/>
          </p:nvSpPr>
          <p:spPr>
            <a:xfrm>
              <a:off x="7711183" y="2827426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86" name="Овал 785"/>
            <p:cNvSpPr/>
            <p:nvPr/>
          </p:nvSpPr>
          <p:spPr>
            <a:xfrm>
              <a:off x="7664764" y="2667258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87" name="Овал 786"/>
            <p:cNvSpPr/>
            <p:nvPr/>
          </p:nvSpPr>
          <p:spPr>
            <a:xfrm>
              <a:off x="7753383" y="2563993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88" name="Овал 787"/>
            <p:cNvSpPr>
              <a:spLocks noChangeAspect="1"/>
            </p:cNvSpPr>
            <p:nvPr/>
          </p:nvSpPr>
          <p:spPr>
            <a:xfrm>
              <a:off x="7806133" y="2894864"/>
              <a:ext cx="44309" cy="4425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89" name="Овал 788"/>
            <p:cNvSpPr/>
            <p:nvPr/>
          </p:nvSpPr>
          <p:spPr>
            <a:xfrm>
              <a:off x="7823013" y="2770525"/>
              <a:ext cx="71739" cy="695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90" name="Овал 789"/>
            <p:cNvSpPr>
              <a:spLocks noChangeAspect="1"/>
            </p:cNvSpPr>
            <p:nvPr/>
          </p:nvSpPr>
          <p:spPr>
            <a:xfrm>
              <a:off x="7829342" y="2633539"/>
              <a:ext cx="42200" cy="421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91" name="Овал 790"/>
            <p:cNvSpPr/>
            <p:nvPr/>
          </p:nvSpPr>
          <p:spPr>
            <a:xfrm>
              <a:off x="7905302" y="2578745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92" name="Овал 791"/>
            <p:cNvSpPr/>
            <p:nvPr/>
          </p:nvSpPr>
          <p:spPr>
            <a:xfrm>
              <a:off x="8029791" y="2323742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94" name="Овал 793"/>
            <p:cNvSpPr>
              <a:spLocks noChangeAspect="1"/>
            </p:cNvSpPr>
            <p:nvPr/>
          </p:nvSpPr>
          <p:spPr>
            <a:xfrm>
              <a:off x="7666874" y="2013945"/>
              <a:ext cx="44309" cy="421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95" name="Овал 794"/>
            <p:cNvSpPr/>
            <p:nvPr/>
          </p:nvSpPr>
          <p:spPr>
            <a:xfrm>
              <a:off x="8038231" y="1961259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96" name="Овал 795"/>
            <p:cNvSpPr/>
            <p:nvPr/>
          </p:nvSpPr>
          <p:spPr>
            <a:xfrm>
              <a:off x="7875762" y="2317419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97" name="Овал 796"/>
            <p:cNvSpPr>
              <a:spLocks noChangeAspect="1"/>
            </p:cNvSpPr>
            <p:nvPr/>
          </p:nvSpPr>
          <p:spPr>
            <a:xfrm>
              <a:off x="8036120" y="2437545"/>
              <a:ext cx="42200" cy="4425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98" name="Овал 797"/>
            <p:cNvSpPr/>
            <p:nvPr/>
          </p:nvSpPr>
          <p:spPr>
            <a:xfrm>
              <a:off x="7907412" y="2091921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99" name="Овал 798"/>
            <p:cNvSpPr>
              <a:spLocks noChangeAspect="1"/>
            </p:cNvSpPr>
            <p:nvPr/>
          </p:nvSpPr>
          <p:spPr>
            <a:xfrm>
              <a:off x="8038231" y="2098243"/>
              <a:ext cx="44309" cy="421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00" name="Овал 799"/>
            <p:cNvSpPr/>
            <p:nvPr/>
          </p:nvSpPr>
          <p:spPr>
            <a:xfrm>
              <a:off x="7835673" y="2435437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01" name="Овал 800"/>
            <p:cNvSpPr/>
            <p:nvPr/>
          </p:nvSpPr>
          <p:spPr>
            <a:xfrm>
              <a:off x="7662654" y="2460727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02" name="Овал 801"/>
            <p:cNvSpPr/>
            <p:nvPr/>
          </p:nvSpPr>
          <p:spPr>
            <a:xfrm>
              <a:off x="7614124" y="2203616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05" name="Овал 804"/>
            <p:cNvSpPr/>
            <p:nvPr/>
          </p:nvSpPr>
          <p:spPr>
            <a:xfrm>
              <a:off x="7696414" y="2323742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06" name="Овал 805"/>
            <p:cNvSpPr>
              <a:spLocks noChangeAspect="1"/>
            </p:cNvSpPr>
            <p:nvPr/>
          </p:nvSpPr>
          <p:spPr>
            <a:xfrm>
              <a:off x="7797693" y="2302668"/>
              <a:ext cx="42200" cy="421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07" name="Овал 806"/>
            <p:cNvSpPr>
              <a:spLocks noChangeAspect="1"/>
            </p:cNvSpPr>
            <p:nvPr/>
          </p:nvSpPr>
          <p:spPr>
            <a:xfrm>
              <a:off x="7536056" y="2214154"/>
              <a:ext cx="42200" cy="421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08" name="Овал 807"/>
            <p:cNvSpPr/>
            <p:nvPr/>
          </p:nvSpPr>
          <p:spPr>
            <a:xfrm>
              <a:off x="7546605" y="2367999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09" name="Овал 808"/>
            <p:cNvSpPr>
              <a:spLocks noChangeAspect="1"/>
            </p:cNvSpPr>
            <p:nvPr/>
          </p:nvSpPr>
          <p:spPr>
            <a:xfrm>
              <a:off x="7580365" y="2460727"/>
              <a:ext cx="44310" cy="421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10" name="Овал 809"/>
            <p:cNvSpPr/>
            <p:nvPr/>
          </p:nvSpPr>
          <p:spPr>
            <a:xfrm>
              <a:off x="7574035" y="2087707"/>
              <a:ext cx="6962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11" name="Овал 810"/>
            <p:cNvSpPr/>
            <p:nvPr/>
          </p:nvSpPr>
          <p:spPr>
            <a:xfrm>
              <a:off x="7559265" y="1959151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12" name="Овал 811"/>
            <p:cNvSpPr/>
            <p:nvPr/>
          </p:nvSpPr>
          <p:spPr>
            <a:xfrm>
              <a:off x="7780813" y="2209939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13" name="Овал 812"/>
            <p:cNvSpPr/>
            <p:nvPr/>
          </p:nvSpPr>
          <p:spPr>
            <a:xfrm>
              <a:off x="7747054" y="2089813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14" name="Овал 813"/>
            <p:cNvSpPr/>
            <p:nvPr/>
          </p:nvSpPr>
          <p:spPr>
            <a:xfrm>
              <a:off x="7736503" y="1957044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16" name="Овал 815"/>
            <p:cNvSpPr/>
            <p:nvPr/>
          </p:nvSpPr>
          <p:spPr>
            <a:xfrm>
              <a:off x="7962272" y="2201510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18" name="Овал 817"/>
            <p:cNvSpPr/>
            <p:nvPr/>
          </p:nvSpPr>
          <p:spPr>
            <a:xfrm>
              <a:off x="7905302" y="1976010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19" name="Овал 818"/>
            <p:cNvSpPr/>
            <p:nvPr/>
          </p:nvSpPr>
          <p:spPr>
            <a:xfrm>
              <a:off x="7641555" y="1695718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0" name="Овал 819"/>
            <p:cNvSpPr/>
            <p:nvPr/>
          </p:nvSpPr>
          <p:spPr>
            <a:xfrm>
              <a:off x="8031900" y="1824273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1" name="Овал 820"/>
            <p:cNvSpPr/>
            <p:nvPr/>
          </p:nvSpPr>
          <p:spPr>
            <a:xfrm>
              <a:off x="7692194" y="1809521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2" name="Овал 821"/>
            <p:cNvSpPr/>
            <p:nvPr/>
          </p:nvSpPr>
          <p:spPr>
            <a:xfrm>
              <a:off x="7785033" y="1714685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3" name="Овал 822"/>
            <p:cNvSpPr/>
            <p:nvPr/>
          </p:nvSpPr>
          <p:spPr>
            <a:xfrm>
              <a:off x="7527616" y="1826381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4" name="Овал 823"/>
            <p:cNvSpPr/>
            <p:nvPr/>
          </p:nvSpPr>
          <p:spPr>
            <a:xfrm>
              <a:off x="7846222" y="1839026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5" name="Овал 824"/>
            <p:cNvSpPr/>
            <p:nvPr/>
          </p:nvSpPr>
          <p:spPr>
            <a:xfrm>
              <a:off x="7924292" y="1474434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6" name="Овал 825"/>
            <p:cNvSpPr/>
            <p:nvPr/>
          </p:nvSpPr>
          <p:spPr>
            <a:xfrm>
              <a:off x="7548715" y="1369061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7" name="Овал 826"/>
            <p:cNvSpPr/>
            <p:nvPr/>
          </p:nvSpPr>
          <p:spPr>
            <a:xfrm>
              <a:off x="8044560" y="1447038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8" name="Овал 827"/>
            <p:cNvSpPr/>
            <p:nvPr/>
          </p:nvSpPr>
          <p:spPr>
            <a:xfrm>
              <a:off x="7852553" y="1371169"/>
              <a:ext cx="6962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9" name="Овал 828"/>
            <p:cNvSpPr/>
            <p:nvPr/>
          </p:nvSpPr>
          <p:spPr>
            <a:xfrm>
              <a:off x="7721734" y="1198357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30" name="Овал 829"/>
            <p:cNvSpPr/>
            <p:nvPr/>
          </p:nvSpPr>
          <p:spPr>
            <a:xfrm>
              <a:off x="7618344" y="1166744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31" name="Овал 830"/>
            <p:cNvSpPr/>
            <p:nvPr/>
          </p:nvSpPr>
          <p:spPr>
            <a:xfrm>
              <a:off x="7694303" y="1369061"/>
              <a:ext cx="71739" cy="6954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32" name="Овал 831"/>
            <p:cNvSpPr/>
            <p:nvPr/>
          </p:nvSpPr>
          <p:spPr>
            <a:xfrm>
              <a:off x="7635224" y="1276332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33" name="Овал 832"/>
            <p:cNvSpPr/>
            <p:nvPr/>
          </p:nvSpPr>
          <p:spPr>
            <a:xfrm>
              <a:off x="7808242" y="1493402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36" name="Овал 835"/>
            <p:cNvSpPr/>
            <p:nvPr/>
          </p:nvSpPr>
          <p:spPr>
            <a:xfrm>
              <a:off x="7987592" y="1339556"/>
              <a:ext cx="69629" cy="6954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37" name="Овал 836"/>
            <p:cNvSpPr/>
            <p:nvPr/>
          </p:nvSpPr>
          <p:spPr>
            <a:xfrm>
              <a:off x="7531836" y="1114058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38" name="Овал 837"/>
            <p:cNvSpPr/>
            <p:nvPr/>
          </p:nvSpPr>
          <p:spPr>
            <a:xfrm>
              <a:off x="8046671" y="1246828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39" name="Овал 838"/>
            <p:cNvSpPr/>
            <p:nvPr/>
          </p:nvSpPr>
          <p:spPr>
            <a:xfrm>
              <a:off x="7901082" y="1090876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40" name="Овал 839"/>
            <p:cNvSpPr/>
            <p:nvPr/>
          </p:nvSpPr>
          <p:spPr>
            <a:xfrm>
              <a:off x="7972821" y="1170959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41" name="Овал 840"/>
            <p:cNvSpPr/>
            <p:nvPr/>
          </p:nvSpPr>
          <p:spPr>
            <a:xfrm>
              <a:off x="7768153" y="1107735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42" name="Овал 841"/>
            <p:cNvSpPr/>
            <p:nvPr/>
          </p:nvSpPr>
          <p:spPr>
            <a:xfrm>
              <a:off x="7666874" y="1074016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43" name="Овал 842"/>
            <p:cNvSpPr/>
            <p:nvPr/>
          </p:nvSpPr>
          <p:spPr>
            <a:xfrm>
              <a:off x="7898972" y="1261581"/>
              <a:ext cx="71739" cy="69546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44" name="Овал 843"/>
            <p:cNvSpPr/>
            <p:nvPr/>
          </p:nvSpPr>
          <p:spPr>
            <a:xfrm>
              <a:off x="7778703" y="1295300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45" name="Овал 844"/>
            <p:cNvSpPr/>
            <p:nvPr/>
          </p:nvSpPr>
          <p:spPr>
            <a:xfrm>
              <a:off x="7525505" y="1229968"/>
              <a:ext cx="71739" cy="6954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46" name="Овал 845"/>
            <p:cNvSpPr/>
            <p:nvPr/>
          </p:nvSpPr>
          <p:spPr>
            <a:xfrm>
              <a:off x="7544496" y="1491294"/>
              <a:ext cx="71739" cy="6954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47" name="Овал 846"/>
            <p:cNvSpPr/>
            <p:nvPr/>
          </p:nvSpPr>
          <p:spPr>
            <a:xfrm>
              <a:off x="7679534" y="1470219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48" name="Овал 847"/>
            <p:cNvSpPr/>
            <p:nvPr/>
          </p:nvSpPr>
          <p:spPr>
            <a:xfrm>
              <a:off x="7768153" y="1592452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49" name="Овал 848"/>
            <p:cNvSpPr/>
            <p:nvPr/>
          </p:nvSpPr>
          <p:spPr>
            <a:xfrm>
              <a:off x="8044560" y="1649354"/>
              <a:ext cx="69630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50" name="Овал 849"/>
            <p:cNvSpPr>
              <a:spLocks noChangeAspect="1"/>
            </p:cNvSpPr>
            <p:nvPr/>
          </p:nvSpPr>
          <p:spPr>
            <a:xfrm>
              <a:off x="7555045" y="1731545"/>
              <a:ext cx="44310" cy="421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51" name="Овал 850"/>
            <p:cNvSpPr/>
            <p:nvPr/>
          </p:nvSpPr>
          <p:spPr>
            <a:xfrm>
              <a:off x="7519176" y="1621956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54" name="Овал 853"/>
            <p:cNvSpPr/>
            <p:nvPr/>
          </p:nvSpPr>
          <p:spPr>
            <a:xfrm>
              <a:off x="7947501" y="1712578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55" name="Овал 854"/>
            <p:cNvSpPr/>
            <p:nvPr/>
          </p:nvSpPr>
          <p:spPr>
            <a:xfrm>
              <a:off x="7637335" y="1575592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56" name="Овал 855"/>
            <p:cNvSpPr>
              <a:spLocks noChangeAspect="1"/>
            </p:cNvSpPr>
            <p:nvPr/>
          </p:nvSpPr>
          <p:spPr>
            <a:xfrm>
              <a:off x="7793473" y="1447038"/>
              <a:ext cx="42200" cy="421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57" name="Овал 856"/>
            <p:cNvSpPr/>
            <p:nvPr/>
          </p:nvSpPr>
          <p:spPr>
            <a:xfrm>
              <a:off x="7998141" y="1543981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58" name="Овал 857"/>
            <p:cNvSpPr/>
            <p:nvPr/>
          </p:nvSpPr>
          <p:spPr>
            <a:xfrm>
              <a:off x="7892642" y="1605097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59" name="Овал 858"/>
            <p:cNvSpPr>
              <a:spLocks noChangeAspect="1"/>
            </p:cNvSpPr>
            <p:nvPr/>
          </p:nvSpPr>
          <p:spPr>
            <a:xfrm>
              <a:off x="7890532" y="1773694"/>
              <a:ext cx="44309" cy="421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60" name="Овал 859"/>
            <p:cNvSpPr/>
            <p:nvPr/>
          </p:nvSpPr>
          <p:spPr>
            <a:xfrm>
              <a:off x="7839893" y="1168852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61" name="Овал 860"/>
            <p:cNvSpPr>
              <a:spLocks noChangeAspect="1"/>
            </p:cNvSpPr>
            <p:nvPr/>
          </p:nvSpPr>
          <p:spPr>
            <a:xfrm>
              <a:off x="7996031" y="1259473"/>
              <a:ext cx="42200" cy="421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62" name="Овал 861"/>
            <p:cNvSpPr/>
            <p:nvPr/>
          </p:nvSpPr>
          <p:spPr>
            <a:xfrm>
              <a:off x="8038231" y="1090876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63" name="Овал 862"/>
            <p:cNvSpPr/>
            <p:nvPr/>
          </p:nvSpPr>
          <p:spPr>
            <a:xfrm>
              <a:off x="7905302" y="945461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64" name="Овал 863"/>
            <p:cNvSpPr/>
            <p:nvPr/>
          </p:nvSpPr>
          <p:spPr>
            <a:xfrm>
              <a:off x="7785033" y="930708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65" name="Овал 864"/>
            <p:cNvSpPr/>
            <p:nvPr/>
          </p:nvSpPr>
          <p:spPr>
            <a:xfrm>
              <a:off x="7734394" y="1006577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66" name="Овал 865"/>
            <p:cNvSpPr/>
            <p:nvPr/>
          </p:nvSpPr>
          <p:spPr>
            <a:xfrm>
              <a:off x="7578255" y="1025545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67" name="Овал 866"/>
            <p:cNvSpPr/>
            <p:nvPr/>
          </p:nvSpPr>
          <p:spPr>
            <a:xfrm>
              <a:off x="7656324" y="966536"/>
              <a:ext cx="69630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68" name="Овал 867"/>
            <p:cNvSpPr/>
            <p:nvPr/>
          </p:nvSpPr>
          <p:spPr>
            <a:xfrm>
              <a:off x="7964381" y="1017115"/>
              <a:ext cx="69630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69" name="Овал 868"/>
            <p:cNvSpPr/>
            <p:nvPr/>
          </p:nvSpPr>
          <p:spPr>
            <a:xfrm>
              <a:off x="8038231" y="960213"/>
              <a:ext cx="6962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70" name="Овал 869"/>
            <p:cNvSpPr/>
            <p:nvPr/>
          </p:nvSpPr>
          <p:spPr>
            <a:xfrm>
              <a:off x="7517065" y="958106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71" name="Овал 870"/>
            <p:cNvSpPr/>
            <p:nvPr/>
          </p:nvSpPr>
          <p:spPr>
            <a:xfrm>
              <a:off x="7837782" y="1008685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72" name="Овал 871"/>
            <p:cNvSpPr/>
            <p:nvPr/>
          </p:nvSpPr>
          <p:spPr>
            <a:xfrm>
              <a:off x="8038231" y="3269993"/>
              <a:ext cx="69629" cy="69547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75" name="Овал 874"/>
            <p:cNvSpPr>
              <a:spLocks noChangeAspect="1"/>
            </p:cNvSpPr>
            <p:nvPr/>
          </p:nvSpPr>
          <p:spPr>
            <a:xfrm>
              <a:off x="7928512" y="3288961"/>
              <a:ext cx="42200" cy="421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76" name="Овал 875"/>
            <p:cNvSpPr/>
            <p:nvPr/>
          </p:nvSpPr>
          <p:spPr>
            <a:xfrm>
              <a:off x="7909522" y="3434375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77" name="Овал 876"/>
            <p:cNvSpPr>
              <a:spLocks noChangeAspect="1"/>
            </p:cNvSpPr>
            <p:nvPr/>
          </p:nvSpPr>
          <p:spPr>
            <a:xfrm>
              <a:off x="8036120" y="3474418"/>
              <a:ext cx="44310" cy="421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78" name="Овал 877"/>
            <p:cNvSpPr/>
            <p:nvPr/>
          </p:nvSpPr>
          <p:spPr>
            <a:xfrm>
              <a:off x="7945392" y="3151975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79" name="Овал 878"/>
            <p:cNvSpPr/>
            <p:nvPr/>
          </p:nvSpPr>
          <p:spPr>
            <a:xfrm>
              <a:off x="7772373" y="3388011"/>
              <a:ext cx="6962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80" name="Овал 879"/>
            <p:cNvSpPr/>
            <p:nvPr/>
          </p:nvSpPr>
          <p:spPr>
            <a:xfrm>
              <a:off x="7618344" y="3263671"/>
              <a:ext cx="69630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83" name="Овал 882"/>
            <p:cNvSpPr/>
            <p:nvPr/>
          </p:nvSpPr>
          <p:spPr>
            <a:xfrm>
              <a:off x="7628895" y="3383796"/>
              <a:ext cx="6962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84" name="Овал 883"/>
            <p:cNvSpPr>
              <a:spLocks noChangeAspect="1"/>
            </p:cNvSpPr>
            <p:nvPr/>
          </p:nvSpPr>
          <p:spPr>
            <a:xfrm>
              <a:off x="7536056" y="3293176"/>
              <a:ext cx="44309" cy="421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85" name="Овал 884"/>
            <p:cNvSpPr/>
            <p:nvPr/>
          </p:nvSpPr>
          <p:spPr>
            <a:xfrm>
              <a:off x="7527616" y="3423838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86" name="Овал 885"/>
            <p:cNvSpPr>
              <a:spLocks noChangeAspect="1"/>
            </p:cNvSpPr>
            <p:nvPr/>
          </p:nvSpPr>
          <p:spPr>
            <a:xfrm>
              <a:off x="7626784" y="3478632"/>
              <a:ext cx="42200" cy="421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87" name="Овал 886"/>
            <p:cNvSpPr/>
            <p:nvPr/>
          </p:nvSpPr>
          <p:spPr>
            <a:xfrm>
              <a:off x="7525505" y="3145653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88" name="Овал 887"/>
            <p:cNvSpPr/>
            <p:nvPr/>
          </p:nvSpPr>
          <p:spPr>
            <a:xfrm>
              <a:off x="7704854" y="3198339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90" name="Овал 889"/>
            <p:cNvSpPr/>
            <p:nvPr/>
          </p:nvSpPr>
          <p:spPr>
            <a:xfrm>
              <a:off x="7835673" y="3198339"/>
              <a:ext cx="71739" cy="71654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cxnSp>
        <p:nvCxnSpPr>
          <p:cNvPr id="1540" name="Прямая со стрелкой 1539"/>
          <p:cNvCxnSpPr/>
          <p:nvPr/>
        </p:nvCxnSpPr>
        <p:spPr>
          <a:xfrm>
            <a:off x="6234113" y="3359150"/>
            <a:ext cx="381000" cy="158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7" name="Соединительная линия уступом 1796"/>
          <p:cNvCxnSpPr/>
          <p:nvPr/>
        </p:nvCxnSpPr>
        <p:spPr>
          <a:xfrm rot="5400000" flipH="1" flipV="1">
            <a:off x="4128294" y="2980532"/>
            <a:ext cx="647700" cy="430212"/>
          </a:xfrm>
          <a:prstGeom prst="bentConnector3">
            <a:avLst>
              <a:gd name="adj1" fmla="val 107777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8" name="Прямая соединительная линия 1797"/>
          <p:cNvCxnSpPr/>
          <p:nvPr/>
        </p:nvCxnSpPr>
        <p:spPr>
          <a:xfrm rot="16200000" flipH="1">
            <a:off x="3740944" y="3798094"/>
            <a:ext cx="18542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9" name="Прямая соединительная линия 1798"/>
          <p:cNvCxnSpPr/>
          <p:nvPr/>
        </p:nvCxnSpPr>
        <p:spPr>
          <a:xfrm flipV="1">
            <a:off x="4640263" y="4705350"/>
            <a:ext cx="1128712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0" name="Прямая соединительная линия 1799"/>
          <p:cNvCxnSpPr/>
          <p:nvPr/>
        </p:nvCxnSpPr>
        <p:spPr>
          <a:xfrm rot="5400000" flipH="1" flipV="1">
            <a:off x="5573713" y="4552950"/>
            <a:ext cx="342900" cy="0"/>
          </a:xfrm>
          <a:prstGeom prst="line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1" name="Shape 1800"/>
          <p:cNvCxnSpPr/>
          <p:nvPr/>
        </p:nvCxnSpPr>
        <p:spPr>
          <a:xfrm rot="16200000" flipH="1" flipV="1">
            <a:off x="4177507" y="1756569"/>
            <a:ext cx="900112" cy="2197100"/>
          </a:xfrm>
          <a:prstGeom prst="bentConnector4">
            <a:avLst>
              <a:gd name="adj1" fmla="val -19172"/>
              <a:gd name="adj2" fmla="val 100068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2" name="Прямая соединительная линия 1801"/>
          <p:cNvCxnSpPr/>
          <p:nvPr/>
        </p:nvCxnSpPr>
        <p:spPr>
          <a:xfrm>
            <a:off x="2328863" y="2233613"/>
            <a:ext cx="123983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352"/>
          <p:cNvGrpSpPr/>
          <p:nvPr/>
        </p:nvGrpSpPr>
        <p:grpSpPr>
          <a:xfrm>
            <a:off x="4950163" y="4561199"/>
            <a:ext cx="287473" cy="287473"/>
            <a:chOff x="1928798" y="3428998"/>
            <a:chExt cx="571505" cy="571504"/>
          </a:xfrm>
          <a:solidFill>
            <a:schemeClr val="bg1"/>
          </a:solidFill>
        </p:grpSpPr>
        <p:sp>
          <p:nvSpPr>
            <p:cNvPr id="1806" name="Овал 1805"/>
            <p:cNvSpPr/>
            <p:nvPr/>
          </p:nvSpPr>
          <p:spPr>
            <a:xfrm>
              <a:off x="1928798" y="3428998"/>
              <a:ext cx="571505" cy="571504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07" name="Равнобедренный треугольник 1806"/>
            <p:cNvSpPr/>
            <p:nvPr/>
          </p:nvSpPr>
          <p:spPr>
            <a:xfrm rot="5400000">
              <a:off x="2064586" y="3566299"/>
              <a:ext cx="550870" cy="292131"/>
            </a:xfrm>
            <a:prstGeom prst="triangle">
              <a:avLst>
                <a:gd name="adj" fmla="val 50000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cxnSp>
        <p:nvCxnSpPr>
          <p:cNvPr id="1804" name="Прямая со стрелкой 1803"/>
          <p:cNvCxnSpPr/>
          <p:nvPr/>
        </p:nvCxnSpPr>
        <p:spPr>
          <a:xfrm>
            <a:off x="2855913" y="2235200"/>
            <a:ext cx="165100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5" name="Прямая со стрелкой 1804"/>
          <p:cNvCxnSpPr/>
          <p:nvPr/>
        </p:nvCxnSpPr>
        <p:spPr>
          <a:xfrm>
            <a:off x="4113213" y="2233613"/>
            <a:ext cx="165100" cy="1587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0" name="TextBox 689"/>
          <p:cNvSpPr txBox="1">
            <a:spLocks noChangeArrowheads="1"/>
          </p:cNvSpPr>
          <p:nvPr/>
        </p:nvSpPr>
        <p:spPr bwMode="auto">
          <a:xfrm>
            <a:off x="1938338" y="1643063"/>
            <a:ext cx="1562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i="1">
                <a:latin typeface="Calibri" pitchFamily="34" charset="0"/>
              </a:rPr>
              <a:t>чистый</a:t>
            </a:r>
            <a:br>
              <a:rPr lang="ru-RU" sz="1600" i="1">
                <a:latin typeface="Calibri" pitchFamily="34" charset="0"/>
              </a:rPr>
            </a:br>
            <a:r>
              <a:rPr lang="ru-RU" sz="1600" i="1">
                <a:latin typeface="Calibri" pitchFamily="34" charset="0"/>
              </a:rPr>
              <a:t> растворитель</a:t>
            </a:r>
          </a:p>
        </p:txBody>
      </p:sp>
      <p:sp>
        <p:nvSpPr>
          <p:cNvPr id="703" name="TextBox 702"/>
          <p:cNvSpPr txBox="1">
            <a:spLocks noChangeArrowheads="1"/>
          </p:cNvSpPr>
          <p:nvPr/>
        </p:nvSpPr>
        <p:spPr bwMode="auto">
          <a:xfrm>
            <a:off x="2603500" y="4029075"/>
            <a:ext cx="1838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исходный раствор</a:t>
            </a:r>
          </a:p>
        </p:txBody>
      </p:sp>
      <p:sp>
        <p:nvSpPr>
          <p:cNvPr id="705" name="TextBox 704"/>
          <p:cNvSpPr txBox="1">
            <a:spLocks noChangeArrowheads="1"/>
          </p:cNvSpPr>
          <p:nvPr/>
        </p:nvSpPr>
        <p:spPr bwMode="auto">
          <a:xfrm>
            <a:off x="6648450" y="3179763"/>
            <a:ext cx="1000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пермеат</a:t>
            </a:r>
          </a:p>
        </p:txBody>
      </p:sp>
      <p:sp>
        <p:nvSpPr>
          <p:cNvPr id="677" name="Прямоугольник 676"/>
          <p:cNvSpPr/>
          <p:nvPr/>
        </p:nvSpPr>
        <p:spPr>
          <a:xfrm>
            <a:off x="785813" y="933450"/>
            <a:ext cx="6929437" cy="4895850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pSp>
        <p:nvGrpSpPr>
          <p:cNvPr id="739" name="Группа 738"/>
          <p:cNvGrpSpPr>
            <a:grpSpLocks/>
          </p:cNvGrpSpPr>
          <p:nvPr/>
        </p:nvGrpSpPr>
        <p:grpSpPr bwMode="auto">
          <a:xfrm>
            <a:off x="2795588" y="2714625"/>
            <a:ext cx="5584825" cy="3257550"/>
            <a:chOff x="5725127" y="3071810"/>
            <a:chExt cx="5584507" cy="3258009"/>
          </a:xfrm>
        </p:grpSpPr>
        <p:cxnSp>
          <p:nvCxnSpPr>
            <p:cNvPr id="1828" name="Прямая соединительная линия 1827"/>
            <p:cNvCxnSpPr/>
            <p:nvPr/>
          </p:nvCxnSpPr>
          <p:spPr>
            <a:xfrm flipV="1">
              <a:off x="8361814" y="6186924"/>
              <a:ext cx="1128649" cy="31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9753" name="Группа 1812"/>
            <p:cNvGrpSpPr>
              <a:grpSpLocks/>
            </p:cNvGrpSpPr>
            <p:nvPr/>
          </p:nvGrpSpPr>
          <p:grpSpPr bwMode="auto">
            <a:xfrm>
              <a:off x="9209657" y="3883193"/>
              <a:ext cx="753382" cy="2000264"/>
              <a:chOff x="7476835" y="3776919"/>
              <a:chExt cx="1000132" cy="2655398"/>
            </a:xfrm>
          </p:grpSpPr>
          <p:grpSp>
            <p:nvGrpSpPr>
              <p:cNvPr id="23" name="Группа 117"/>
              <p:cNvGrpSpPr/>
              <p:nvPr/>
            </p:nvGrpSpPr>
            <p:grpSpPr>
              <a:xfrm rot="16200000">
                <a:off x="6649202" y="4604552"/>
                <a:ext cx="2655398" cy="1000132"/>
                <a:chOff x="1714480" y="1785926"/>
                <a:chExt cx="2655398" cy="1000132"/>
              </a:xfrm>
              <a:solidFill>
                <a:srgbClr val="C5EAFB"/>
              </a:solidFill>
            </p:grpSpPr>
            <p:sp>
              <p:nvSpPr>
                <p:cNvPr id="975" name="Прямоугольник 974"/>
                <p:cNvSpPr/>
                <p:nvPr/>
              </p:nvSpPr>
              <p:spPr>
                <a:xfrm>
                  <a:off x="1714480" y="1785926"/>
                  <a:ext cx="2643206" cy="1000132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cxnSp>
              <p:nvCxnSpPr>
                <p:cNvPr id="976" name="Прямая соединительная линия 975"/>
                <p:cNvCxnSpPr/>
                <p:nvPr/>
              </p:nvCxnSpPr>
              <p:spPr>
                <a:xfrm>
                  <a:off x="1726672" y="2441060"/>
                  <a:ext cx="2643206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96" name="Овал 995"/>
              <p:cNvSpPr/>
              <p:nvPr/>
            </p:nvSpPr>
            <p:spPr>
              <a:xfrm>
                <a:off x="8013983" y="5728613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9" name="Овал 998"/>
              <p:cNvSpPr/>
              <p:nvPr/>
            </p:nvSpPr>
            <p:spPr>
              <a:xfrm>
                <a:off x="8001339" y="5347111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0" name="Овал 999"/>
              <p:cNvSpPr/>
              <p:nvPr/>
            </p:nvSpPr>
            <p:spPr>
              <a:xfrm>
                <a:off x="7940226" y="5844538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2" name="Овал 1001"/>
              <p:cNvSpPr/>
              <p:nvPr/>
            </p:nvSpPr>
            <p:spPr>
              <a:xfrm>
                <a:off x="7997124" y="5564209"/>
                <a:ext cx="69541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3" name="Овал 1002"/>
              <p:cNvSpPr/>
              <p:nvPr/>
            </p:nvSpPr>
            <p:spPr>
              <a:xfrm>
                <a:off x="7836967" y="5958356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4" name="Овал 1003"/>
              <p:cNvSpPr/>
              <p:nvPr/>
            </p:nvSpPr>
            <p:spPr>
              <a:xfrm>
                <a:off x="7801142" y="5817138"/>
                <a:ext cx="69542" cy="6955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5" name="Овал 1004"/>
              <p:cNvSpPr/>
              <p:nvPr/>
            </p:nvSpPr>
            <p:spPr>
              <a:xfrm>
                <a:off x="7546157" y="5701212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7" name="Овал 1006"/>
              <p:cNvSpPr/>
              <p:nvPr/>
            </p:nvSpPr>
            <p:spPr>
              <a:xfrm>
                <a:off x="7666274" y="5827676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9" name="Овал 1008"/>
              <p:cNvSpPr/>
              <p:nvPr/>
            </p:nvSpPr>
            <p:spPr>
              <a:xfrm>
                <a:off x="7501903" y="5865615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1" name="Овал 1010"/>
              <p:cNvSpPr/>
              <p:nvPr/>
            </p:nvSpPr>
            <p:spPr>
              <a:xfrm>
                <a:off x="7499796" y="5587394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2" name="Овал 1011"/>
              <p:cNvSpPr/>
              <p:nvPr/>
            </p:nvSpPr>
            <p:spPr>
              <a:xfrm>
                <a:off x="7548264" y="5450391"/>
                <a:ext cx="71649" cy="6955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3" name="Овал 1012"/>
              <p:cNvSpPr/>
              <p:nvPr/>
            </p:nvSpPr>
            <p:spPr>
              <a:xfrm>
                <a:off x="7845397" y="5671703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4" name="Овал 1013"/>
              <p:cNvSpPr/>
              <p:nvPr/>
            </p:nvSpPr>
            <p:spPr>
              <a:xfrm>
                <a:off x="7693670" y="5536808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5" name="Овал 1014"/>
              <p:cNvSpPr/>
              <p:nvPr/>
            </p:nvSpPr>
            <p:spPr>
              <a:xfrm>
                <a:off x="7847503" y="5532592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7" name="Овал 1016"/>
              <p:cNvSpPr/>
              <p:nvPr/>
            </p:nvSpPr>
            <p:spPr>
              <a:xfrm>
                <a:off x="7689455" y="5678027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9" name="Овал 1018"/>
              <p:cNvSpPr/>
              <p:nvPr/>
            </p:nvSpPr>
            <p:spPr>
              <a:xfrm>
                <a:off x="7862255" y="5410343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0" name="Овал 1019"/>
              <p:cNvSpPr/>
              <p:nvPr/>
            </p:nvSpPr>
            <p:spPr>
              <a:xfrm>
                <a:off x="8018197" y="5193247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2" name="Овал 1021"/>
              <p:cNvSpPr/>
              <p:nvPr/>
            </p:nvSpPr>
            <p:spPr>
              <a:xfrm>
                <a:off x="8026627" y="4830715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3" name="Овал 1022"/>
              <p:cNvSpPr/>
              <p:nvPr/>
            </p:nvSpPr>
            <p:spPr>
              <a:xfrm>
                <a:off x="7870685" y="5165845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5" name="Овал 1024"/>
              <p:cNvSpPr/>
              <p:nvPr/>
            </p:nvSpPr>
            <p:spPr>
              <a:xfrm>
                <a:off x="7912831" y="4986688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7" name="Овал 1026"/>
              <p:cNvSpPr/>
              <p:nvPr/>
            </p:nvSpPr>
            <p:spPr>
              <a:xfrm>
                <a:off x="7826430" y="5288094"/>
                <a:ext cx="69542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8" name="Овал 1027"/>
              <p:cNvSpPr/>
              <p:nvPr/>
            </p:nvSpPr>
            <p:spPr>
              <a:xfrm>
                <a:off x="7685240" y="5378728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9" name="Овал 1028"/>
              <p:cNvSpPr/>
              <p:nvPr/>
            </p:nvSpPr>
            <p:spPr>
              <a:xfrm>
                <a:off x="7569337" y="5121583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0" name="Овал 1029"/>
              <p:cNvSpPr/>
              <p:nvPr/>
            </p:nvSpPr>
            <p:spPr>
              <a:xfrm>
                <a:off x="7681026" y="5222755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3" name="Овал 1032"/>
              <p:cNvSpPr/>
              <p:nvPr/>
            </p:nvSpPr>
            <p:spPr>
              <a:xfrm>
                <a:off x="7533513" y="5283879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5" name="Овал 1034"/>
              <p:cNvSpPr/>
              <p:nvPr/>
            </p:nvSpPr>
            <p:spPr>
              <a:xfrm>
                <a:off x="7560908" y="4957180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6" name="Овал 1035"/>
              <p:cNvSpPr/>
              <p:nvPr/>
            </p:nvSpPr>
            <p:spPr>
              <a:xfrm>
                <a:off x="7546157" y="4828607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7" name="Овал 1036"/>
              <p:cNvSpPr/>
              <p:nvPr/>
            </p:nvSpPr>
            <p:spPr>
              <a:xfrm>
                <a:off x="7748460" y="5092075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8" name="Овал 1037"/>
              <p:cNvSpPr/>
              <p:nvPr/>
            </p:nvSpPr>
            <p:spPr>
              <a:xfrm>
                <a:off x="7733708" y="4959287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9" name="Овал 1038"/>
              <p:cNvSpPr/>
              <p:nvPr/>
            </p:nvSpPr>
            <p:spPr>
              <a:xfrm>
                <a:off x="7725279" y="4826500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0" name="Овал 1039"/>
              <p:cNvSpPr/>
              <p:nvPr/>
            </p:nvSpPr>
            <p:spPr>
              <a:xfrm>
                <a:off x="8001339" y="5073105"/>
                <a:ext cx="71649" cy="695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1" name="Овал 1040"/>
              <p:cNvSpPr/>
              <p:nvPr/>
            </p:nvSpPr>
            <p:spPr>
              <a:xfrm>
                <a:off x="7893865" y="4845469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2" name="Овал 1041"/>
              <p:cNvSpPr/>
              <p:nvPr/>
            </p:nvSpPr>
            <p:spPr>
              <a:xfrm>
                <a:off x="7628342" y="4565140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3" name="Овал 1042"/>
              <p:cNvSpPr/>
              <p:nvPr/>
            </p:nvSpPr>
            <p:spPr>
              <a:xfrm>
                <a:off x="8020304" y="4693711"/>
                <a:ext cx="69542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4" name="Овал 1043"/>
              <p:cNvSpPr/>
              <p:nvPr/>
            </p:nvSpPr>
            <p:spPr>
              <a:xfrm>
                <a:off x="7678918" y="4678958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5" name="Овал 1044"/>
              <p:cNvSpPr/>
              <p:nvPr/>
            </p:nvSpPr>
            <p:spPr>
              <a:xfrm>
                <a:off x="7771640" y="4584109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6" name="Овал 1045"/>
              <p:cNvSpPr/>
              <p:nvPr/>
            </p:nvSpPr>
            <p:spPr>
              <a:xfrm>
                <a:off x="7516654" y="4695820"/>
                <a:ext cx="69541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7" name="Овал 1046"/>
              <p:cNvSpPr/>
              <p:nvPr/>
            </p:nvSpPr>
            <p:spPr>
              <a:xfrm>
                <a:off x="7834859" y="4708466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8" name="Овал 1047"/>
              <p:cNvSpPr/>
              <p:nvPr/>
            </p:nvSpPr>
            <p:spPr>
              <a:xfrm>
                <a:off x="7910723" y="4343826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9" name="Овал 1048"/>
              <p:cNvSpPr/>
              <p:nvPr/>
            </p:nvSpPr>
            <p:spPr>
              <a:xfrm>
                <a:off x="7535620" y="4238439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0" name="Овал 1049"/>
              <p:cNvSpPr/>
              <p:nvPr/>
            </p:nvSpPr>
            <p:spPr>
              <a:xfrm>
                <a:off x="8032948" y="4316426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1" name="Овал 1050"/>
              <p:cNvSpPr/>
              <p:nvPr/>
            </p:nvSpPr>
            <p:spPr>
              <a:xfrm>
                <a:off x="7839074" y="4240548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2" name="Овал 1051"/>
              <p:cNvSpPr/>
              <p:nvPr/>
            </p:nvSpPr>
            <p:spPr>
              <a:xfrm>
                <a:off x="7708420" y="4067713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3" name="Овал 1052"/>
              <p:cNvSpPr/>
              <p:nvPr/>
            </p:nvSpPr>
            <p:spPr>
              <a:xfrm>
                <a:off x="7605162" y="4036096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4" name="Овал 1053"/>
              <p:cNvSpPr/>
              <p:nvPr/>
            </p:nvSpPr>
            <p:spPr>
              <a:xfrm>
                <a:off x="7683132" y="4238439"/>
                <a:ext cx="71649" cy="695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5" name="Овал 1054"/>
              <p:cNvSpPr/>
              <p:nvPr/>
            </p:nvSpPr>
            <p:spPr>
              <a:xfrm>
                <a:off x="7622021" y="4145699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6" name="Овал 1055"/>
              <p:cNvSpPr/>
              <p:nvPr/>
            </p:nvSpPr>
            <p:spPr>
              <a:xfrm>
                <a:off x="7796928" y="4362797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7" name="Овал 1056"/>
              <p:cNvSpPr/>
              <p:nvPr/>
            </p:nvSpPr>
            <p:spPr>
              <a:xfrm>
                <a:off x="7973943" y="4208931"/>
                <a:ext cx="71649" cy="695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8" name="Овал 1057"/>
              <p:cNvSpPr/>
              <p:nvPr/>
            </p:nvSpPr>
            <p:spPr>
              <a:xfrm>
                <a:off x="7518761" y="3983403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9" name="Овал 1058"/>
              <p:cNvSpPr/>
              <p:nvPr/>
            </p:nvSpPr>
            <p:spPr>
              <a:xfrm>
                <a:off x="8032948" y="4116190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0" name="Овал 1059"/>
              <p:cNvSpPr/>
              <p:nvPr/>
            </p:nvSpPr>
            <p:spPr>
              <a:xfrm>
                <a:off x="7889650" y="3960217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1" name="Овал 1060"/>
              <p:cNvSpPr/>
              <p:nvPr/>
            </p:nvSpPr>
            <p:spPr>
              <a:xfrm>
                <a:off x="7961299" y="4040312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2" name="Овал 1061"/>
              <p:cNvSpPr/>
              <p:nvPr/>
            </p:nvSpPr>
            <p:spPr>
              <a:xfrm>
                <a:off x="7756889" y="3977079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3" name="Овал 1062"/>
              <p:cNvSpPr/>
              <p:nvPr/>
            </p:nvSpPr>
            <p:spPr>
              <a:xfrm>
                <a:off x="7653630" y="3943356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4" name="Овал 1063"/>
              <p:cNvSpPr/>
              <p:nvPr/>
            </p:nvSpPr>
            <p:spPr>
              <a:xfrm>
                <a:off x="7887543" y="4130945"/>
                <a:ext cx="71649" cy="69555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5" name="Овал 1064"/>
              <p:cNvSpPr/>
              <p:nvPr/>
            </p:nvSpPr>
            <p:spPr>
              <a:xfrm>
                <a:off x="7767425" y="4164669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6" name="Овал 1065"/>
              <p:cNvSpPr/>
              <p:nvPr/>
            </p:nvSpPr>
            <p:spPr>
              <a:xfrm>
                <a:off x="7512440" y="4099328"/>
                <a:ext cx="71649" cy="695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7" name="Овал 1066"/>
              <p:cNvSpPr/>
              <p:nvPr/>
            </p:nvSpPr>
            <p:spPr>
              <a:xfrm>
                <a:off x="7531405" y="4360688"/>
                <a:ext cx="71649" cy="695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8" name="Овал 1067"/>
              <p:cNvSpPr/>
              <p:nvPr/>
            </p:nvSpPr>
            <p:spPr>
              <a:xfrm>
                <a:off x="7666274" y="4339611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9" name="Овал 1068"/>
              <p:cNvSpPr/>
              <p:nvPr/>
            </p:nvSpPr>
            <p:spPr>
              <a:xfrm>
                <a:off x="7754781" y="4461860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70" name="Овал 1069"/>
              <p:cNvSpPr/>
              <p:nvPr/>
            </p:nvSpPr>
            <p:spPr>
              <a:xfrm>
                <a:off x="8030841" y="4518770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72" name="Овал 1071"/>
              <p:cNvSpPr/>
              <p:nvPr/>
            </p:nvSpPr>
            <p:spPr>
              <a:xfrm>
                <a:off x="7506117" y="4491368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73" name="Овал 1072"/>
              <p:cNvSpPr/>
              <p:nvPr/>
            </p:nvSpPr>
            <p:spPr>
              <a:xfrm>
                <a:off x="7936011" y="4582002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74" name="Овал 1073"/>
              <p:cNvSpPr/>
              <p:nvPr/>
            </p:nvSpPr>
            <p:spPr>
              <a:xfrm>
                <a:off x="7624127" y="4444998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76" name="Овал 1075"/>
              <p:cNvSpPr/>
              <p:nvPr/>
            </p:nvSpPr>
            <p:spPr>
              <a:xfrm>
                <a:off x="7984480" y="4413382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77" name="Овал 1076"/>
              <p:cNvSpPr/>
              <p:nvPr/>
            </p:nvSpPr>
            <p:spPr>
              <a:xfrm>
                <a:off x="7881221" y="4474506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79" name="Овал 1078"/>
              <p:cNvSpPr/>
              <p:nvPr/>
            </p:nvSpPr>
            <p:spPr>
              <a:xfrm>
                <a:off x="7828538" y="4038205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81" name="Овал 1080"/>
              <p:cNvSpPr/>
              <p:nvPr/>
            </p:nvSpPr>
            <p:spPr>
              <a:xfrm>
                <a:off x="8026627" y="3960217"/>
                <a:ext cx="69541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82" name="Овал 1081"/>
              <p:cNvSpPr/>
              <p:nvPr/>
            </p:nvSpPr>
            <p:spPr>
              <a:xfrm>
                <a:off x="7893865" y="3814784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83" name="Овал 1082"/>
              <p:cNvSpPr/>
              <p:nvPr/>
            </p:nvSpPr>
            <p:spPr>
              <a:xfrm>
                <a:off x="7771640" y="3800029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84" name="Овал 1083"/>
              <p:cNvSpPr/>
              <p:nvPr/>
            </p:nvSpPr>
            <p:spPr>
              <a:xfrm>
                <a:off x="7721064" y="3875908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85" name="Овал 1084"/>
              <p:cNvSpPr/>
              <p:nvPr/>
            </p:nvSpPr>
            <p:spPr>
              <a:xfrm>
                <a:off x="7565122" y="3894878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86" name="Овал 1085"/>
              <p:cNvSpPr/>
              <p:nvPr/>
            </p:nvSpPr>
            <p:spPr>
              <a:xfrm>
                <a:off x="7643094" y="3835861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87" name="Овал 1086"/>
              <p:cNvSpPr/>
              <p:nvPr/>
            </p:nvSpPr>
            <p:spPr>
              <a:xfrm>
                <a:off x="7950763" y="3886447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88" name="Овал 1087"/>
              <p:cNvSpPr/>
              <p:nvPr/>
            </p:nvSpPr>
            <p:spPr>
              <a:xfrm>
                <a:off x="8024519" y="3829538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89" name="Овал 1088"/>
              <p:cNvSpPr/>
              <p:nvPr/>
            </p:nvSpPr>
            <p:spPr>
              <a:xfrm>
                <a:off x="7504011" y="3827430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90" name="Овал 1089"/>
              <p:cNvSpPr/>
              <p:nvPr/>
            </p:nvSpPr>
            <p:spPr>
              <a:xfrm>
                <a:off x="7824324" y="3878016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91" name="Овал 1090"/>
              <p:cNvSpPr/>
              <p:nvPr/>
            </p:nvSpPr>
            <p:spPr>
              <a:xfrm>
                <a:off x="8007660" y="5989973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93" name="Овал 1092"/>
              <p:cNvSpPr/>
              <p:nvPr/>
            </p:nvSpPr>
            <p:spPr>
              <a:xfrm>
                <a:off x="7948655" y="6291379"/>
                <a:ext cx="69542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95" name="Овал 1094"/>
              <p:cNvSpPr/>
              <p:nvPr/>
            </p:nvSpPr>
            <p:spPr>
              <a:xfrm>
                <a:off x="7965513" y="6145946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96" name="Овал 1095"/>
              <p:cNvSpPr/>
              <p:nvPr/>
            </p:nvSpPr>
            <p:spPr>
              <a:xfrm>
                <a:off x="7744245" y="6301919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97" name="Овал 1096"/>
              <p:cNvSpPr/>
              <p:nvPr/>
            </p:nvSpPr>
            <p:spPr>
              <a:xfrm>
                <a:off x="7544049" y="6139622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98" name="Овал 1097"/>
              <p:cNvSpPr/>
              <p:nvPr/>
            </p:nvSpPr>
            <p:spPr>
              <a:xfrm>
                <a:off x="7685240" y="6122760"/>
                <a:ext cx="71649" cy="695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00" name="Овал 1099"/>
              <p:cNvSpPr/>
              <p:nvPr/>
            </p:nvSpPr>
            <p:spPr>
              <a:xfrm>
                <a:off x="7514546" y="6293488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02" name="Овал 1101"/>
              <p:cNvSpPr/>
              <p:nvPr/>
            </p:nvSpPr>
            <p:spPr>
              <a:xfrm>
                <a:off x="7539834" y="5996295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03" name="Овал 1102"/>
              <p:cNvSpPr/>
              <p:nvPr/>
            </p:nvSpPr>
            <p:spPr>
              <a:xfrm>
                <a:off x="7676811" y="5979433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04" name="Овал 1103"/>
              <p:cNvSpPr/>
              <p:nvPr/>
            </p:nvSpPr>
            <p:spPr>
              <a:xfrm>
                <a:off x="7822216" y="6112222"/>
                <a:ext cx="71649" cy="71663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279754" name="TextBox 711"/>
            <p:cNvSpPr txBox="1">
              <a:spLocks noChangeArrowheads="1"/>
            </p:cNvSpPr>
            <p:nvPr/>
          </p:nvSpPr>
          <p:spPr bwMode="auto">
            <a:xfrm>
              <a:off x="5725127" y="3071810"/>
              <a:ext cx="156151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 i="1">
                  <a:latin typeface="Calibri" pitchFamily="34" charset="0"/>
                </a:rPr>
                <a:t>чистый</a:t>
              </a:r>
              <a:br>
                <a:rPr lang="ru-RU" sz="1600" i="1">
                  <a:latin typeface="Calibri" pitchFamily="34" charset="0"/>
                </a:rPr>
              </a:br>
              <a:r>
                <a:rPr lang="ru-RU" sz="1600" i="1">
                  <a:latin typeface="Calibri" pitchFamily="34" charset="0"/>
                </a:rPr>
                <a:t> растворитель</a:t>
              </a:r>
            </a:p>
          </p:txBody>
        </p:sp>
        <p:sp>
          <p:nvSpPr>
            <p:cNvPr id="279755" name="TextBox 714"/>
            <p:cNvSpPr txBox="1">
              <a:spLocks noChangeArrowheads="1"/>
            </p:cNvSpPr>
            <p:nvPr/>
          </p:nvSpPr>
          <p:spPr bwMode="auto">
            <a:xfrm>
              <a:off x="6140069" y="5464608"/>
              <a:ext cx="183755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исходный раствор</a:t>
              </a:r>
            </a:p>
          </p:txBody>
        </p:sp>
        <p:sp>
          <p:nvSpPr>
            <p:cNvPr id="279756" name="TextBox 716"/>
            <p:cNvSpPr txBox="1">
              <a:spLocks noChangeArrowheads="1"/>
            </p:cNvSpPr>
            <p:nvPr/>
          </p:nvSpPr>
          <p:spPr bwMode="auto">
            <a:xfrm>
              <a:off x="10309039" y="4643446"/>
              <a:ext cx="100059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пермеат</a:t>
              </a:r>
            </a:p>
          </p:txBody>
        </p:sp>
        <p:grpSp>
          <p:nvGrpSpPr>
            <p:cNvPr id="279757" name="Группа 1813"/>
            <p:cNvGrpSpPr>
              <a:grpSpLocks noChangeAspect="1"/>
            </p:cNvGrpSpPr>
            <p:nvPr/>
          </p:nvGrpSpPr>
          <p:grpSpPr bwMode="auto">
            <a:xfrm>
              <a:off x="6578482" y="4539679"/>
              <a:ext cx="1609525" cy="882000"/>
              <a:chOff x="4286248" y="5500702"/>
              <a:chExt cx="2133601" cy="1169187"/>
            </a:xfrm>
          </p:grpSpPr>
          <p:grpSp>
            <p:nvGrpSpPr>
              <p:cNvPr id="279770" name="Группа 222"/>
              <p:cNvGrpSpPr>
                <a:grpSpLocks/>
              </p:cNvGrpSpPr>
              <p:nvPr/>
            </p:nvGrpSpPr>
            <p:grpSpPr bwMode="auto">
              <a:xfrm>
                <a:off x="4286248" y="5500702"/>
                <a:ext cx="2133601" cy="1169187"/>
                <a:chOff x="4500562" y="4357694"/>
                <a:chExt cx="2071702" cy="1143008"/>
              </a:xfrm>
            </p:grpSpPr>
            <p:sp>
              <p:nvSpPr>
                <p:cNvPr id="892" name="Прямоугольник 891"/>
                <p:cNvSpPr/>
                <p:nvPr/>
              </p:nvSpPr>
              <p:spPr>
                <a:xfrm>
                  <a:off x="4501426" y="4883381"/>
                  <a:ext cx="2071841" cy="617272"/>
                </a:xfrm>
                <a:prstGeom prst="rect">
                  <a:avLst/>
                </a:prstGeom>
                <a:solidFill>
                  <a:srgbClr val="C5EAFB"/>
                </a:solidFill>
                <a:ln w="38100">
                  <a:solidFill>
                    <a:srgbClr val="C5EAF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93" name="Прямоугольник 892"/>
                <p:cNvSpPr/>
                <p:nvPr/>
              </p:nvSpPr>
              <p:spPr>
                <a:xfrm>
                  <a:off x="4501426" y="4358700"/>
                  <a:ext cx="2071841" cy="1141953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937" name="Овал 936"/>
              <p:cNvSpPr/>
              <p:nvPr/>
            </p:nvSpPr>
            <p:spPr>
              <a:xfrm>
                <a:off x="4484940" y="6400437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8" name="Овал 937"/>
              <p:cNvSpPr/>
              <p:nvPr/>
            </p:nvSpPr>
            <p:spPr>
              <a:xfrm>
                <a:off x="4508087" y="6541453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1" name="Овал 940"/>
              <p:cNvSpPr/>
              <p:nvPr/>
            </p:nvSpPr>
            <p:spPr>
              <a:xfrm>
                <a:off x="4322910" y="6377286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3" name="Овал 942"/>
              <p:cNvSpPr/>
              <p:nvPr/>
            </p:nvSpPr>
            <p:spPr>
              <a:xfrm>
                <a:off x="4476523" y="6080523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4" name="Овал 943"/>
              <p:cNvSpPr/>
              <p:nvPr/>
            </p:nvSpPr>
            <p:spPr>
              <a:xfrm>
                <a:off x="4491252" y="6255213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1" name="Овал 950"/>
              <p:cNvSpPr/>
              <p:nvPr/>
            </p:nvSpPr>
            <p:spPr>
              <a:xfrm>
                <a:off x="4348161" y="6204701"/>
                <a:ext cx="71546" cy="6945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3" name="Овал 952"/>
              <p:cNvSpPr/>
              <p:nvPr/>
            </p:nvSpPr>
            <p:spPr>
              <a:xfrm>
                <a:off x="4352370" y="6560394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7" name="Овал 966"/>
              <p:cNvSpPr/>
              <p:nvPr/>
            </p:nvSpPr>
            <p:spPr>
              <a:xfrm>
                <a:off x="4322910" y="6034219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10" name="Овал 1109"/>
              <p:cNvSpPr/>
              <p:nvPr/>
            </p:nvSpPr>
            <p:spPr>
              <a:xfrm>
                <a:off x="4785852" y="6394124"/>
                <a:ext cx="69442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11" name="Овал 1110"/>
              <p:cNvSpPr/>
              <p:nvPr/>
            </p:nvSpPr>
            <p:spPr>
              <a:xfrm>
                <a:off x="4806895" y="6535138"/>
                <a:ext cx="71546" cy="694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12" name="Овал 1111"/>
              <p:cNvSpPr/>
              <p:nvPr/>
            </p:nvSpPr>
            <p:spPr>
              <a:xfrm>
                <a:off x="4621718" y="6370971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13" name="Овал 1112"/>
              <p:cNvSpPr/>
              <p:nvPr/>
            </p:nvSpPr>
            <p:spPr>
              <a:xfrm>
                <a:off x="4775331" y="6074209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14" name="Овал 1113"/>
              <p:cNvSpPr/>
              <p:nvPr/>
            </p:nvSpPr>
            <p:spPr>
              <a:xfrm>
                <a:off x="4790061" y="6246795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15" name="Овал 1114"/>
              <p:cNvSpPr/>
              <p:nvPr/>
            </p:nvSpPr>
            <p:spPr>
              <a:xfrm>
                <a:off x="4646969" y="6196282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16" name="Овал 1115"/>
              <p:cNvSpPr/>
              <p:nvPr/>
            </p:nvSpPr>
            <p:spPr>
              <a:xfrm>
                <a:off x="4653283" y="6554081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17" name="Овал 1116"/>
              <p:cNvSpPr/>
              <p:nvPr/>
            </p:nvSpPr>
            <p:spPr>
              <a:xfrm>
                <a:off x="4623823" y="6025800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18" name="Овал 1117"/>
              <p:cNvSpPr/>
              <p:nvPr/>
            </p:nvSpPr>
            <p:spPr>
              <a:xfrm>
                <a:off x="5095183" y="6394124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19" name="Овал 1118"/>
              <p:cNvSpPr/>
              <p:nvPr/>
            </p:nvSpPr>
            <p:spPr>
              <a:xfrm>
                <a:off x="5118329" y="6535138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0" name="Овал 1119"/>
              <p:cNvSpPr/>
              <p:nvPr/>
            </p:nvSpPr>
            <p:spPr>
              <a:xfrm>
                <a:off x="4931048" y="6370971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1" name="Овал 1120"/>
              <p:cNvSpPr/>
              <p:nvPr/>
            </p:nvSpPr>
            <p:spPr>
              <a:xfrm>
                <a:off x="5086765" y="6074209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2" name="Овал 1121"/>
              <p:cNvSpPr/>
              <p:nvPr/>
            </p:nvSpPr>
            <p:spPr>
              <a:xfrm>
                <a:off x="5099391" y="6248899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3" name="Овал 1122"/>
              <p:cNvSpPr/>
              <p:nvPr/>
            </p:nvSpPr>
            <p:spPr>
              <a:xfrm>
                <a:off x="4956300" y="6198386"/>
                <a:ext cx="71546" cy="694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4" name="Овал 1123"/>
              <p:cNvSpPr/>
              <p:nvPr/>
            </p:nvSpPr>
            <p:spPr>
              <a:xfrm>
                <a:off x="4962612" y="6554081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5" name="Овал 1124"/>
              <p:cNvSpPr/>
              <p:nvPr/>
            </p:nvSpPr>
            <p:spPr>
              <a:xfrm>
                <a:off x="4933152" y="6027906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6" name="Овал 1125"/>
              <p:cNvSpPr/>
              <p:nvPr/>
            </p:nvSpPr>
            <p:spPr>
              <a:xfrm>
                <a:off x="5393991" y="6387809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7" name="Овал 1126"/>
              <p:cNvSpPr/>
              <p:nvPr/>
            </p:nvSpPr>
            <p:spPr>
              <a:xfrm>
                <a:off x="5417137" y="6526719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8" name="Овал 1127"/>
              <p:cNvSpPr/>
              <p:nvPr/>
            </p:nvSpPr>
            <p:spPr>
              <a:xfrm>
                <a:off x="5231960" y="6364658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9" name="Овал 1128"/>
              <p:cNvSpPr/>
              <p:nvPr/>
            </p:nvSpPr>
            <p:spPr>
              <a:xfrm>
                <a:off x="5385574" y="6067894"/>
                <a:ext cx="71546" cy="69456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30" name="Овал 1129"/>
              <p:cNvSpPr/>
              <p:nvPr/>
            </p:nvSpPr>
            <p:spPr>
              <a:xfrm>
                <a:off x="5400303" y="6240480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31" name="Овал 1130"/>
              <p:cNvSpPr/>
              <p:nvPr/>
            </p:nvSpPr>
            <p:spPr>
              <a:xfrm>
                <a:off x="5257212" y="6189967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32" name="Овал 1131"/>
              <p:cNvSpPr/>
              <p:nvPr/>
            </p:nvSpPr>
            <p:spPr>
              <a:xfrm>
                <a:off x="5263525" y="6547766"/>
                <a:ext cx="69441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33" name="Овал 1132"/>
              <p:cNvSpPr/>
              <p:nvPr/>
            </p:nvSpPr>
            <p:spPr>
              <a:xfrm>
                <a:off x="5234065" y="6019487"/>
                <a:ext cx="69441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66" name="Овал 1165"/>
              <p:cNvSpPr/>
              <p:nvPr/>
            </p:nvSpPr>
            <p:spPr>
              <a:xfrm>
                <a:off x="5697008" y="6387809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67" name="Овал 1166"/>
              <p:cNvSpPr/>
              <p:nvPr/>
            </p:nvSpPr>
            <p:spPr>
              <a:xfrm>
                <a:off x="5720154" y="6528824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68" name="Овал 1167"/>
              <p:cNvSpPr/>
              <p:nvPr/>
            </p:nvSpPr>
            <p:spPr>
              <a:xfrm>
                <a:off x="5534977" y="6364658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69" name="Овал 1168"/>
              <p:cNvSpPr/>
              <p:nvPr/>
            </p:nvSpPr>
            <p:spPr>
              <a:xfrm>
                <a:off x="5688591" y="6067894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0" name="Овал 1169"/>
              <p:cNvSpPr/>
              <p:nvPr/>
            </p:nvSpPr>
            <p:spPr>
              <a:xfrm>
                <a:off x="5703320" y="6242585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1" name="Овал 1170"/>
              <p:cNvSpPr/>
              <p:nvPr/>
            </p:nvSpPr>
            <p:spPr>
              <a:xfrm>
                <a:off x="5560229" y="6189967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2" name="Овал 1171"/>
              <p:cNvSpPr/>
              <p:nvPr/>
            </p:nvSpPr>
            <p:spPr>
              <a:xfrm>
                <a:off x="5566542" y="6547766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3" name="Овал 1172"/>
              <p:cNvSpPr/>
              <p:nvPr/>
            </p:nvSpPr>
            <p:spPr>
              <a:xfrm>
                <a:off x="5537082" y="6021591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4" name="Овал 1173"/>
              <p:cNvSpPr/>
              <p:nvPr/>
            </p:nvSpPr>
            <p:spPr>
              <a:xfrm>
                <a:off x="5997920" y="6381495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5" name="Овал 1174"/>
              <p:cNvSpPr/>
              <p:nvPr/>
            </p:nvSpPr>
            <p:spPr>
              <a:xfrm>
                <a:off x="6021068" y="6520406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6" name="Овал 1175"/>
              <p:cNvSpPr/>
              <p:nvPr/>
            </p:nvSpPr>
            <p:spPr>
              <a:xfrm>
                <a:off x="5835891" y="6358343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7" name="Овал 1176"/>
              <p:cNvSpPr/>
              <p:nvPr/>
            </p:nvSpPr>
            <p:spPr>
              <a:xfrm>
                <a:off x="5989503" y="6061581"/>
                <a:ext cx="71546" cy="6945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8" name="Овал 1177"/>
              <p:cNvSpPr/>
              <p:nvPr/>
            </p:nvSpPr>
            <p:spPr>
              <a:xfrm>
                <a:off x="6004233" y="6234166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9" name="Овал 1178"/>
              <p:cNvSpPr/>
              <p:nvPr/>
            </p:nvSpPr>
            <p:spPr>
              <a:xfrm>
                <a:off x="5861142" y="6183654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80" name="Овал 1179"/>
              <p:cNvSpPr/>
              <p:nvPr/>
            </p:nvSpPr>
            <p:spPr>
              <a:xfrm>
                <a:off x="5865351" y="6541453"/>
                <a:ext cx="71546" cy="69454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81" name="Овал 1180"/>
              <p:cNvSpPr/>
              <p:nvPr/>
            </p:nvSpPr>
            <p:spPr>
              <a:xfrm>
                <a:off x="5835891" y="6013172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82" name="Овал 1181"/>
              <p:cNvSpPr/>
              <p:nvPr/>
            </p:nvSpPr>
            <p:spPr>
              <a:xfrm>
                <a:off x="6307250" y="6381495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83" name="Овал 1182"/>
              <p:cNvSpPr/>
              <p:nvPr/>
            </p:nvSpPr>
            <p:spPr>
              <a:xfrm>
                <a:off x="6330397" y="6522510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84" name="Овал 1183"/>
              <p:cNvSpPr/>
              <p:nvPr/>
            </p:nvSpPr>
            <p:spPr>
              <a:xfrm>
                <a:off x="6145220" y="6358343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85" name="Овал 1184"/>
              <p:cNvSpPr/>
              <p:nvPr/>
            </p:nvSpPr>
            <p:spPr>
              <a:xfrm>
                <a:off x="6298833" y="6061581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86" name="Овал 1185"/>
              <p:cNvSpPr/>
              <p:nvPr/>
            </p:nvSpPr>
            <p:spPr>
              <a:xfrm>
                <a:off x="6313562" y="6236270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87" name="Овал 1186"/>
              <p:cNvSpPr/>
              <p:nvPr/>
            </p:nvSpPr>
            <p:spPr>
              <a:xfrm>
                <a:off x="6170471" y="6183654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88" name="Овал 1187"/>
              <p:cNvSpPr/>
              <p:nvPr/>
            </p:nvSpPr>
            <p:spPr>
              <a:xfrm>
                <a:off x="6176785" y="6541453"/>
                <a:ext cx="69441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89" name="Овал 1188"/>
              <p:cNvSpPr/>
              <p:nvPr/>
            </p:nvSpPr>
            <p:spPr>
              <a:xfrm>
                <a:off x="6145220" y="6015278"/>
                <a:ext cx="71546" cy="71560"/>
              </a:xfrm>
              <a:prstGeom prst="ellipse">
                <a:avLst/>
              </a:prstGeom>
              <a:solidFill>
                <a:srgbClr val="9810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279758" name="Группа 737"/>
            <p:cNvGrpSpPr>
              <a:grpSpLocks/>
            </p:cNvGrpSpPr>
            <p:nvPr/>
          </p:nvGrpSpPr>
          <p:grpSpPr bwMode="auto">
            <a:xfrm>
              <a:off x="6046822" y="3714752"/>
              <a:ext cx="4286248" cy="2615067"/>
              <a:chOff x="6046822" y="3714752"/>
              <a:chExt cx="4286248" cy="2615067"/>
            </a:xfrm>
          </p:grpSpPr>
          <p:sp>
            <p:nvSpPr>
              <p:cNvPr id="726" name="Прямоугольник 725"/>
              <p:cNvSpPr/>
              <p:nvPr/>
            </p:nvSpPr>
            <p:spPr>
              <a:xfrm>
                <a:off x="6475972" y="4429315"/>
                <a:ext cx="1785836" cy="21434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grpSp>
            <p:nvGrpSpPr>
              <p:cNvPr id="279760" name="Группа 1826"/>
              <p:cNvGrpSpPr>
                <a:grpSpLocks/>
              </p:cNvGrpSpPr>
              <p:nvPr/>
            </p:nvGrpSpPr>
            <p:grpSpPr bwMode="auto">
              <a:xfrm>
                <a:off x="6046822" y="3714752"/>
                <a:ext cx="4286248" cy="2615067"/>
                <a:chOff x="-1200215" y="3828868"/>
                <a:chExt cx="4286248" cy="2615067"/>
              </a:xfrm>
            </p:grpSpPr>
            <p:cxnSp>
              <p:nvCxnSpPr>
                <p:cNvPr id="1816" name="Прямая со стрелкой 1815"/>
                <p:cNvCxnSpPr/>
                <p:nvPr/>
              </p:nvCxnSpPr>
              <p:spPr>
                <a:xfrm>
                  <a:off x="2705362" y="4954650"/>
                  <a:ext cx="380978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8" name="Прямая соединительная линия 1817"/>
                <p:cNvCxnSpPr/>
                <p:nvPr/>
              </p:nvCxnSpPr>
              <p:spPr>
                <a:xfrm rot="16200000" flipH="1">
                  <a:off x="212945" y="5394450"/>
                  <a:ext cx="1854461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9" name="Прямая соединительная линия 1818"/>
                <p:cNvCxnSpPr/>
                <p:nvPr/>
              </p:nvCxnSpPr>
              <p:spPr>
                <a:xfrm rot="5400000" flipH="1" flipV="1">
                  <a:off x="2046553" y="6148618"/>
                  <a:ext cx="342948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0" name="Shape 1819"/>
                <p:cNvCxnSpPr/>
                <p:nvPr/>
              </p:nvCxnSpPr>
              <p:spPr>
                <a:xfrm rot="16200000" flipH="1" flipV="1">
                  <a:off x="648784" y="3352061"/>
                  <a:ext cx="900239" cy="2196975"/>
                </a:xfrm>
                <a:prstGeom prst="bentConnector4">
                  <a:avLst>
                    <a:gd name="adj1" fmla="val -19172"/>
                    <a:gd name="adj2" fmla="val 100068"/>
                  </a:avLst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1" name="Прямая соединительная линия 1820"/>
                <p:cNvCxnSpPr/>
                <p:nvPr/>
              </p:nvCxnSpPr>
              <p:spPr>
                <a:xfrm>
                  <a:off x="-1199666" y="3828955"/>
                  <a:ext cx="1239767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" name="Группа 352"/>
                <p:cNvGrpSpPr/>
                <p:nvPr/>
              </p:nvGrpSpPr>
              <p:grpSpPr>
                <a:xfrm>
                  <a:off x="1421543" y="6156462"/>
                  <a:ext cx="287473" cy="287473"/>
                  <a:chOff x="1928794" y="3429000"/>
                  <a:chExt cx="571504" cy="571504"/>
                </a:xfrm>
                <a:solidFill>
                  <a:schemeClr val="bg1"/>
                </a:solidFill>
              </p:grpSpPr>
              <p:sp>
                <p:nvSpPr>
                  <p:cNvPr id="1823" name="Овал 1822"/>
                  <p:cNvSpPr/>
                  <p:nvPr/>
                </p:nvSpPr>
                <p:spPr>
                  <a:xfrm>
                    <a:off x="1928794" y="3429000"/>
                    <a:ext cx="571504" cy="571504"/>
                  </a:xfrm>
                  <a:prstGeom prst="ellips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1824" name="Равнобедренный треугольник 1823"/>
                  <p:cNvSpPr/>
                  <p:nvPr/>
                </p:nvSpPr>
                <p:spPr>
                  <a:xfrm rot="5400000">
                    <a:off x="2064586" y="3566300"/>
                    <a:ext cx="550870" cy="292130"/>
                  </a:xfrm>
                  <a:prstGeom prst="triangle">
                    <a:avLst>
                      <a:gd name="adj" fmla="val 50000"/>
                    </a:avLst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</p:grpSp>
            <p:cxnSp>
              <p:nvCxnSpPr>
                <p:cNvPr id="1825" name="Прямая со стрелкой 1824"/>
                <p:cNvCxnSpPr/>
                <p:nvPr/>
              </p:nvCxnSpPr>
              <p:spPr>
                <a:xfrm>
                  <a:off x="-671058" y="3830542"/>
                  <a:ext cx="165091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6" name="Прямая со стрелкой 1825"/>
                <p:cNvCxnSpPr/>
                <p:nvPr/>
              </p:nvCxnSpPr>
              <p:spPr>
                <a:xfrm>
                  <a:off x="584582" y="3828955"/>
                  <a:ext cx="165091" cy="1587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7" name="Соединительная линия уступом 1816"/>
                <p:cNvCxnSpPr/>
                <p:nvPr/>
              </p:nvCxnSpPr>
              <p:spPr>
                <a:xfrm rot="5400000" flipH="1" flipV="1">
                  <a:off x="600392" y="4575228"/>
                  <a:ext cx="647791" cy="431775"/>
                </a:xfrm>
                <a:prstGeom prst="bentConnector3">
                  <a:avLst>
                    <a:gd name="adj1" fmla="val 107777"/>
                  </a:avLst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48" name="TextBox 747"/>
          <p:cNvSpPr txBox="1">
            <a:spLocks noChangeArrowheads="1"/>
          </p:cNvSpPr>
          <p:nvPr/>
        </p:nvSpPr>
        <p:spPr bwMode="auto">
          <a:xfrm>
            <a:off x="8072438" y="3429000"/>
            <a:ext cx="357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Calibri" pitchFamily="34" charset="0"/>
              </a:rPr>
              <a:t>t</a:t>
            </a:r>
            <a:r>
              <a:rPr lang="en-US" sz="2000" i="1" baseline="-25000">
                <a:latin typeface="Calibri" pitchFamily="34" charset="0"/>
              </a:rPr>
              <a:t>3</a:t>
            </a:r>
            <a:endParaRPr lang="ru-RU" sz="2000" i="1">
              <a:latin typeface="Calibri" pitchFamily="34" charset="0"/>
            </a:endParaRPr>
          </a:p>
        </p:txBody>
      </p:sp>
      <p:sp>
        <p:nvSpPr>
          <p:cNvPr id="279751" name="TextBox 727"/>
          <p:cNvSpPr txBox="1">
            <a:spLocks noChangeArrowheads="1"/>
          </p:cNvSpPr>
          <p:nvPr/>
        </p:nvSpPr>
        <p:spPr bwMode="auto">
          <a:xfrm>
            <a:off x="500063" y="273050"/>
            <a:ext cx="8440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Calibri" pitchFamily="34" charset="0"/>
              </a:rPr>
              <a:t>Схема мембранного процесса разделения с диафильтрацией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7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3" presetClass="entr" presetSubtype="16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8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2" grpId="0"/>
      <p:bldP spid="683" grpId="0"/>
      <p:bldP spid="689" grpId="0"/>
      <p:bldP spid="690" grpId="1"/>
      <p:bldP spid="703" grpId="1"/>
      <p:bldP spid="705" grpId="1"/>
      <p:bldP spid="677" grpId="0" animBg="1"/>
      <p:bldP spid="748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процесса непрерывной диафильтрации </a:t>
            </a:r>
          </a:p>
        </p:txBody>
      </p:sp>
      <p:grpSp>
        <p:nvGrpSpPr>
          <p:cNvPr id="281602" name="Группа 656"/>
          <p:cNvGrpSpPr>
            <a:grpSpLocks/>
          </p:cNvGrpSpPr>
          <p:nvPr/>
        </p:nvGrpSpPr>
        <p:grpSpPr bwMode="auto">
          <a:xfrm>
            <a:off x="1398588" y="2108200"/>
            <a:ext cx="1789112" cy="674688"/>
            <a:chOff x="428596" y="1285861"/>
            <a:chExt cx="2857520" cy="1076259"/>
          </a:xfrm>
        </p:grpSpPr>
        <p:sp>
          <p:nvSpPr>
            <p:cNvPr id="106" name="Прямоугольник 105"/>
            <p:cNvSpPr/>
            <p:nvPr/>
          </p:nvSpPr>
          <p:spPr>
            <a:xfrm>
              <a:off x="428596" y="1285861"/>
              <a:ext cx="2844843" cy="1076259"/>
            </a:xfrm>
            <a:prstGeom prst="rect">
              <a:avLst/>
            </a:prstGeom>
            <a:solidFill>
              <a:srgbClr val="C5EAFB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07" name="Прямая соединительная линия 106"/>
            <p:cNvCxnSpPr/>
            <p:nvPr/>
          </p:nvCxnSpPr>
          <p:spPr>
            <a:xfrm>
              <a:off x="441273" y="1989860"/>
              <a:ext cx="2844843" cy="0"/>
            </a:xfrm>
            <a:prstGeom prst="line">
              <a:avLst/>
            </a:prstGeom>
            <a:solidFill>
              <a:srgbClr val="C5EAFB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Овал 108"/>
            <p:cNvSpPr>
              <a:spLocks noChangeAspect="1"/>
            </p:cNvSpPr>
            <p:nvPr/>
          </p:nvSpPr>
          <p:spPr>
            <a:xfrm rot="167122">
              <a:off x="682147" y="2217774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0" name="Овал 109"/>
            <p:cNvSpPr>
              <a:spLocks noChangeAspect="1"/>
            </p:cNvSpPr>
            <p:nvPr/>
          </p:nvSpPr>
          <p:spPr>
            <a:xfrm rot="167122">
              <a:off x="694824" y="2075961"/>
              <a:ext cx="45639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1" name="Овал 110"/>
            <p:cNvSpPr>
              <a:spLocks noChangeAspect="1"/>
            </p:cNvSpPr>
            <p:nvPr/>
          </p:nvSpPr>
          <p:spPr>
            <a:xfrm rot="167122">
              <a:off x="1115719" y="2065832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2" name="Овал 111"/>
            <p:cNvSpPr>
              <a:spLocks noChangeAspect="1"/>
            </p:cNvSpPr>
            <p:nvPr/>
          </p:nvSpPr>
          <p:spPr>
            <a:xfrm rot="167122">
              <a:off x="890059" y="2283616"/>
              <a:ext cx="48174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3" name="Овал 112"/>
            <p:cNvSpPr>
              <a:spLocks noChangeAspect="1"/>
            </p:cNvSpPr>
            <p:nvPr/>
          </p:nvSpPr>
          <p:spPr>
            <a:xfrm rot="167122">
              <a:off x="836812" y="2149401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4" name="Овал 113"/>
            <p:cNvSpPr>
              <a:spLocks noChangeAspect="1"/>
            </p:cNvSpPr>
            <p:nvPr/>
          </p:nvSpPr>
          <p:spPr>
            <a:xfrm rot="167122">
              <a:off x="474235" y="2255760"/>
              <a:ext cx="45639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5" name="Овал 114"/>
            <p:cNvSpPr>
              <a:spLocks noChangeAspect="1"/>
            </p:cNvSpPr>
            <p:nvPr/>
          </p:nvSpPr>
          <p:spPr>
            <a:xfrm rot="167122">
              <a:off x="1201926" y="2243098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6" name="Овал 115"/>
            <p:cNvSpPr>
              <a:spLocks noChangeAspect="1"/>
            </p:cNvSpPr>
            <p:nvPr/>
          </p:nvSpPr>
          <p:spPr>
            <a:xfrm rot="167122">
              <a:off x="1026977" y="2187386"/>
              <a:ext cx="45639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7" name="Овал 116"/>
            <p:cNvSpPr>
              <a:spLocks noChangeAspect="1"/>
            </p:cNvSpPr>
            <p:nvPr/>
          </p:nvSpPr>
          <p:spPr>
            <a:xfrm rot="167122">
              <a:off x="1283062" y="2081026"/>
              <a:ext cx="45639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8" name="Овал 117"/>
            <p:cNvSpPr>
              <a:spLocks noChangeAspect="1"/>
            </p:cNvSpPr>
            <p:nvPr/>
          </p:nvSpPr>
          <p:spPr>
            <a:xfrm rot="167122">
              <a:off x="930627" y="2035443"/>
              <a:ext cx="45639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9" name="Овал 118"/>
            <p:cNvSpPr>
              <a:spLocks noChangeAspect="1"/>
            </p:cNvSpPr>
            <p:nvPr/>
          </p:nvSpPr>
          <p:spPr>
            <a:xfrm rot="167122">
              <a:off x="540158" y="2096220"/>
              <a:ext cx="48174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0" name="Овал 119"/>
            <p:cNvSpPr>
              <a:spLocks noChangeAspect="1"/>
            </p:cNvSpPr>
            <p:nvPr/>
          </p:nvSpPr>
          <p:spPr>
            <a:xfrm rot="167122">
              <a:off x="1577182" y="2217774"/>
              <a:ext cx="45639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1" name="Овал 120"/>
            <p:cNvSpPr>
              <a:spLocks noChangeAspect="1"/>
            </p:cNvSpPr>
            <p:nvPr/>
          </p:nvSpPr>
          <p:spPr>
            <a:xfrm rot="167122">
              <a:off x="1589860" y="2078494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2" name="Овал 121"/>
            <p:cNvSpPr>
              <a:spLocks noChangeAspect="1"/>
            </p:cNvSpPr>
            <p:nvPr/>
          </p:nvSpPr>
          <p:spPr>
            <a:xfrm rot="167122">
              <a:off x="2010755" y="2068365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3" name="Овал 122"/>
            <p:cNvSpPr>
              <a:spLocks noChangeAspect="1"/>
            </p:cNvSpPr>
            <p:nvPr/>
          </p:nvSpPr>
          <p:spPr>
            <a:xfrm rot="167122">
              <a:off x="1785094" y="2283616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4" name="Овал 123"/>
            <p:cNvSpPr>
              <a:spLocks noChangeAspect="1"/>
            </p:cNvSpPr>
            <p:nvPr/>
          </p:nvSpPr>
          <p:spPr>
            <a:xfrm rot="167122">
              <a:off x="1729312" y="2149401"/>
              <a:ext cx="48176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5" name="Овал 124"/>
            <p:cNvSpPr>
              <a:spLocks noChangeAspect="1"/>
            </p:cNvSpPr>
            <p:nvPr/>
          </p:nvSpPr>
          <p:spPr>
            <a:xfrm rot="167122">
              <a:off x="1366735" y="2258292"/>
              <a:ext cx="48174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6" name="Овал 125"/>
            <p:cNvSpPr>
              <a:spLocks noChangeAspect="1"/>
            </p:cNvSpPr>
            <p:nvPr/>
          </p:nvSpPr>
          <p:spPr>
            <a:xfrm rot="167122">
              <a:off x="2096962" y="2243098"/>
              <a:ext cx="45639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7" name="Овал 126"/>
            <p:cNvSpPr>
              <a:spLocks noChangeAspect="1"/>
            </p:cNvSpPr>
            <p:nvPr/>
          </p:nvSpPr>
          <p:spPr>
            <a:xfrm rot="167122">
              <a:off x="1919476" y="2189919"/>
              <a:ext cx="48174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8" name="Овал 127"/>
            <p:cNvSpPr>
              <a:spLocks noChangeAspect="1"/>
            </p:cNvSpPr>
            <p:nvPr/>
          </p:nvSpPr>
          <p:spPr>
            <a:xfrm rot="167122">
              <a:off x="2178099" y="2083559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9" name="Овал 128"/>
            <p:cNvSpPr>
              <a:spLocks noChangeAspect="1"/>
            </p:cNvSpPr>
            <p:nvPr/>
          </p:nvSpPr>
          <p:spPr>
            <a:xfrm rot="167122">
              <a:off x="1823127" y="2037976"/>
              <a:ext cx="48174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0" name="Овал 129"/>
            <p:cNvSpPr>
              <a:spLocks noChangeAspect="1"/>
            </p:cNvSpPr>
            <p:nvPr/>
          </p:nvSpPr>
          <p:spPr>
            <a:xfrm rot="167122">
              <a:off x="1435193" y="2098753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1" name="Овал 130"/>
            <p:cNvSpPr>
              <a:spLocks noChangeAspect="1"/>
            </p:cNvSpPr>
            <p:nvPr/>
          </p:nvSpPr>
          <p:spPr>
            <a:xfrm rot="167122">
              <a:off x="2484895" y="2217774"/>
              <a:ext cx="45639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2" name="Овал 131"/>
            <p:cNvSpPr>
              <a:spLocks noChangeAspect="1"/>
            </p:cNvSpPr>
            <p:nvPr/>
          </p:nvSpPr>
          <p:spPr>
            <a:xfrm rot="167122">
              <a:off x="2497573" y="2078494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3" name="Овал 132"/>
            <p:cNvSpPr>
              <a:spLocks noChangeAspect="1"/>
            </p:cNvSpPr>
            <p:nvPr/>
          </p:nvSpPr>
          <p:spPr>
            <a:xfrm rot="167122">
              <a:off x="2915931" y="2068365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4" name="Овал 133"/>
            <p:cNvSpPr>
              <a:spLocks noChangeAspect="1"/>
            </p:cNvSpPr>
            <p:nvPr/>
          </p:nvSpPr>
          <p:spPr>
            <a:xfrm rot="167122">
              <a:off x="2692806" y="2283616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5" name="Овал 134"/>
            <p:cNvSpPr>
              <a:spLocks noChangeAspect="1"/>
            </p:cNvSpPr>
            <p:nvPr/>
          </p:nvSpPr>
          <p:spPr>
            <a:xfrm rot="167122">
              <a:off x="2637025" y="2149401"/>
              <a:ext cx="45639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6" name="Овал 135"/>
            <p:cNvSpPr>
              <a:spLocks noChangeAspect="1"/>
            </p:cNvSpPr>
            <p:nvPr/>
          </p:nvSpPr>
          <p:spPr>
            <a:xfrm rot="167122">
              <a:off x="2274448" y="2258292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7" name="Овал 136"/>
            <p:cNvSpPr>
              <a:spLocks noChangeAspect="1"/>
            </p:cNvSpPr>
            <p:nvPr/>
          </p:nvSpPr>
          <p:spPr>
            <a:xfrm rot="167122">
              <a:off x="3004675" y="2243098"/>
              <a:ext cx="45639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8" name="Овал 137"/>
            <p:cNvSpPr>
              <a:spLocks noChangeAspect="1"/>
            </p:cNvSpPr>
            <p:nvPr/>
          </p:nvSpPr>
          <p:spPr>
            <a:xfrm rot="167122">
              <a:off x="2827189" y="2189919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9" name="Овал 138"/>
            <p:cNvSpPr>
              <a:spLocks noChangeAspect="1"/>
            </p:cNvSpPr>
            <p:nvPr/>
          </p:nvSpPr>
          <p:spPr>
            <a:xfrm rot="167122">
              <a:off x="3085811" y="2083559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0" name="Овал 139"/>
            <p:cNvSpPr>
              <a:spLocks noChangeAspect="1"/>
            </p:cNvSpPr>
            <p:nvPr/>
          </p:nvSpPr>
          <p:spPr>
            <a:xfrm rot="167122">
              <a:off x="2730840" y="2037976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1" name="Овал 140"/>
            <p:cNvSpPr>
              <a:spLocks noChangeAspect="1"/>
            </p:cNvSpPr>
            <p:nvPr/>
          </p:nvSpPr>
          <p:spPr>
            <a:xfrm rot="167122">
              <a:off x="2342906" y="2098753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2" name="Овал 141"/>
            <p:cNvSpPr/>
            <p:nvPr/>
          </p:nvSpPr>
          <p:spPr>
            <a:xfrm rot="5400000">
              <a:off x="1117034" y="1859395"/>
              <a:ext cx="75971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3" name="Овал 142"/>
            <p:cNvSpPr>
              <a:spLocks noChangeAspect="1"/>
            </p:cNvSpPr>
            <p:nvPr/>
          </p:nvSpPr>
          <p:spPr>
            <a:xfrm rot="5400000">
              <a:off x="1271682" y="1884739"/>
              <a:ext cx="48116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4" name="Овал 143"/>
            <p:cNvSpPr>
              <a:spLocks noChangeAspect="1"/>
            </p:cNvSpPr>
            <p:nvPr/>
          </p:nvSpPr>
          <p:spPr>
            <a:xfrm rot="5400000">
              <a:off x="1015598" y="1872077"/>
              <a:ext cx="48114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5" name="Овал 144"/>
            <p:cNvSpPr/>
            <p:nvPr/>
          </p:nvSpPr>
          <p:spPr>
            <a:xfrm rot="5400000">
              <a:off x="1420027" y="1860663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6" name="Овал 145"/>
            <p:cNvSpPr>
              <a:spLocks noChangeAspect="1"/>
            </p:cNvSpPr>
            <p:nvPr/>
          </p:nvSpPr>
          <p:spPr>
            <a:xfrm rot="5400000">
              <a:off x="1124622" y="1742926"/>
              <a:ext cx="48116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7" name="Овал 146"/>
            <p:cNvSpPr/>
            <p:nvPr/>
          </p:nvSpPr>
          <p:spPr>
            <a:xfrm rot="5400000">
              <a:off x="968706" y="1739109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8" name="Овал 147"/>
            <p:cNvSpPr>
              <a:spLocks noChangeAspect="1"/>
            </p:cNvSpPr>
            <p:nvPr/>
          </p:nvSpPr>
          <p:spPr>
            <a:xfrm rot="5400000">
              <a:off x="879945" y="1860682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9" name="Овал 148"/>
            <p:cNvSpPr/>
            <p:nvPr/>
          </p:nvSpPr>
          <p:spPr>
            <a:xfrm rot="5400000">
              <a:off x="1241275" y="1763166"/>
              <a:ext cx="78504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1" name="Овал 150"/>
            <p:cNvSpPr/>
            <p:nvPr/>
          </p:nvSpPr>
          <p:spPr>
            <a:xfrm rot="5400000">
              <a:off x="849538" y="1665670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 rot="5400000">
              <a:off x="953493" y="1574504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3" name="Овал 152"/>
            <p:cNvSpPr/>
            <p:nvPr/>
          </p:nvSpPr>
          <p:spPr>
            <a:xfrm rot="5400000">
              <a:off x="1123373" y="1409901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4" name="Овал 153"/>
            <p:cNvSpPr>
              <a:spLocks noChangeAspect="1"/>
            </p:cNvSpPr>
            <p:nvPr/>
          </p:nvSpPr>
          <p:spPr>
            <a:xfrm rot="5400000">
              <a:off x="1278020" y="1432710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5" name="Овал 154"/>
            <p:cNvSpPr>
              <a:spLocks noChangeAspect="1"/>
            </p:cNvSpPr>
            <p:nvPr/>
          </p:nvSpPr>
          <p:spPr>
            <a:xfrm rot="5400000">
              <a:off x="890087" y="1544135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6" name="Овал 155"/>
            <p:cNvSpPr/>
            <p:nvPr/>
          </p:nvSpPr>
          <p:spPr>
            <a:xfrm rot="5400000">
              <a:off x="991527" y="1420030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7" name="Овал 156"/>
            <p:cNvSpPr>
              <a:spLocks noChangeAspect="1"/>
            </p:cNvSpPr>
            <p:nvPr/>
          </p:nvSpPr>
          <p:spPr>
            <a:xfrm rot="5400000">
              <a:off x="1418742" y="1439042"/>
              <a:ext cx="48116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8" name="Овал 157"/>
            <p:cNvSpPr>
              <a:spLocks noChangeAspect="1"/>
            </p:cNvSpPr>
            <p:nvPr/>
          </p:nvSpPr>
          <p:spPr>
            <a:xfrm rot="5400000">
              <a:off x="1122086" y="1320018"/>
              <a:ext cx="45583" cy="481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9" name="Овал 158"/>
            <p:cNvSpPr/>
            <p:nvPr/>
          </p:nvSpPr>
          <p:spPr>
            <a:xfrm rot="5400000">
              <a:off x="949690" y="1312403"/>
              <a:ext cx="75971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0" name="Овал 159"/>
            <p:cNvSpPr>
              <a:spLocks noChangeAspect="1"/>
            </p:cNvSpPr>
            <p:nvPr/>
          </p:nvSpPr>
          <p:spPr>
            <a:xfrm rot="5400000">
              <a:off x="886283" y="1385861"/>
              <a:ext cx="45583" cy="4817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1" name="Овал 160"/>
            <p:cNvSpPr/>
            <p:nvPr/>
          </p:nvSpPr>
          <p:spPr>
            <a:xfrm rot="5400000">
              <a:off x="1250149" y="1311138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2" name="Овал 161"/>
            <p:cNvSpPr/>
            <p:nvPr/>
          </p:nvSpPr>
          <p:spPr>
            <a:xfrm rot="5400000">
              <a:off x="1388336" y="1320001"/>
              <a:ext cx="78503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3" name="Овал 162"/>
            <p:cNvSpPr/>
            <p:nvPr/>
          </p:nvSpPr>
          <p:spPr>
            <a:xfrm rot="5400000">
              <a:off x="1130979" y="1523857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4" name="Овал 163"/>
            <p:cNvSpPr/>
            <p:nvPr/>
          </p:nvSpPr>
          <p:spPr>
            <a:xfrm rot="5400000">
              <a:off x="1280576" y="1541583"/>
              <a:ext cx="78503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5" name="Овал 164"/>
            <p:cNvSpPr/>
            <p:nvPr/>
          </p:nvSpPr>
          <p:spPr>
            <a:xfrm rot="5400000">
              <a:off x="1414956" y="1569440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6" name="Овал 165"/>
            <p:cNvSpPr>
              <a:spLocks noChangeAspect="1"/>
            </p:cNvSpPr>
            <p:nvPr/>
          </p:nvSpPr>
          <p:spPr>
            <a:xfrm rot="5400000">
              <a:off x="1087857" y="1627704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7" name="Овал 166"/>
            <p:cNvSpPr/>
            <p:nvPr/>
          </p:nvSpPr>
          <p:spPr>
            <a:xfrm rot="5400000">
              <a:off x="1193099" y="1644143"/>
              <a:ext cx="75971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8" name="Овал 167"/>
            <p:cNvSpPr>
              <a:spLocks noChangeAspect="1"/>
            </p:cNvSpPr>
            <p:nvPr/>
          </p:nvSpPr>
          <p:spPr>
            <a:xfrm rot="5400000">
              <a:off x="1369300" y="1650493"/>
              <a:ext cx="48116" cy="481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9" name="Овал 168"/>
            <p:cNvSpPr/>
            <p:nvPr/>
          </p:nvSpPr>
          <p:spPr>
            <a:xfrm rot="5400000">
              <a:off x="1398475" y="1732778"/>
              <a:ext cx="75971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0" name="Овал 169"/>
            <p:cNvSpPr/>
            <p:nvPr/>
          </p:nvSpPr>
          <p:spPr>
            <a:xfrm rot="5400000">
              <a:off x="1673578" y="1868260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 rot="5400000">
              <a:off x="2061514" y="1875856"/>
              <a:ext cx="78503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4" name="Овал 173"/>
            <p:cNvSpPr/>
            <p:nvPr/>
          </p:nvSpPr>
          <p:spPr>
            <a:xfrm rot="5400000">
              <a:off x="1679917" y="1699855"/>
              <a:ext cx="75971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6" name="Овал 175"/>
            <p:cNvSpPr/>
            <p:nvPr/>
          </p:nvSpPr>
          <p:spPr>
            <a:xfrm rot="5400000">
              <a:off x="1922061" y="1734041"/>
              <a:ext cx="78503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8" name="Овал 177"/>
            <p:cNvSpPr/>
            <p:nvPr/>
          </p:nvSpPr>
          <p:spPr>
            <a:xfrm rot="5400000">
              <a:off x="1554410" y="1658073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9" name="Овал 178"/>
            <p:cNvSpPr/>
            <p:nvPr/>
          </p:nvSpPr>
          <p:spPr>
            <a:xfrm rot="5400000">
              <a:off x="1523984" y="1473209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 rot="5400000">
              <a:off x="1802890" y="1420030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3" name="Овал 182"/>
            <p:cNvSpPr/>
            <p:nvPr/>
          </p:nvSpPr>
          <p:spPr>
            <a:xfrm rot="5400000">
              <a:off x="1672310" y="1507396"/>
              <a:ext cx="75971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6" name="Овал 185"/>
            <p:cNvSpPr/>
            <p:nvPr/>
          </p:nvSpPr>
          <p:spPr>
            <a:xfrm rot="5400000">
              <a:off x="1625404" y="1346591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8" name="Овал 187"/>
            <p:cNvSpPr/>
            <p:nvPr/>
          </p:nvSpPr>
          <p:spPr>
            <a:xfrm rot="5400000">
              <a:off x="1924596" y="1374446"/>
              <a:ext cx="78503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9" name="Овал 188"/>
            <p:cNvSpPr/>
            <p:nvPr/>
          </p:nvSpPr>
          <p:spPr>
            <a:xfrm rot="5400000">
              <a:off x="2065318" y="1360519"/>
              <a:ext cx="78503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0" name="Овал 189"/>
            <p:cNvSpPr/>
            <p:nvPr/>
          </p:nvSpPr>
          <p:spPr>
            <a:xfrm rot="5400000">
              <a:off x="1795283" y="1599828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1" name="Овал 190"/>
            <p:cNvSpPr/>
            <p:nvPr/>
          </p:nvSpPr>
          <p:spPr>
            <a:xfrm rot="5400000">
              <a:off x="1923330" y="1563108"/>
              <a:ext cx="78503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2" name="Овал 191"/>
            <p:cNvSpPr/>
            <p:nvPr/>
          </p:nvSpPr>
          <p:spPr>
            <a:xfrm rot="5400000">
              <a:off x="2066585" y="1551712"/>
              <a:ext cx="78503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4" name="Овал 193"/>
            <p:cNvSpPr/>
            <p:nvPr/>
          </p:nvSpPr>
          <p:spPr>
            <a:xfrm rot="5400000">
              <a:off x="1805425" y="1794822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6" name="Овал 195"/>
            <p:cNvSpPr/>
            <p:nvPr/>
          </p:nvSpPr>
          <p:spPr>
            <a:xfrm rot="5400000">
              <a:off x="2047566" y="1732778"/>
              <a:ext cx="75971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7" name="Овал 196"/>
            <p:cNvSpPr/>
            <p:nvPr/>
          </p:nvSpPr>
          <p:spPr>
            <a:xfrm rot="5400000">
              <a:off x="2348026" y="1447884"/>
              <a:ext cx="78504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8" name="Овал 197"/>
            <p:cNvSpPr/>
            <p:nvPr/>
          </p:nvSpPr>
          <p:spPr>
            <a:xfrm rot="5400000">
              <a:off x="2209840" y="1869526"/>
              <a:ext cx="78504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9" name="Овал 198"/>
            <p:cNvSpPr/>
            <p:nvPr/>
          </p:nvSpPr>
          <p:spPr>
            <a:xfrm rot="5400000">
              <a:off x="2226320" y="1503598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0" name="Овал 199"/>
            <p:cNvSpPr/>
            <p:nvPr/>
          </p:nvSpPr>
          <p:spPr>
            <a:xfrm rot="5400000">
              <a:off x="2326475" y="1603626"/>
              <a:ext cx="78503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1" name="Овал 200"/>
            <p:cNvSpPr/>
            <p:nvPr/>
          </p:nvSpPr>
          <p:spPr>
            <a:xfrm rot="5400000">
              <a:off x="2208572" y="1328865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2" name="Овал 201"/>
            <p:cNvSpPr/>
            <p:nvPr/>
          </p:nvSpPr>
          <p:spPr>
            <a:xfrm rot="5400000">
              <a:off x="2193359" y="1670735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3" name="Овал 202"/>
            <p:cNvSpPr/>
            <p:nvPr/>
          </p:nvSpPr>
          <p:spPr>
            <a:xfrm rot="5400000">
              <a:off x="2611717" y="1756835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4" name="Овал 203"/>
            <p:cNvSpPr/>
            <p:nvPr/>
          </p:nvSpPr>
          <p:spPr>
            <a:xfrm rot="5400000">
              <a:off x="2699196" y="1350389"/>
              <a:ext cx="78503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5" name="Овал 204"/>
            <p:cNvSpPr/>
            <p:nvPr/>
          </p:nvSpPr>
          <p:spPr>
            <a:xfrm rot="5400000">
              <a:off x="2632001" y="1883454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6" name="Овал 205"/>
            <p:cNvSpPr/>
            <p:nvPr/>
          </p:nvSpPr>
          <p:spPr>
            <a:xfrm rot="5400000">
              <a:off x="2714406" y="1677064"/>
              <a:ext cx="75971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7" name="Овал 206"/>
            <p:cNvSpPr/>
            <p:nvPr/>
          </p:nvSpPr>
          <p:spPr>
            <a:xfrm rot="5400000">
              <a:off x="2884284" y="1611224"/>
              <a:ext cx="75971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 rot="5400000">
              <a:off x="2700462" y="1506130"/>
              <a:ext cx="78503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 rot="5400000">
              <a:off x="2898231" y="1493468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 rot="5400000">
              <a:off x="2587630" y="1628948"/>
              <a:ext cx="75971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4" name="Овал 213"/>
            <p:cNvSpPr/>
            <p:nvPr/>
          </p:nvSpPr>
          <p:spPr>
            <a:xfrm rot="5400000">
              <a:off x="2754977" y="1821410"/>
              <a:ext cx="78503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6" name="Овал 215"/>
            <p:cNvSpPr/>
            <p:nvPr/>
          </p:nvSpPr>
          <p:spPr>
            <a:xfrm rot="5400000">
              <a:off x="2867805" y="1888519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1" name="Овал 220"/>
            <p:cNvSpPr/>
            <p:nvPr/>
          </p:nvSpPr>
          <p:spPr>
            <a:xfrm rot="5400000">
              <a:off x="2857663" y="1739109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2" name="Овал 221"/>
            <p:cNvSpPr/>
            <p:nvPr/>
          </p:nvSpPr>
          <p:spPr>
            <a:xfrm rot="5400000">
              <a:off x="2779064" y="1597293"/>
              <a:ext cx="78503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3" name="Овал 222"/>
            <p:cNvSpPr/>
            <p:nvPr/>
          </p:nvSpPr>
          <p:spPr>
            <a:xfrm rot="5400000">
              <a:off x="2857663" y="1316202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4" name="Овал 223"/>
            <p:cNvSpPr/>
            <p:nvPr/>
          </p:nvSpPr>
          <p:spPr>
            <a:xfrm rot="5400000">
              <a:off x="2585095" y="1342793"/>
              <a:ext cx="78504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5" name="Овал 224"/>
            <p:cNvSpPr/>
            <p:nvPr/>
          </p:nvSpPr>
          <p:spPr>
            <a:xfrm rot="5400000">
              <a:off x="2609184" y="1485871"/>
              <a:ext cx="78503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6" name="Овал 225"/>
            <p:cNvSpPr/>
            <p:nvPr/>
          </p:nvSpPr>
          <p:spPr>
            <a:xfrm rot="5400000">
              <a:off x="2459587" y="1584634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7" name="Овал 226"/>
            <p:cNvSpPr/>
            <p:nvPr/>
          </p:nvSpPr>
          <p:spPr>
            <a:xfrm rot="5400000">
              <a:off x="2397469" y="1882187"/>
              <a:ext cx="78503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9" name="Овал 228"/>
            <p:cNvSpPr/>
            <p:nvPr/>
          </p:nvSpPr>
          <p:spPr>
            <a:xfrm rot="5400000">
              <a:off x="2425359" y="1317469"/>
              <a:ext cx="78504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2" name="Овал 231"/>
            <p:cNvSpPr/>
            <p:nvPr/>
          </p:nvSpPr>
          <p:spPr>
            <a:xfrm rot="5400000">
              <a:off x="2330276" y="1779627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3" name="Овал 232"/>
            <p:cNvSpPr/>
            <p:nvPr/>
          </p:nvSpPr>
          <p:spPr>
            <a:xfrm rot="5400000">
              <a:off x="2477336" y="1445354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5" name="Овал 234"/>
            <p:cNvSpPr/>
            <p:nvPr/>
          </p:nvSpPr>
          <p:spPr>
            <a:xfrm rot="5400000">
              <a:off x="2512833" y="1832806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6" name="Овал 235"/>
            <p:cNvSpPr/>
            <p:nvPr/>
          </p:nvSpPr>
          <p:spPr>
            <a:xfrm rot="5400000">
              <a:off x="2446910" y="1721382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0" name="Овал 249"/>
            <p:cNvSpPr/>
            <p:nvPr/>
          </p:nvSpPr>
          <p:spPr>
            <a:xfrm rot="5400000">
              <a:off x="655571" y="1874589"/>
              <a:ext cx="75971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1" name="Овал 250"/>
            <p:cNvSpPr>
              <a:spLocks noChangeAspect="1"/>
            </p:cNvSpPr>
            <p:nvPr/>
          </p:nvSpPr>
          <p:spPr>
            <a:xfrm rot="5400000">
              <a:off x="811486" y="1898667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2" name="Овал 251"/>
            <p:cNvSpPr>
              <a:spLocks noChangeAspect="1"/>
            </p:cNvSpPr>
            <p:nvPr/>
          </p:nvSpPr>
          <p:spPr>
            <a:xfrm rot="5400000">
              <a:off x="555400" y="1886006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3" name="Овал 252"/>
            <p:cNvSpPr>
              <a:spLocks noChangeAspect="1"/>
            </p:cNvSpPr>
            <p:nvPr/>
          </p:nvSpPr>
          <p:spPr>
            <a:xfrm rot="5400000">
              <a:off x="664426" y="1756854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4" name="Овал 253"/>
            <p:cNvSpPr/>
            <p:nvPr/>
          </p:nvSpPr>
          <p:spPr>
            <a:xfrm rot="5400000">
              <a:off x="475550" y="1737843"/>
              <a:ext cx="78504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5" name="Овал 254"/>
            <p:cNvSpPr>
              <a:spLocks noChangeAspect="1"/>
            </p:cNvSpPr>
            <p:nvPr/>
          </p:nvSpPr>
          <p:spPr>
            <a:xfrm rot="5400000">
              <a:off x="464121" y="1873343"/>
              <a:ext cx="48116" cy="4817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6" name="Овал 255"/>
            <p:cNvSpPr/>
            <p:nvPr/>
          </p:nvSpPr>
          <p:spPr>
            <a:xfrm rot="5400000">
              <a:off x="782346" y="1775826"/>
              <a:ext cx="75971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7" name="Овал 256"/>
            <p:cNvSpPr/>
            <p:nvPr/>
          </p:nvSpPr>
          <p:spPr>
            <a:xfrm rot="5400000">
              <a:off x="528795" y="1588430"/>
              <a:ext cx="75971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8" name="Овал 257"/>
            <p:cNvSpPr/>
            <p:nvPr/>
          </p:nvSpPr>
          <p:spPr>
            <a:xfrm rot="5400000">
              <a:off x="660643" y="1423829"/>
              <a:ext cx="78504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9" name="Овал 258"/>
            <p:cNvSpPr>
              <a:spLocks noChangeAspect="1"/>
            </p:cNvSpPr>
            <p:nvPr/>
          </p:nvSpPr>
          <p:spPr>
            <a:xfrm rot="5400000">
              <a:off x="816557" y="1447905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0" name="Овал 259"/>
            <p:cNvSpPr>
              <a:spLocks noChangeAspect="1"/>
            </p:cNvSpPr>
            <p:nvPr/>
          </p:nvSpPr>
          <p:spPr>
            <a:xfrm rot="5400000">
              <a:off x="475530" y="1547933"/>
              <a:ext cx="45583" cy="4817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1" name="Овал 260"/>
            <p:cNvSpPr/>
            <p:nvPr/>
          </p:nvSpPr>
          <p:spPr>
            <a:xfrm rot="5400000">
              <a:off x="531330" y="1433958"/>
              <a:ext cx="75971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2" name="Овал 261"/>
            <p:cNvSpPr>
              <a:spLocks noChangeAspect="1"/>
            </p:cNvSpPr>
            <p:nvPr/>
          </p:nvSpPr>
          <p:spPr>
            <a:xfrm rot="5400000">
              <a:off x="660623" y="1335212"/>
              <a:ext cx="45583" cy="481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3" name="Овал 262"/>
            <p:cNvSpPr/>
            <p:nvPr/>
          </p:nvSpPr>
          <p:spPr>
            <a:xfrm rot="5400000">
              <a:off x="486961" y="1326330"/>
              <a:ext cx="78504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4" name="Овал 263"/>
            <p:cNvSpPr>
              <a:spLocks noChangeAspect="1"/>
            </p:cNvSpPr>
            <p:nvPr/>
          </p:nvSpPr>
          <p:spPr>
            <a:xfrm rot="5400000">
              <a:off x="461585" y="1432710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5" name="Овал 264"/>
            <p:cNvSpPr/>
            <p:nvPr/>
          </p:nvSpPr>
          <p:spPr>
            <a:xfrm rot="5400000">
              <a:off x="788686" y="1326332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6" name="Овал 265"/>
            <p:cNvSpPr/>
            <p:nvPr/>
          </p:nvSpPr>
          <p:spPr>
            <a:xfrm rot="5400000">
              <a:off x="669516" y="1539051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7" name="Овал 266"/>
            <p:cNvSpPr>
              <a:spLocks noChangeAspect="1"/>
            </p:cNvSpPr>
            <p:nvPr/>
          </p:nvSpPr>
          <p:spPr>
            <a:xfrm rot="5400000">
              <a:off x="625128" y="1641631"/>
              <a:ext cx="48116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8" name="Овал 267"/>
            <p:cNvSpPr/>
            <p:nvPr/>
          </p:nvSpPr>
          <p:spPr>
            <a:xfrm rot="5400000">
              <a:off x="730371" y="1658070"/>
              <a:ext cx="78503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5" name="Овал 284"/>
            <p:cNvSpPr/>
            <p:nvPr/>
          </p:nvSpPr>
          <p:spPr>
            <a:xfrm rot="5400000">
              <a:off x="2803148" y="1413699"/>
              <a:ext cx="75971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6" name="Овал 285"/>
            <p:cNvSpPr/>
            <p:nvPr/>
          </p:nvSpPr>
          <p:spPr>
            <a:xfrm rot="5400000">
              <a:off x="3013596" y="1580834"/>
              <a:ext cx="75971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7" name="Овал 286"/>
            <p:cNvSpPr/>
            <p:nvPr/>
          </p:nvSpPr>
          <p:spPr>
            <a:xfrm rot="5400000">
              <a:off x="3027541" y="1463080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9" name="Овал 288"/>
            <p:cNvSpPr/>
            <p:nvPr/>
          </p:nvSpPr>
          <p:spPr>
            <a:xfrm rot="5400000">
              <a:off x="2992044" y="1690993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0" name="Овал 289"/>
            <p:cNvSpPr/>
            <p:nvPr/>
          </p:nvSpPr>
          <p:spPr>
            <a:xfrm rot="5400000">
              <a:off x="3163194" y="1314936"/>
              <a:ext cx="78503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1" name="Овал 290"/>
            <p:cNvSpPr/>
            <p:nvPr/>
          </p:nvSpPr>
          <p:spPr>
            <a:xfrm rot="5400000">
              <a:off x="2945136" y="1383311"/>
              <a:ext cx="75971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2" name="Овал 291"/>
            <p:cNvSpPr/>
            <p:nvPr/>
          </p:nvSpPr>
          <p:spPr>
            <a:xfrm rot="5400000">
              <a:off x="3073180" y="1374448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3" name="Овал 292"/>
            <p:cNvSpPr/>
            <p:nvPr/>
          </p:nvSpPr>
          <p:spPr>
            <a:xfrm rot="5400000">
              <a:off x="3123890" y="1531455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4" name="Овал 293"/>
            <p:cNvSpPr/>
            <p:nvPr/>
          </p:nvSpPr>
          <p:spPr>
            <a:xfrm rot="5400000">
              <a:off x="3166995" y="1711252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5" name="Овал 294"/>
            <p:cNvSpPr/>
            <p:nvPr/>
          </p:nvSpPr>
          <p:spPr>
            <a:xfrm rot="5400000">
              <a:off x="3089661" y="1770761"/>
              <a:ext cx="75971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6" name="Овал 295"/>
            <p:cNvSpPr/>
            <p:nvPr/>
          </p:nvSpPr>
          <p:spPr>
            <a:xfrm rot="5400000">
              <a:off x="3097269" y="1879656"/>
              <a:ext cx="78504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7" name="Овал 296"/>
            <p:cNvSpPr/>
            <p:nvPr/>
          </p:nvSpPr>
          <p:spPr>
            <a:xfrm rot="5400000">
              <a:off x="3165727" y="1431423"/>
              <a:ext cx="75971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8" name="Овал 297"/>
            <p:cNvSpPr/>
            <p:nvPr/>
          </p:nvSpPr>
          <p:spPr>
            <a:xfrm rot="5400000">
              <a:off x="3017399" y="1308606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9" name="Овал 298"/>
            <p:cNvSpPr/>
            <p:nvPr/>
          </p:nvSpPr>
          <p:spPr>
            <a:xfrm rot="5400000">
              <a:off x="3172066" y="1820145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0" name="Овал 299"/>
            <p:cNvSpPr/>
            <p:nvPr/>
          </p:nvSpPr>
          <p:spPr>
            <a:xfrm rot="5400000">
              <a:off x="3107411" y="1626418"/>
              <a:ext cx="78504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1" name="Овал 300"/>
            <p:cNvSpPr>
              <a:spLocks noChangeAspect="1"/>
            </p:cNvSpPr>
            <p:nvPr/>
          </p:nvSpPr>
          <p:spPr>
            <a:xfrm rot="5400000">
              <a:off x="2311241" y="1920192"/>
              <a:ext cx="48116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2" name="Овал 301"/>
            <p:cNvSpPr>
              <a:spLocks noChangeAspect="1"/>
            </p:cNvSpPr>
            <p:nvPr/>
          </p:nvSpPr>
          <p:spPr>
            <a:xfrm rot="5400000">
              <a:off x="2028531" y="1835358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3" name="Овал 302"/>
            <p:cNvSpPr>
              <a:spLocks noChangeAspect="1"/>
            </p:cNvSpPr>
            <p:nvPr/>
          </p:nvSpPr>
          <p:spPr>
            <a:xfrm rot="5400000">
              <a:off x="2164182" y="1778380"/>
              <a:ext cx="48116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4" name="Овал 303"/>
            <p:cNvSpPr>
              <a:spLocks noChangeAspect="1"/>
            </p:cNvSpPr>
            <p:nvPr/>
          </p:nvSpPr>
          <p:spPr>
            <a:xfrm rot="5400000">
              <a:off x="1905558" y="1894869"/>
              <a:ext cx="45583" cy="4817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5" name="Овал 304"/>
            <p:cNvSpPr>
              <a:spLocks noChangeAspect="1"/>
            </p:cNvSpPr>
            <p:nvPr/>
          </p:nvSpPr>
          <p:spPr>
            <a:xfrm rot="5400000">
              <a:off x="2208553" y="1430179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6" name="Овал 305"/>
            <p:cNvSpPr>
              <a:spLocks noChangeAspect="1"/>
            </p:cNvSpPr>
            <p:nvPr/>
          </p:nvSpPr>
          <p:spPr>
            <a:xfrm rot="5400000">
              <a:off x="1986696" y="1651761"/>
              <a:ext cx="48116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7" name="Овал 306"/>
            <p:cNvSpPr>
              <a:spLocks noChangeAspect="1"/>
            </p:cNvSpPr>
            <p:nvPr/>
          </p:nvSpPr>
          <p:spPr>
            <a:xfrm rot="5400000">
              <a:off x="2387305" y="1383330"/>
              <a:ext cx="45583" cy="4817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8" name="Овал 307"/>
            <p:cNvSpPr>
              <a:spLocks noChangeAspect="1"/>
            </p:cNvSpPr>
            <p:nvPr/>
          </p:nvSpPr>
          <p:spPr>
            <a:xfrm rot="5400000">
              <a:off x="2032335" y="1428912"/>
              <a:ext cx="48116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9" name="Овал 308"/>
            <p:cNvSpPr>
              <a:spLocks noChangeAspect="1"/>
            </p:cNvSpPr>
            <p:nvPr/>
          </p:nvSpPr>
          <p:spPr>
            <a:xfrm rot="5400000">
              <a:off x="1852315" y="1337747"/>
              <a:ext cx="48116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0" name="Овал 309"/>
            <p:cNvSpPr>
              <a:spLocks noChangeAspect="1"/>
            </p:cNvSpPr>
            <p:nvPr/>
          </p:nvSpPr>
          <p:spPr>
            <a:xfrm rot="5400000">
              <a:off x="2142630" y="1625171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1" name="Овал 310"/>
            <p:cNvSpPr>
              <a:spLocks noChangeAspect="1"/>
            </p:cNvSpPr>
            <p:nvPr/>
          </p:nvSpPr>
          <p:spPr>
            <a:xfrm rot="5400000">
              <a:off x="2408859" y="1685946"/>
              <a:ext cx="48116" cy="481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2" name="Овал 311"/>
            <p:cNvSpPr>
              <a:spLocks noChangeAspect="1"/>
            </p:cNvSpPr>
            <p:nvPr/>
          </p:nvSpPr>
          <p:spPr>
            <a:xfrm rot="5400000">
              <a:off x="1839638" y="1725199"/>
              <a:ext cx="48114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3" name="Овал 312"/>
            <p:cNvSpPr>
              <a:spLocks noChangeAspect="1"/>
            </p:cNvSpPr>
            <p:nvPr/>
          </p:nvSpPr>
          <p:spPr>
            <a:xfrm rot="5400000">
              <a:off x="1593694" y="1785976"/>
              <a:ext cx="48114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4" name="Овал 313"/>
            <p:cNvSpPr>
              <a:spLocks noChangeAspect="1"/>
            </p:cNvSpPr>
            <p:nvPr/>
          </p:nvSpPr>
          <p:spPr>
            <a:xfrm rot="5400000">
              <a:off x="1703985" y="1792307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5" name="Овал 314"/>
            <p:cNvSpPr>
              <a:spLocks noChangeAspect="1"/>
            </p:cNvSpPr>
            <p:nvPr/>
          </p:nvSpPr>
          <p:spPr>
            <a:xfrm rot="5400000">
              <a:off x="1556926" y="1901200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6" name="Овал 315"/>
            <p:cNvSpPr>
              <a:spLocks noChangeAspect="1"/>
            </p:cNvSpPr>
            <p:nvPr/>
          </p:nvSpPr>
          <p:spPr>
            <a:xfrm rot="5400000">
              <a:off x="1856116" y="1483358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7" name="Овал 316"/>
            <p:cNvSpPr>
              <a:spLocks noChangeAspect="1"/>
            </p:cNvSpPr>
            <p:nvPr/>
          </p:nvSpPr>
          <p:spPr>
            <a:xfrm rot="5400000">
              <a:off x="1553123" y="1588449"/>
              <a:ext cx="45583" cy="481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8" name="Овал 317"/>
            <p:cNvSpPr>
              <a:spLocks noChangeAspect="1"/>
            </p:cNvSpPr>
            <p:nvPr/>
          </p:nvSpPr>
          <p:spPr>
            <a:xfrm rot="5400000">
              <a:off x="1700183" y="1370665"/>
              <a:ext cx="45583" cy="481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9" name="Овал 318"/>
            <p:cNvSpPr>
              <a:spLocks noChangeAspect="1"/>
            </p:cNvSpPr>
            <p:nvPr/>
          </p:nvSpPr>
          <p:spPr>
            <a:xfrm rot="5400000">
              <a:off x="1539178" y="1354208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0" name="Овал 319"/>
            <p:cNvSpPr>
              <a:spLocks noChangeAspect="1"/>
            </p:cNvSpPr>
            <p:nvPr/>
          </p:nvSpPr>
          <p:spPr>
            <a:xfrm rot="5400000">
              <a:off x="1690041" y="1623902"/>
              <a:ext cx="45583" cy="481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2" name="Овал 321"/>
            <p:cNvSpPr>
              <a:spLocks noChangeAspect="1"/>
            </p:cNvSpPr>
            <p:nvPr/>
          </p:nvSpPr>
          <p:spPr>
            <a:xfrm rot="5400000">
              <a:off x="3188530" y="1907530"/>
              <a:ext cx="48114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3" name="Овал 322"/>
            <p:cNvSpPr>
              <a:spLocks noChangeAspect="1"/>
            </p:cNvSpPr>
            <p:nvPr/>
          </p:nvSpPr>
          <p:spPr>
            <a:xfrm rot="5400000">
              <a:off x="3194866" y="1645430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4" name="Овал 323"/>
            <p:cNvSpPr>
              <a:spLocks noChangeAspect="1"/>
            </p:cNvSpPr>
            <p:nvPr/>
          </p:nvSpPr>
          <p:spPr>
            <a:xfrm rot="5400000">
              <a:off x="2986954" y="1794840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6" name="Овал 325"/>
            <p:cNvSpPr>
              <a:spLocks noChangeAspect="1"/>
            </p:cNvSpPr>
            <p:nvPr/>
          </p:nvSpPr>
          <p:spPr>
            <a:xfrm rot="5400000">
              <a:off x="2990760" y="1537803"/>
              <a:ext cx="48114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8" name="Овал 327"/>
            <p:cNvSpPr>
              <a:spLocks noChangeAspect="1"/>
            </p:cNvSpPr>
            <p:nvPr/>
          </p:nvSpPr>
          <p:spPr>
            <a:xfrm rot="5400000">
              <a:off x="3199937" y="1528940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9" name="Овал 328"/>
            <p:cNvSpPr>
              <a:spLocks noChangeAspect="1"/>
            </p:cNvSpPr>
            <p:nvPr/>
          </p:nvSpPr>
          <p:spPr>
            <a:xfrm rot="5400000">
              <a:off x="3009774" y="1414985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0" name="Овал 329"/>
            <p:cNvSpPr>
              <a:spLocks noChangeAspect="1"/>
            </p:cNvSpPr>
            <p:nvPr/>
          </p:nvSpPr>
          <p:spPr>
            <a:xfrm rot="5400000">
              <a:off x="3097251" y="1715069"/>
              <a:ext cx="48114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2" name="Овал 331"/>
            <p:cNvSpPr>
              <a:spLocks noChangeAspect="1"/>
            </p:cNvSpPr>
            <p:nvPr/>
          </p:nvSpPr>
          <p:spPr>
            <a:xfrm rot="5400000">
              <a:off x="3026257" y="1882206"/>
              <a:ext cx="48114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3" name="Овал 332"/>
            <p:cNvSpPr>
              <a:spLocks noChangeAspect="1"/>
            </p:cNvSpPr>
            <p:nvPr/>
          </p:nvSpPr>
          <p:spPr>
            <a:xfrm rot="5400000">
              <a:off x="2742280" y="1907530"/>
              <a:ext cx="48114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4" name="Овал 333"/>
            <p:cNvSpPr>
              <a:spLocks noChangeAspect="1"/>
            </p:cNvSpPr>
            <p:nvPr/>
          </p:nvSpPr>
          <p:spPr>
            <a:xfrm rot="5400000">
              <a:off x="2795523" y="1730262"/>
              <a:ext cx="45583" cy="481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5" name="Овал 334"/>
            <p:cNvSpPr>
              <a:spLocks noChangeAspect="1"/>
            </p:cNvSpPr>
            <p:nvPr/>
          </p:nvSpPr>
          <p:spPr>
            <a:xfrm rot="5400000">
              <a:off x="2569864" y="1910063"/>
              <a:ext cx="48116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6" name="Овал 335"/>
            <p:cNvSpPr>
              <a:spLocks noChangeAspect="1"/>
            </p:cNvSpPr>
            <p:nvPr/>
          </p:nvSpPr>
          <p:spPr>
            <a:xfrm rot="5400000">
              <a:off x="2841166" y="1502350"/>
              <a:ext cx="48114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7" name="Овал 336"/>
            <p:cNvSpPr>
              <a:spLocks noChangeAspect="1"/>
            </p:cNvSpPr>
            <p:nvPr/>
          </p:nvSpPr>
          <p:spPr>
            <a:xfrm rot="5400000">
              <a:off x="2470981" y="1527674"/>
              <a:ext cx="48114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8" name="Овал 337"/>
            <p:cNvSpPr>
              <a:spLocks noChangeAspect="1"/>
            </p:cNvSpPr>
            <p:nvPr/>
          </p:nvSpPr>
          <p:spPr>
            <a:xfrm rot="5400000">
              <a:off x="2771436" y="1333949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9" name="Овал 338"/>
            <p:cNvSpPr>
              <a:spLocks noChangeAspect="1"/>
            </p:cNvSpPr>
            <p:nvPr/>
          </p:nvSpPr>
          <p:spPr>
            <a:xfrm rot="5400000">
              <a:off x="2568595" y="1468164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0" name="Овал 339"/>
            <p:cNvSpPr>
              <a:spLocks noChangeAspect="1"/>
            </p:cNvSpPr>
            <p:nvPr/>
          </p:nvSpPr>
          <p:spPr>
            <a:xfrm rot="5400000">
              <a:off x="2719458" y="1603643"/>
              <a:ext cx="45583" cy="481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281603" name="Группа 652"/>
          <p:cNvGrpSpPr>
            <a:grpSpLocks/>
          </p:cNvGrpSpPr>
          <p:nvPr/>
        </p:nvGrpSpPr>
        <p:grpSpPr bwMode="auto">
          <a:xfrm>
            <a:off x="3757613" y="2108200"/>
            <a:ext cx="1790700" cy="674688"/>
            <a:chOff x="4000496" y="1285860"/>
            <a:chExt cx="2857520" cy="1076259"/>
          </a:xfrm>
        </p:grpSpPr>
        <p:sp>
          <p:nvSpPr>
            <p:cNvPr id="341" name="Прямоугольник 340"/>
            <p:cNvSpPr/>
            <p:nvPr/>
          </p:nvSpPr>
          <p:spPr>
            <a:xfrm>
              <a:off x="4000496" y="1285860"/>
              <a:ext cx="2844853" cy="1076259"/>
            </a:xfrm>
            <a:prstGeom prst="rect">
              <a:avLst/>
            </a:prstGeom>
            <a:solidFill>
              <a:srgbClr val="C5EAFB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342" name="Прямая соединительная линия 341"/>
            <p:cNvCxnSpPr/>
            <p:nvPr/>
          </p:nvCxnSpPr>
          <p:spPr>
            <a:xfrm>
              <a:off x="4013162" y="1989859"/>
              <a:ext cx="2844854" cy="0"/>
            </a:xfrm>
            <a:prstGeom prst="line">
              <a:avLst/>
            </a:prstGeom>
            <a:solidFill>
              <a:srgbClr val="C5EAFB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3" name="Овал 342"/>
            <p:cNvSpPr>
              <a:spLocks noChangeAspect="1"/>
            </p:cNvSpPr>
            <p:nvPr/>
          </p:nvSpPr>
          <p:spPr>
            <a:xfrm rot="167122">
              <a:off x="4357685" y="2283615"/>
              <a:ext cx="48133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4" name="Овал 343"/>
            <p:cNvSpPr>
              <a:spLocks noChangeAspect="1"/>
            </p:cNvSpPr>
            <p:nvPr/>
          </p:nvSpPr>
          <p:spPr>
            <a:xfrm rot="167122">
              <a:off x="4388084" y="2078493"/>
              <a:ext cx="48133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5" name="Овал 344"/>
            <p:cNvSpPr>
              <a:spLocks noChangeAspect="1"/>
            </p:cNvSpPr>
            <p:nvPr/>
          </p:nvSpPr>
          <p:spPr>
            <a:xfrm rot="167122">
              <a:off x="5155664" y="2058234"/>
              <a:ext cx="4559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7" name="Овал 346"/>
            <p:cNvSpPr>
              <a:spLocks noChangeAspect="1"/>
            </p:cNvSpPr>
            <p:nvPr/>
          </p:nvSpPr>
          <p:spPr>
            <a:xfrm rot="167122">
              <a:off x="4646477" y="2207643"/>
              <a:ext cx="45599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0" name="Овал 349"/>
            <p:cNvSpPr>
              <a:spLocks noChangeAspect="1"/>
            </p:cNvSpPr>
            <p:nvPr/>
          </p:nvSpPr>
          <p:spPr>
            <a:xfrm rot="167122">
              <a:off x="5122730" y="2263356"/>
              <a:ext cx="45599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1" name="Овал 350"/>
            <p:cNvSpPr>
              <a:spLocks noChangeAspect="1"/>
            </p:cNvSpPr>
            <p:nvPr/>
          </p:nvSpPr>
          <p:spPr>
            <a:xfrm rot="167122">
              <a:off x="5462188" y="2086090"/>
              <a:ext cx="45599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2" name="Овал 351"/>
            <p:cNvSpPr>
              <a:spLocks noChangeAspect="1"/>
            </p:cNvSpPr>
            <p:nvPr/>
          </p:nvSpPr>
          <p:spPr>
            <a:xfrm rot="167122">
              <a:off x="4874471" y="2086090"/>
              <a:ext cx="45599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3" name="Овал 352"/>
            <p:cNvSpPr>
              <a:spLocks noChangeAspect="1"/>
            </p:cNvSpPr>
            <p:nvPr/>
          </p:nvSpPr>
          <p:spPr>
            <a:xfrm rot="167122">
              <a:off x="4109425" y="2113947"/>
              <a:ext cx="45599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4" name="Овал 353"/>
            <p:cNvSpPr>
              <a:spLocks noChangeAspect="1"/>
            </p:cNvSpPr>
            <p:nvPr/>
          </p:nvSpPr>
          <p:spPr>
            <a:xfrm rot="167122">
              <a:off x="6062572" y="2265889"/>
              <a:ext cx="48131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5" name="Овал 354"/>
            <p:cNvSpPr>
              <a:spLocks noChangeAspect="1"/>
            </p:cNvSpPr>
            <p:nvPr/>
          </p:nvSpPr>
          <p:spPr>
            <a:xfrm rot="167122">
              <a:off x="6156302" y="2111413"/>
              <a:ext cx="48133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8" name="Овал 357"/>
            <p:cNvSpPr>
              <a:spLocks noChangeAspect="1"/>
            </p:cNvSpPr>
            <p:nvPr/>
          </p:nvSpPr>
          <p:spPr>
            <a:xfrm rot="167122">
              <a:off x="6386829" y="2243097"/>
              <a:ext cx="48131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9" name="Овал 358"/>
            <p:cNvSpPr>
              <a:spLocks noChangeAspect="1"/>
            </p:cNvSpPr>
            <p:nvPr/>
          </p:nvSpPr>
          <p:spPr>
            <a:xfrm rot="167122">
              <a:off x="5652183" y="2276018"/>
              <a:ext cx="48131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1" name="Овал 360"/>
            <p:cNvSpPr>
              <a:spLocks noChangeAspect="1"/>
            </p:cNvSpPr>
            <p:nvPr/>
          </p:nvSpPr>
          <p:spPr>
            <a:xfrm rot="167122">
              <a:off x="6703486" y="2238032"/>
              <a:ext cx="45599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3" name="Овал 362"/>
            <p:cNvSpPr>
              <a:spLocks noChangeAspect="1"/>
            </p:cNvSpPr>
            <p:nvPr/>
          </p:nvSpPr>
          <p:spPr>
            <a:xfrm rot="167122">
              <a:off x="6508426" y="2037975"/>
              <a:ext cx="45599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4" name="Овал 363"/>
            <p:cNvSpPr>
              <a:spLocks noChangeAspect="1"/>
            </p:cNvSpPr>
            <p:nvPr/>
          </p:nvSpPr>
          <p:spPr>
            <a:xfrm rot="167122">
              <a:off x="5796578" y="2065831"/>
              <a:ext cx="45599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76" name="Овал 375"/>
            <p:cNvSpPr/>
            <p:nvPr/>
          </p:nvSpPr>
          <p:spPr>
            <a:xfrm rot="5400000">
              <a:off x="4689557" y="1860696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77" name="Овал 376"/>
            <p:cNvSpPr>
              <a:spLocks noChangeAspect="1"/>
            </p:cNvSpPr>
            <p:nvPr/>
          </p:nvSpPr>
          <p:spPr>
            <a:xfrm rot="5400000">
              <a:off x="4842813" y="1884758"/>
              <a:ext cx="48116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78" name="Овал 377"/>
            <p:cNvSpPr>
              <a:spLocks noChangeAspect="1"/>
            </p:cNvSpPr>
            <p:nvPr/>
          </p:nvSpPr>
          <p:spPr>
            <a:xfrm rot="5400000">
              <a:off x="4586956" y="1872096"/>
              <a:ext cx="48114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79" name="Овал 378"/>
            <p:cNvSpPr/>
            <p:nvPr/>
          </p:nvSpPr>
          <p:spPr>
            <a:xfrm rot="5400000">
              <a:off x="4992281" y="1859429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1" name="Овал 380"/>
            <p:cNvSpPr/>
            <p:nvPr/>
          </p:nvSpPr>
          <p:spPr>
            <a:xfrm rot="5400000">
              <a:off x="4541360" y="1737875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3" name="Овал 382"/>
            <p:cNvSpPr/>
            <p:nvPr/>
          </p:nvSpPr>
          <p:spPr>
            <a:xfrm rot="5400000">
              <a:off x="4813686" y="1761932"/>
              <a:ext cx="78504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4" name="Овал 383"/>
            <p:cNvSpPr/>
            <p:nvPr/>
          </p:nvSpPr>
          <p:spPr>
            <a:xfrm rot="5400000">
              <a:off x="4428630" y="1627718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5" name="Овал 384"/>
            <p:cNvSpPr/>
            <p:nvPr/>
          </p:nvSpPr>
          <p:spPr>
            <a:xfrm rot="5400000">
              <a:off x="4526161" y="1573270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6" name="Овал 385"/>
            <p:cNvSpPr/>
            <p:nvPr/>
          </p:nvSpPr>
          <p:spPr>
            <a:xfrm rot="5400000">
              <a:off x="4694623" y="1409934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7" name="Овал 386"/>
            <p:cNvSpPr>
              <a:spLocks noChangeAspect="1"/>
            </p:cNvSpPr>
            <p:nvPr/>
          </p:nvSpPr>
          <p:spPr>
            <a:xfrm rot="5400000">
              <a:off x="4850413" y="1431463"/>
              <a:ext cx="45583" cy="481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8" name="Овал 387"/>
            <p:cNvSpPr>
              <a:spLocks noChangeAspect="1"/>
            </p:cNvSpPr>
            <p:nvPr/>
          </p:nvSpPr>
          <p:spPr>
            <a:xfrm rot="5400000">
              <a:off x="4405826" y="1506169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9" name="Овал 388"/>
            <p:cNvSpPr/>
            <p:nvPr/>
          </p:nvSpPr>
          <p:spPr>
            <a:xfrm rot="5400000">
              <a:off x="4532494" y="1407401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1" name="Овал 390"/>
            <p:cNvSpPr>
              <a:spLocks noChangeAspect="1"/>
            </p:cNvSpPr>
            <p:nvPr/>
          </p:nvSpPr>
          <p:spPr>
            <a:xfrm rot="5400000">
              <a:off x="4694618" y="1321305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2" name="Овал 391"/>
            <p:cNvSpPr/>
            <p:nvPr/>
          </p:nvSpPr>
          <p:spPr>
            <a:xfrm rot="5400000">
              <a:off x="4522361" y="1313704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3" name="Овал 392"/>
            <p:cNvSpPr>
              <a:spLocks noChangeAspect="1"/>
            </p:cNvSpPr>
            <p:nvPr/>
          </p:nvSpPr>
          <p:spPr>
            <a:xfrm rot="5400000">
              <a:off x="4459024" y="1387147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4" name="Овал 393"/>
            <p:cNvSpPr/>
            <p:nvPr/>
          </p:nvSpPr>
          <p:spPr>
            <a:xfrm rot="5400000">
              <a:off x="4821286" y="1311170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5" name="Овал 394"/>
            <p:cNvSpPr/>
            <p:nvPr/>
          </p:nvSpPr>
          <p:spPr>
            <a:xfrm rot="5400000">
              <a:off x="4960617" y="1369414"/>
              <a:ext cx="78503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6" name="Овал 395"/>
            <p:cNvSpPr/>
            <p:nvPr/>
          </p:nvSpPr>
          <p:spPr>
            <a:xfrm rot="5400000">
              <a:off x="4703489" y="1522623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7" name="Овал 396"/>
            <p:cNvSpPr/>
            <p:nvPr/>
          </p:nvSpPr>
          <p:spPr>
            <a:xfrm rot="5400000">
              <a:off x="4835219" y="1596062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8" name="Овал 397"/>
            <p:cNvSpPr/>
            <p:nvPr/>
          </p:nvSpPr>
          <p:spPr>
            <a:xfrm rot="5400000">
              <a:off x="4987215" y="1568205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9" name="Овал 398"/>
            <p:cNvSpPr>
              <a:spLocks noChangeAspect="1"/>
            </p:cNvSpPr>
            <p:nvPr/>
          </p:nvSpPr>
          <p:spPr>
            <a:xfrm rot="5400000">
              <a:off x="4659152" y="1627723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0" name="Овал 399"/>
            <p:cNvSpPr/>
            <p:nvPr/>
          </p:nvSpPr>
          <p:spPr>
            <a:xfrm rot="5400000">
              <a:off x="4716155" y="1682164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2" name="Овал 401"/>
            <p:cNvSpPr/>
            <p:nvPr/>
          </p:nvSpPr>
          <p:spPr>
            <a:xfrm rot="5400000">
              <a:off x="4970748" y="1734077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3" name="Овал 402"/>
            <p:cNvSpPr/>
            <p:nvPr/>
          </p:nvSpPr>
          <p:spPr>
            <a:xfrm rot="5400000">
              <a:off x="5245607" y="1867025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4" name="Овал 403"/>
            <p:cNvSpPr/>
            <p:nvPr/>
          </p:nvSpPr>
          <p:spPr>
            <a:xfrm rot="5400000">
              <a:off x="5633198" y="1877155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5" name="Овал 404"/>
            <p:cNvSpPr/>
            <p:nvPr/>
          </p:nvSpPr>
          <p:spPr>
            <a:xfrm rot="5400000">
              <a:off x="5251941" y="1701156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6" name="Овал 405"/>
            <p:cNvSpPr/>
            <p:nvPr/>
          </p:nvSpPr>
          <p:spPr>
            <a:xfrm rot="5400000">
              <a:off x="5493869" y="1735342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7" name="Овал 406"/>
            <p:cNvSpPr/>
            <p:nvPr/>
          </p:nvSpPr>
          <p:spPr>
            <a:xfrm rot="5400000">
              <a:off x="5125278" y="1658106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8" name="Овал 407"/>
            <p:cNvSpPr/>
            <p:nvPr/>
          </p:nvSpPr>
          <p:spPr>
            <a:xfrm rot="5400000">
              <a:off x="5096144" y="1471977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9" name="Овал 408"/>
            <p:cNvSpPr/>
            <p:nvPr/>
          </p:nvSpPr>
          <p:spPr>
            <a:xfrm rot="5400000">
              <a:off x="5374803" y="1418798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0" name="Овал 409"/>
            <p:cNvSpPr/>
            <p:nvPr/>
          </p:nvSpPr>
          <p:spPr>
            <a:xfrm rot="5400000">
              <a:off x="5244340" y="1508695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1" name="Овал 410"/>
            <p:cNvSpPr/>
            <p:nvPr/>
          </p:nvSpPr>
          <p:spPr>
            <a:xfrm rot="5400000">
              <a:off x="5198742" y="1346624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2" name="Овал 411"/>
            <p:cNvSpPr/>
            <p:nvPr/>
          </p:nvSpPr>
          <p:spPr>
            <a:xfrm rot="5400000">
              <a:off x="5496402" y="1375745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3" name="Овал 412"/>
            <p:cNvSpPr/>
            <p:nvPr/>
          </p:nvSpPr>
          <p:spPr>
            <a:xfrm rot="5400000">
              <a:off x="5636997" y="1359286"/>
              <a:ext cx="78503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4" name="Овал 413"/>
            <p:cNvSpPr/>
            <p:nvPr/>
          </p:nvSpPr>
          <p:spPr>
            <a:xfrm rot="5400000">
              <a:off x="5365937" y="1599861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5" name="Овал 414"/>
            <p:cNvSpPr/>
            <p:nvPr/>
          </p:nvSpPr>
          <p:spPr>
            <a:xfrm rot="5400000">
              <a:off x="5495135" y="1561876"/>
              <a:ext cx="78503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6" name="Овал 415"/>
            <p:cNvSpPr/>
            <p:nvPr/>
          </p:nvSpPr>
          <p:spPr>
            <a:xfrm rot="5400000">
              <a:off x="5638264" y="1553012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7" name="Овал 416"/>
            <p:cNvSpPr/>
            <p:nvPr/>
          </p:nvSpPr>
          <p:spPr>
            <a:xfrm rot="5400000">
              <a:off x="5376070" y="1794854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8" name="Овал 417"/>
            <p:cNvSpPr/>
            <p:nvPr/>
          </p:nvSpPr>
          <p:spPr>
            <a:xfrm rot="5400000">
              <a:off x="5619263" y="1734077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9" name="Овал 418"/>
            <p:cNvSpPr/>
            <p:nvPr/>
          </p:nvSpPr>
          <p:spPr>
            <a:xfrm rot="5400000">
              <a:off x="5919456" y="1449185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0" name="Овал 419"/>
            <p:cNvSpPr/>
            <p:nvPr/>
          </p:nvSpPr>
          <p:spPr>
            <a:xfrm rot="5400000">
              <a:off x="5782660" y="1869559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1" name="Овал 420"/>
            <p:cNvSpPr/>
            <p:nvPr/>
          </p:nvSpPr>
          <p:spPr>
            <a:xfrm rot="5400000">
              <a:off x="5799126" y="1503631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2" name="Овал 421"/>
            <p:cNvSpPr/>
            <p:nvPr/>
          </p:nvSpPr>
          <p:spPr>
            <a:xfrm rot="5400000">
              <a:off x="5897924" y="1602392"/>
              <a:ext cx="78503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3" name="Овал 422"/>
            <p:cNvSpPr/>
            <p:nvPr/>
          </p:nvSpPr>
          <p:spPr>
            <a:xfrm rot="5400000">
              <a:off x="5780125" y="1327632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4" name="Овал 423"/>
            <p:cNvSpPr/>
            <p:nvPr/>
          </p:nvSpPr>
          <p:spPr>
            <a:xfrm rot="5400000">
              <a:off x="5766192" y="1670767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5" name="Овал 424"/>
            <p:cNvSpPr/>
            <p:nvPr/>
          </p:nvSpPr>
          <p:spPr>
            <a:xfrm rot="5400000">
              <a:off x="6184182" y="1756868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6" name="Овал 425"/>
            <p:cNvSpPr/>
            <p:nvPr/>
          </p:nvSpPr>
          <p:spPr>
            <a:xfrm rot="5400000">
              <a:off x="6270313" y="1349156"/>
              <a:ext cx="78503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7" name="Овал 426"/>
            <p:cNvSpPr/>
            <p:nvPr/>
          </p:nvSpPr>
          <p:spPr>
            <a:xfrm rot="5400000">
              <a:off x="6204448" y="1883486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8" name="Овал 427"/>
            <p:cNvSpPr/>
            <p:nvPr/>
          </p:nvSpPr>
          <p:spPr>
            <a:xfrm rot="5400000">
              <a:off x="6286777" y="1677100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9" name="Овал 428"/>
            <p:cNvSpPr/>
            <p:nvPr/>
          </p:nvSpPr>
          <p:spPr>
            <a:xfrm rot="5400000">
              <a:off x="6456507" y="1611256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0" name="Овал 429"/>
            <p:cNvSpPr/>
            <p:nvPr/>
          </p:nvSpPr>
          <p:spPr>
            <a:xfrm rot="5400000">
              <a:off x="6271580" y="1507429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1" name="Овал 430"/>
            <p:cNvSpPr/>
            <p:nvPr/>
          </p:nvSpPr>
          <p:spPr>
            <a:xfrm rot="5400000">
              <a:off x="6469172" y="1492236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2" name="Овал 431"/>
            <p:cNvSpPr/>
            <p:nvPr/>
          </p:nvSpPr>
          <p:spPr>
            <a:xfrm rot="5400000">
              <a:off x="6160114" y="1628984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3" name="Овал 432"/>
            <p:cNvSpPr/>
            <p:nvPr/>
          </p:nvSpPr>
          <p:spPr>
            <a:xfrm rot="5400000">
              <a:off x="6326045" y="1820178"/>
              <a:ext cx="78503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4" name="Овал 433"/>
            <p:cNvSpPr/>
            <p:nvPr/>
          </p:nvSpPr>
          <p:spPr>
            <a:xfrm rot="5400000">
              <a:off x="6438773" y="1887286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5" name="Овал 434"/>
            <p:cNvSpPr/>
            <p:nvPr/>
          </p:nvSpPr>
          <p:spPr>
            <a:xfrm rot="5400000">
              <a:off x="6429907" y="1739142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6" name="Овал 435"/>
            <p:cNvSpPr/>
            <p:nvPr/>
          </p:nvSpPr>
          <p:spPr>
            <a:xfrm rot="5400000">
              <a:off x="6351377" y="1597329"/>
              <a:ext cx="78503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7" name="Овал 436"/>
            <p:cNvSpPr/>
            <p:nvPr/>
          </p:nvSpPr>
          <p:spPr>
            <a:xfrm rot="5400000">
              <a:off x="6429907" y="1316235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8" name="Овал 437"/>
            <p:cNvSpPr/>
            <p:nvPr/>
          </p:nvSpPr>
          <p:spPr>
            <a:xfrm rot="5400000">
              <a:off x="6156315" y="1341558"/>
              <a:ext cx="78504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9" name="Овал 438"/>
            <p:cNvSpPr/>
            <p:nvPr/>
          </p:nvSpPr>
          <p:spPr>
            <a:xfrm rot="5400000">
              <a:off x="6180383" y="1487170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0" name="Овал 439"/>
            <p:cNvSpPr/>
            <p:nvPr/>
          </p:nvSpPr>
          <p:spPr>
            <a:xfrm rot="5400000">
              <a:off x="6030919" y="1583400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1" name="Овал 440"/>
            <p:cNvSpPr/>
            <p:nvPr/>
          </p:nvSpPr>
          <p:spPr>
            <a:xfrm rot="5400000">
              <a:off x="5970123" y="1882220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2" name="Овал 441"/>
            <p:cNvSpPr/>
            <p:nvPr/>
          </p:nvSpPr>
          <p:spPr>
            <a:xfrm rot="5400000">
              <a:off x="5997986" y="1317502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3" name="Овал 442"/>
            <p:cNvSpPr/>
            <p:nvPr/>
          </p:nvSpPr>
          <p:spPr>
            <a:xfrm rot="5400000">
              <a:off x="5902989" y="1779660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4" name="Овал 443"/>
            <p:cNvSpPr/>
            <p:nvPr/>
          </p:nvSpPr>
          <p:spPr>
            <a:xfrm rot="5400000">
              <a:off x="6049918" y="1445387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5" name="Овал 444"/>
            <p:cNvSpPr/>
            <p:nvPr/>
          </p:nvSpPr>
          <p:spPr>
            <a:xfrm rot="5400000">
              <a:off x="6085384" y="1832839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6" name="Овал 445"/>
            <p:cNvSpPr/>
            <p:nvPr/>
          </p:nvSpPr>
          <p:spPr>
            <a:xfrm rot="5400000">
              <a:off x="6018252" y="1720149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7" name="Овал 446"/>
            <p:cNvSpPr/>
            <p:nvPr/>
          </p:nvSpPr>
          <p:spPr>
            <a:xfrm rot="5400000">
              <a:off x="4227236" y="1874623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8" name="Овал 447"/>
            <p:cNvSpPr>
              <a:spLocks noChangeAspect="1"/>
            </p:cNvSpPr>
            <p:nvPr/>
          </p:nvSpPr>
          <p:spPr>
            <a:xfrm rot="5400000">
              <a:off x="4383026" y="1898686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9" name="Овал 448"/>
            <p:cNvSpPr>
              <a:spLocks noChangeAspect="1"/>
            </p:cNvSpPr>
            <p:nvPr/>
          </p:nvSpPr>
          <p:spPr>
            <a:xfrm rot="5400000">
              <a:off x="4127167" y="1886025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50" name="Овал 449"/>
            <p:cNvSpPr>
              <a:spLocks noChangeAspect="1"/>
            </p:cNvSpPr>
            <p:nvPr/>
          </p:nvSpPr>
          <p:spPr>
            <a:xfrm rot="5400000">
              <a:off x="4236097" y="1756873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51" name="Овал 450"/>
            <p:cNvSpPr/>
            <p:nvPr/>
          </p:nvSpPr>
          <p:spPr>
            <a:xfrm rot="5400000">
              <a:off x="4047374" y="1737875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53" name="Овал 452"/>
            <p:cNvSpPr/>
            <p:nvPr/>
          </p:nvSpPr>
          <p:spPr>
            <a:xfrm rot="5400000">
              <a:off x="4353899" y="1775860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54" name="Овал 453"/>
            <p:cNvSpPr/>
            <p:nvPr/>
          </p:nvSpPr>
          <p:spPr>
            <a:xfrm rot="5400000">
              <a:off x="4100573" y="1588464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55" name="Овал 454"/>
            <p:cNvSpPr/>
            <p:nvPr/>
          </p:nvSpPr>
          <p:spPr>
            <a:xfrm rot="5400000">
              <a:off x="4232303" y="1423861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57" name="Овал 456"/>
            <p:cNvSpPr>
              <a:spLocks noChangeAspect="1"/>
            </p:cNvSpPr>
            <p:nvPr/>
          </p:nvSpPr>
          <p:spPr>
            <a:xfrm rot="5400000">
              <a:off x="4047368" y="1547953"/>
              <a:ext cx="45583" cy="4813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58" name="Овал 457"/>
            <p:cNvSpPr/>
            <p:nvPr/>
          </p:nvSpPr>
          <p:spPr>
            <a:xfrm rot="5400000">
              <a:off x="4103105" y="1433992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59" name="Овал 458"/>
            <p:cNvSpPr>
              <a:spLocks noChangeAspect="1"/>
            </p:cNvSpPr>
            <p:nvPr/>
          </p:nvSpPr>
          <p:spPr>
            <a:xfrm rot="5400000">
              <a:off x="4233564" y="1336499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0" name="Овал 459"/>
            <p:cNvSpPr/>
            <p:nvPr/>
          </p:nvSpPr>
          <p:spPr>
            <a:xfrm rot="5400000">
              <a:off x="4058774" y="1326364"/>
              <a:ext cx="78504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2" name="Овал 461"/>
            <p:cNvSpPr/>
            <p:nvPr/>
          </p:nvSpPr>
          <p:spPr>
            <a:xfrm rot="5400000">
              <a:off x="4360233" y="1326365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3" name="Овал 462"/>
            <p:cNvSpPr/>
            <p:nvPr/>
          </p:nvSpPr>
          <p:spPr>
            <a:xfrm rot="5400000">
              <a:off x="4242436" y="1537817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5" name="Овал 464"/>
            <p:cNvSpPr/>
            <p:nvPr/>
          </p:nvSpPr>
          <p:spPr>
            <a:xfrm rot="5400000">
              <a:off x="4277903" y="1659371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6" name="Овал 465"/>
            <p:cNvSpPr/>
            <p:nvPr/>
          </p:nvSpPr>
          <p:spPr>
            <a:xfrm rot="5400000">
              <a:off x="6375442" y="1413731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7" name="Овал 466"/>
            <p:cNvSpPr/>
            <p:nvPr/>
          </p:nvSpPr>
          <p:spPr>
            <a:xfrm rot="5400000">
              <a:off x="6584437" y="1582135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8" name="Овал 467"/>
            <p:cNvSpPr/>
            <p:nvPr/>
          </p:nvSpPr>
          <p:spPr>
            <a:xfrm rot="5400000">
              <a:off x="6598370" y="1461846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9" name="Овал 468"/>
            <p:cNvSpPr/>
            <p:nvPr/>
          </p:nvSpPr>
          <p:spPr>
            <a:xfrm rot="5400000">
              <a:off x="6562904" y="1689759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0" name="Овал 469"/>
            <p:cNvSpPr/>
            <p:nvPr/>
          </p:nvSpPr>
          <p:spPr>
            <a:xfrm rot="5400000">
              <a:off x="6735168" y="1314969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1" name="Овал 470"/>
            <p:cNvSpPr/>
            <p:nvPr/>
          </p:nvSpPr>
          <p:spPr>
            <a:xfrm rot="5400000">
              <a:off x="6517305" y="1383343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2" name="Овал 471"/>
            <p:cNvSpPr/>
            <p:nvPr/>
          </p:nvSpPr>
          <p:spPr>
            <a:xfrm rot="5400000">
              <a:off x="6645235" y="1374480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3" name="Овал 472"/>
            <p:cNvSpPr/>
            <p:nvPr/>
          </p:nvSpPr>
          <p:spPr>
            <a:xfrm rot="5400000">
              <a:off x="6695901" y="1531488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4" name="Овал 473"/>
            <p:cNvSpPr/>
            <p:nvPr/>
          </p:nvSpPr>
          <p:spPr>
            <a:xfrm rot="5400000">
              <a:off x="6738965" y="1711285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5" name="Овал 474"/>
            <p:cNvSpPr/>
            <p:nvPr/>
          </p:nvSpPr>
          <p:spPr>
            <a:xfrm rot="5400000">
              <a:off x="6598370" y="1783458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6" name="Овал 475"/>
            <p:cNvSpPr/>
            <p:nvPr/>
          </p:nvSpPr>
          <p:spPr>
            <a:xfrm rot="5400000">
              <a:off x="6669301" y="1879688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7" name="Овал 476"/>
            <p:cNvSpPr/>
            <p:nvPr/>
          </p:nvSpPr>
          <p:spPr>
            <a:xfrm rot="5400000">
              <a:off x="6737698" y="1431459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8" name="Овал 477"/>
            <p:cNvSpPr/>
            <p:nvPr/>
          </p:nvSpPr>
          <p:spPr>
            <a:xfrm rot="5400000">
              <a:off x="6588237" y="1307372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9" name="Овал 478"/>
            <p:cNvSpPr/>
            <p:nvPr/>
          </p:nvSpPr>
          <p:spPr>
            <a:xfrm rot="5400000">
              <a:off x="6744032" y="1820178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0" name="Овал 479"/>
            <p:cNvSpPr/>
            <p:nvPr/>
          </p:nvSpPr>
          <p:spPr>
            <a:xfrm rot="5400000">
              <a:off x="6679434" y="1626451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1" name="Овал 480"/>
            <p:cNvSpPr>
              <a:spLocks noChangeAspect="1"/>
            </p:cNvSpPr>
            <p:nvPr/>
          </p:nvSpPr>
          <p:spPr>
            <a:xfrm rot="5400000">
              <a:off x="5881451" y="1920212"/>
              <a:ext cx="48116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3" name="Овал 482"/>
            <p:cNvSpPr>
              <a:spLocks noChangeAspect="1"/>
            </p:cNvSpPr>
            <p:nvPr/>
          </p:nvSpPr>
          <p:spPr>
            <a:xfrm rot="5400000">
              <a:off x="5737055" y="1778399"/>
              <a:ext cx="48116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4" name="Овал 483"/>
            <p:cNvSpPr>
              <a:spLocks noChangeAspect="1"/>
            </p:cNvSpPr>
            <p:nvPr/>
          </p:nvSpPr>
          <p:spPr>
            <a:xfrm rot="5400000">
              <a:off x="5477395" y="1896154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6" name="Овал 485"/>
            <p:cNvSpPr>
              <a:spLocks noChangeAspect="1"/>
            </p:cNvSpPr>
            <p:nvPr/>
          </p:nvSpPr>
          <p:spPr>
            <a:xfrm rot="5400000">
              <a:off x="5557193" y="1651780"/>
              <a:ext cx="48116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7" name="Овал 486"/>
            <p:cNvSpPr>
              <a:spLocks noChangeAspect="1"/>
            </p:cNvSpPr>
            <p:nvPr/>
          </p:nvSpPr>
          <p:spPr>
            <a:xfrm rot="5400000">
              <a:off x="5958715" y="1384615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8" name="Овал 487"/>
            <p:cNvSpPr>
              <a:spLocks noChangeAspect="1"/>
            </p:cNvSpPr>
            <p:nvPr/>
          </p:nvSpPr>
          <p:spPr>
            <a:xfrm rot="5400000">
              <a:off x="5602792" y="1428931"/>
              <a:ext cx="48116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9" name="Овал 488"/>
            <p:cNvSpPr>
              <a:spLocks noChangeAspect="1"/>
            </p:cNvSpPr>
            <p:nvPr/>
          </p:nvSpPr>
          <p:spPr>
            <a:xfrm rot="5400000">
              <a:off x="5425463" y="1337766"/>
              <a:ext cx="48116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93" name="Овал 492"/>
            <p:cNvSpPr>
              <a:spLocks noChangeAspect="1"/>
            </p:cNvSpPr>
            <p:nvPr/>
          </p:nvSpPr>
          <p:spPr>
            <a:xfrm rot="5400000">
              <a:off x="5164540" y="1785995"/>
              <a:ext cx="48114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95" name="Овал 494"/>
            <p:cNvSpPr>
              <a:spLocks noChangeAspect="1"/>
            </p:cNvSpPr>
            <p:nvPr/>
          </p:nvSpPr>
          <p:spPr>
            <a:xfrm rot="5400000">
              <a:off x="5129072" y="1899952"/>
              <a:ext cx="45583" cy="481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97" name="Овал 496"/>
            <p:cNvSpPr>
              <a:spLocks noChangeAspect="1"/>
            </p:cNvSpPr>
            <p:nvPr/>
          </p:nvSpPr>
          <p:spPr>
            <a:xfrm rot="5400000">
              <a:off x="5125273" y="1589737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99" name="Овал 498"/>
            <p:cNvSpPr>
              <a:spLocks noChangeAspect="1"/>
            </p:cNvSpPr>
            <p:nvPr/>
          </p:nvSpPr>
          <p:spPr>
            <a:xfrm rot="5400000">
              <a:off x="5110073" y="1354227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4" name="Овал 503"/>
            <p:cNvSpPr>
              <a:spLocks noChangeAspect="1"/>
            </p:cNvSpPr>
            <p:nvPr/>
          </p:nvSpPr>
          <p:spPr>
            <a:xfrm rot="5400000">
              <a:off x="6562901" y="1537823"/>
              <a:ext cx="48114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5" name="Овал 504"/>
            <p:cNvSpPr>
              <a:spLocks noChangeAspect="1"/>
            </p:cNvSpPr>
            <p:nvPr/>
          </p:nvSpPr>
          <p:spPr>
            <a:xfrm rot="5400000">
              <a:off x="6771893" y="1528960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7" name="Овал 506"/>
            <p:cNvSpPr>
              <a:spLocks noChangeAspect="1"/>
            </p:cNvSpPr>
            <p:nvPr/>
          </p:nvSpPr>
          <p:spPr>
            <a:xfrm rot="5400000">
              <a:off x="6669298" y="1715089"/>
              <a:ext cx="48114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8" name="Овал 507"/>
            <p:cNvSpPr>
              <a:spLocks noChangeAspect="1"/>
            </p:cNvSpPr>
            <p:nvPr/>
          </p:nvSpPr>
          <p:spPr>
            <a:xfrm rot="5400000">
              <a:off x="6566698" y="1875896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0" name="Овал 509"/>
            <p:cNvSpPr>
              <a:spLocks noChangeAspect="1"/>
            </p:cNvSpPr>
            <p:nvPr/>
          </p:nvSpPr>
          <p:spPr>
            <a:xfrm rot="5400000">
              <a:off x="6366571" y="1731550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1" name="Овал 510"/>
            <p:cNvSpPr>
              <a:spLocks noChangeAspect="1"/>
            </p:cNvSpPr>
            <p:nvPr/>
          </p:nvSpPr>
          <p:spPr>
            <a:xfrm rot="5400000">
              <a:off x="6142377" y="1910082"/>
              <a:ext cx="48116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2" name="Овал 511"/>
            <p:cNvSpPr>
              <a:spLocks noChangeAspect="1"/>
            </p:cNvSpPr>
            <p:nvPr/>
          </p:nvSpPr>
          <p:spPr>
            <a:xfrm rot="5400000">
              <a:off x="6413437" y="1502369"/>
              <a:ext cx="48114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3" name="Овал 512"/>
            <p:cNvSpPr>
              <a:spLocks noChangeAspect="1"/>
            </p:cNvSpPr>
            <p:nvPr/>
          </p:nvSpPr>
          <p:spPr>
            <a:xfrm rot="5400000">
              <a:off x="6043581" y="1527693"/>
              <a:ext cx="48114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4" name="Овал 513"/>
            <p:cNvSpPr>
              <a:spLocks noChangeAspect="1"/>
            </p:cNvSpPr>
            <p:nvPr/>
          </p:nvSpPr>
          <p:spPr>
            <a:xfrm rot="5400000">
              <a:off x="6343771" y="1333968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281604" name="Группа 653"/>
          <p:cNvGrpSpPr>
            <a:grpSpLocks/>
          </p:cNvGrpSpPr>
          <p:nvPr/>
        </p:nvGrpSpPr>
        <p:grpSpPr bwMode="auto">
          <a:xfrm>
            <a:off x="6118225" y="2108200"/>
            <a:ext cx="1790700" cy="674688"/>
            <a:chOff x="4000496" y="2781369"/>
            <a:chExt cx="2857520" cy="1076259"/>
          </a:xfrm>
        </p:grpSpPr>
        <p:sp>
          <p:nvSpPr>
            <p:cNvPr id="518" name="Прямоугольник 517"/>
            <p:cNvSpPr/>
            <p:nvPr/>
          </p:nvSpPr>
          <p:spPr>
            <a:xfrm>
              <a:off x="4000496" y="2781369"/>
              <a:ext cx="2844854" cy="1076259"/>
            </a:xfrm>
            <a:prstGeom prst="rect">
              <a:avLst/>
            </a:prstGeom>
            <a:solidFill>
              <a:srgbClr val="C5EAFB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519" name="Прямая соединительная линия 518"/>
            <p:cNvCxnSpPr/>
            <p:nvPr/>
          </p:nvCxnSpPr>
          <p:spPr>
            <a:xfrm>
              <a:off x="4013163" y="3485368"/>
              <a:ext cx="2844853" cy="0"/>
            </a:xfrm>
            <a:prstGeom prst="line">
              <a:avLst/>
            </a:prstGeom>
            <a:solidFill>
              <a:srgbClr val="C5EAFB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4" name="Овал 523"/>
            <p:cNvSpPr>
              <a:spLocks noChangeAspect="1"/>
            </p:cNvSpPr>
            <p:nvPr/>
          </p:nvSpPr>
          <p:spPr>
            <a:xfrm rot="167122">
              <a:off x="5350726" y="3619585"/>
              <a:ext cx="4559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27" name="Овал 526"/>
            <p:cNvSpPr>
              <a:spLocks noChangeAspect="1"/>
            </p:cNvSpPr>
            <p:nvPr/>
          </p:nvSpPr>
          <p:spPr>
            <a:xfrm rot="167122">
              <a:off x="4334887" y="3705686"/>
              <a:ext cx="45599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33" name="Овал 532"/>
            <p:cNvSpPr>
              <a:spLocks noChangeAspect="1"/>
            </p:cNvSpPr>
            <p:nvPr/>
          </p:nvSpPr>
          <p:spPr>
            <a:xfrm rot="167122">
              <a:off x="6227234" y="3682894"/>
              <a:ext cx="48131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35" name="Овал 534"/>
            <p:cNvSpPr/>
            <p:nvPr/>
          </p:nvSpPr>
          <p:spPr>
            <a:xfrm rot="5400000">
              <a:off x="4662958" y="3360003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36" name="Овал 535"/>
            <p:cNvSpPr>
              <a:spLocks noChangeAspect="1"/>
            </p:cNvSpPr>
            <p:nvPr/>
          </p:nvSpPr>
          <p:spPr>
            <a:xfrm rot="5400000">
              <a:off x="4842815" y="3380267"/>
              <a:ext cx="48116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38" name="Овал 537"/>
            <p:cNvSpPr/>
            <p:nvPr/>
          </p:nvSpPr>
          <p:spPr>
            <a:xfrm rot="5400000">
              <a:off x="4992281" y="3354940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39" name="Овал 538"/>
            <p:cNvSpPr/>
            <p:nvPr/>
          </p:nvSpPr>
          <p:spPr>
            <a:xfrm rot="5400000">
              <a:off x="4562894" y="3257442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40" name="Овал 539"/>
            <p:cNvSpPr/>
            <p:nvPr/>
          </p:nvSpPr>
          <p:spPr>
            <a:xfrm rot="5400000">
              <a:off x="4813686" y="3257443"/>
              <a:ext cx="78504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41" name="Овал 540"/>
            <p:cNvSpPr/>
            <p:nvPr/>
          </p:nvSpPr>
          <p:spPr>
            <a:xfrm rot="5400000">
              <a:off x="4429897" y="3142220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42" name="Овал 541"/>
            <p:cNvSpPr/>
            <p:nvPr/>
          </p:nvSpPr>
          <p:spPr>
            <a:xfrm rot="5400000">
              <a:off x="4526161" y="3068781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43" name="Овал 542"/>
            <p:cNvSpPr/>
            <p:nvPr/>
          </p:nvSpPr>
          <p:spPr>
            <a:xfrm rot="5400000">
              <a:off x="4826353" y="2933298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45" name="Овал 544"/>
            <p:cNvSpPr>
              <a:spLocks noChangeAspect="1"/>
            </p:cNvSpPr>
            <p:nvPr/>
          </p:nvSpPr>
          <p:spPr>
            <a:xfrm rot="5400000">
              <a:off x="4405826" y="3001678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46" name="Овал 545"/>
            <p:cNvSpPr/>
            <p:nvPr/>
          </p:nvSpPr>
          <p:spPr>
            <a:xfrm rot="5400000">
              <a:off x="4519829" y="2923168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47" name="Овал 546"/>
            <p:cNvSpPr>
              <a:spLocks noChangeAspect="1"/>
            </p:cNvSpPr>
            <p:nvPr/>
          </p:nvSpPr>
          <p:spPr>
            <a:xfrm rot="5400000">
              <a:off x="4694618" y="2816814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48" name="Овал 547"/>
            <p:cNvSpPr/>
            <p:nvPr/>
          </p:nvSpPr>
          <p:spPr>
            <a:xfrm rot="5400000">
              <a:off x="4522361" y="2809213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50" name="Овал 549"/>
            <p:cNvSpPr/>
            <p:nvPr/>
          </p:nvSpPr>
          <p:spPr>
            <a:xfrm rot="5400000">
              <a:off x="4821286" y="2806679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51" name="Овал 550"/>
            <p:cNvSpPr/>
            <p:nvPr/>
          </p:nvSpPr>
          <p:spPr>
            <a:xfrm rot="5400000">
              <a:off x="4960617" y="2864924"/>
              <a:ext cx="78503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52" name="Овал 551"/>
            <p:cNvSpPr/>
            <p:nvPr/>
          </p:nvSpPr>
          <p:spPr>
            <a:xfrm rot="5400000">
              <a:off x="4659158" y="2996608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53" name="Овал 552"/>
            <p:cNvSpPr/>
            <p:nvPr/>
          </p:nvSpPr>
          <p:spPr>
            <a:xfrm rot="5400000">
              <a:off x="4825086" y="3083975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54" name="Овал 553"/>
            <p:cNvSpPr/>
            <p:nvPr/>
          </p:nvSpPr>
          <p:spPr>
            <a:xfrm rot="5400000">
              <a:off x="4987215" y="3063716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56" name="Овал 555"/>
            <p:cNvSpPr/>
            <p:nvPr/>
          </p:nvSpPr>
          <p:spPr>
            <a:xfrm rot="5400000">
              <a:off x="4716156" y="3177672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57" name="Овал 556"/>
            <p:cNvSpPr/>
            <p:nvPr/>
          </p:nvSpPr>
          <p:spPr>
            <a:xfrm rot="5400000">
              <a:off x="4970750" y="3229586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58" name="Овал 557"/>
            <p:cNvSpPr/>
            <p:nvPr/>
          </p:nvSpPr>
          <p:spPr>
            <a:xfrm rot="5400000">
              <a:off x="5245607" y="3362536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59" name="Овал 558"/>
            <p:cNvSpPr/>
            <p:nvPr/>
          </p:nvSpPr>
          <p:spPr>
            <a:xfrm rot="5400000">
              <a:off x="5633199" y="3372664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0" name="Овал 559"/>
            <p:cNvSpPr/>
            <p:nvPr/>
          </p:nvSpPr>
          <p:spPr>
            <a:xfrm rot="5400000">
              <a:off x="5251941" y="3196665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1" name="Овал 560"/>
            <p:cNvSpPr/>
            <p:nvPr/>
          </p:nvSpPr>
          <p:spPr>
            <a:xfrm rot="5400000">
              <a:off x="5493869" y="3230851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2" name="Овал 561"/>
            <p:cNvSpPr/>
            <p:nvPr/>
          </p:nvSpPr>
          <p:spPr>
            <a:xfrm rot="5400000">
              <a:off x="5131611" y="3205527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3" name="Овал 562"/>
            <p:cNvSpPr/>
            <p:nvPr/>
          </p:nvSpPr>
          <p:spPr>
            <a:xfrm rot="5400000">
              <a:off x="5092347" y="2951025"/>
              <a:ext cx="78503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4" name="Овал 563"/>
            <p:cNvSpPr/>
            <p:nvPr/>
          </p:nvSpPr>
          <p:spPr>
            <a:xfrm rot="5400000">
              <a:off x="5374805" y="2914305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5" name="Овал 564"/>
            <p:cNvSpPr/>
            <p:nvPr/>
          </p:nvSpPr>
          <p:spPr>
            <a:xfrm rot="5400000">
              <a:off x="5244342" y="3004204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6" name="Овал 565"/>
            <p:cNvSpPr/>
            <p:nvPr/>
          </p:nvSpPr>
          <p:spPr>
            <a:xfrm rot="5400000">
              <a:off x="5198743" y="2842133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7" name="Овал 566"/>
            <p:cNvSpPr/>
            <p:nvPr/>
          </p:nvSpPr>
          <p:spPr>
            <a:xfrm rot="5400000">
              <a:off x="5496403" y="2871254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8" name="Овал 567"/>
            <p:cNvSpPr/>
            <p:nvPr/>
          </p:nvSpPr>
          <p:spPr>
            <a:xfrm rot="5400000">
              <a:off x="5636999" y="2854793"/>
              <a:ext cx="78503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9" name="Овал 568"/>
            <p:cNvSpPr/>
            <p:nvPr/>
          </p:nvSpPr>
          <p:spPr>
            <a:xfrm rot="5400000">
              <a:off x="5365939" y="3095370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0" name="Овал 569"/>
            <p:cNvSpPr/>
            <p:nvPr/>
          </p:nvSpPr>
          <p:spPr>
            <a:xfrm rot="5400000">
              <a:off x="5495136" y="3057383"/>
              <a:ext cx="78503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1" name="Овал 570"/>
            <p:cNvSpPr/>
            <p:nvPr/>
          </p:nvSpPr>
          <p:spPr>
            <a:xfrm rot="5400000">
              <a:off x="5638266" y="3048521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2" name="Овал 571"/>
            <p:cNvSpPr/>
            <p:nvPr/>
          </p:nvSpPr>
          <p:spPr>
            <a:xfrm rot="5400000">
              <a:off x="5405204" y="3327081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3" name="Овал 572"/>
            <p:cNvSpPr/>
            <p:nvPr/>
          </p:nvSpPr>
          <p:spPr>
            <a:xfrm rot="5400000">
              <a:off x="5619265" y="3229586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4" name="Овал 573"/>
            <p:cNvSpPr/>
            <p:nvPr/>
          </p:nvSpPr>
          <p:spPr>
            <a:xfrm rot="5400000">
              <a:off x="5919456" y="2944694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5" name="Овал 574"/>
            <p:cNvSpPr/>
            <p:nvPr/>
          </p:nvSpPr>
          <p:spPr>
            <a:xfrm rot="5400000">
              <a:off x="5782660" y="3365068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6" name="Овал 575"/>
            <p:cNvSpPr/>
            <p:nvPr/>
          </p:nvSpPr>
          <p:spPr>
            <a:xfrm rot="5400000">
              <a:off x="5799126" y="2999140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7" name="Овал 576"/>
            <p:cNvSpPr/>
            <p:nvPr/>
          </p:nvSpPr>
          <p:spPr>
            <a:xfrm rot="5400000">
              <a:off x="5897924" y="3097903"/>
              <a:ext cx="78503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8" name="Овал 577"/>
            <p:cNvSpPr/>
            <p:nvPr/>
          </p:nvSpPr>
          <p:spPr>
            <a:xfrm rot="5400000">
              <a:off x="5780127" y="2823140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9" name="Овал 578"/>
            <p:cNvSpPr/>
            <p:nvPr/>
          </p:nvSpPr>
          <p:spPr>
            <a:xfrm rot="5400000">
              <a:off x="5766194" y="3166276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0" name="Овал 579"/>
            <p:cNvSpPr/>
            <p:nvPr/>
          </p:nvSpPr>
          <p:spPr>
            <a:xfrm rot="5400000">
              <a:off x="6184182" y="3252377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1" name="Овал 580"/>
            <p:cNvSpPr/>
            <p:nvPr/>
          </p:nvSpPr>
          <p:spPr>
            <a:xfrm rot="5400000">
              <a:off x="6270315" y="2844664"/>
              <a:ext cx="78503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2" name="Овал 581"/>
            <p:cNvSpPr/>
            <p:nvPr/>
          </p:nvSpPr>
          <p:spPr>
            <a:xfrm rot="5400000">
              <a:off x="6204448" y="3378995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3" name="Овал 582"/>
            <p:cNvSpPr/>
            <p:nvPr/>
          </p:nvSpPr>
          <p:spPr>
            <a:xfrm rot="5400000">
              <a:off x="6286779" y="3172607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4" name="Овал 583"/>
            <p:cNvSpPr/>
            <p:nvPr/>
          </p:nvSpPr>
          <p:spPr>
            <a:xfrm rot="5400000">
              <a:off x="6456507" y="3106767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5" name="Овал 584"/>
            <p:cNvSpPr/>
            <p:nvPr/>
          </p:nvSpPr>
          <p:spPr>
            <a:xfrm rot="5400000">
              <a:off x="6271582" y="3002938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6" name="Овал 585"/>
            <p:cNvSpPr/>
            <p:nvPr/>
          </p:nvSpPr>
          <p:spPr>
            <a:xfrm rot="5400000">
              <a:off x="6469174" y="2987743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7" name="Овал 586"/>
            <p:cNvSpPr/>
            <p:nvPr/>
          </p:nvSpPr>
          <p:spPr>
            <a:xfrm rot="5400000">
              <a:off x="6160116" y="3124491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8" name="Овал 587"/>
            <p:cNvSpPr/>
            <p:nvPr/>
          </p:nvSpPr>
          <p:spPr>
            <a:xfrm rot="5400000">
              <a:off x="6326046" y="3315685"/>
              <a:ext cx="78503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9" name="Овал 588"/>
            <p:cNvSpPr/>
            <p:nvPr/>
          </p:nvSpPr>
          <p:spPr>
            <a:xfrm rot="5400000">
              <a:off x="6438775" y="3382793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0" name="Овал 589"/>
            <p:cNvSpPr/>
            <p:nvPr/>
          </p:nvSpPr>
          <p:spPr>
            <a:xfrm rot="5400000">
              <a:off x="6429909" y="3234651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1" name="Овал 590"/>
            <p:cNvSpPr/>
            <p:nvPr/>
          </p:nvSpPr>
          <p:spPr>
            <a:xfrm rot="5400000">
              <a:off x="6351379" y="3092836"/>
              <a:ext cx="78503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2" name="Овал 591"/>
            <p:cNvSpPr/>
            <p:nvPr/>
          </p:nvSpPr>
          <p:spPr>
            <a:xfrm rot="5400000">
              <a:off x="6429909" y="2811744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3" name="Овал 592"/>
            <p:cNvSpPr/>
            <p:nvPr/>
          </p:nvSpPr>
          <p:spPr>
            <a:xfrm rot="5400000">
              <a:off x="6156315" y="2837069"/>
              <a:ext cx="78504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4" name="Овал 593"/>
            <p:cNvSpPr/>
            <p:nvPr/>
          </p:nvSpPr>
          <p:spPr>
            <a:xfrm rot="5400000">
              <a:off x="6180384" y="2982679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5" name="Овал 594"/>
            <p:cNvSpPr/>
            <p:nvPr/>
          </p:nvSpPr>
          <p:spPr>
            <a:xfrm rot="5400000">
              <a:off x="6030919" y="3078910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6" name="Овал 595"/>
            <p:cNvSpPr/>
            <p:nvPr/>
          </p:nvSpPr>
          <p:spPr>
            <a:xfrm rot="5400000">
              <a:off x="5970123" y="3377729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7" name="Овал 596"/>
            <p:cNvSpPr/>
            <p:nvPr/>
          </p:nvSpPr>
          <p:spPr>
            <a:xfrm rot="5400000">
              <a:off x="5997988" y="2813011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8" name="Овал 597"/>
            <p:cNvSpPr/>
            <p:nvPr/>
          </p:nvSpPr>
          <p:spPr>
            <a:xfrm rot="5400000">
              <a:off x="5902990" y="3275169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9" name="Овал 598"/>
            <p:cNvSpPr/>
            <p:nvPr/>
          </p:nvSpPr>
          <p:spPr>
            <a:xfrm rot="5400000">
              <a:off x="6049919" y="2940896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00" name="Овал 599"/>
            <p:cNvSpPr/>
            <p:nvPr/>
          </p:nvSpPr>
          <p:spPr>
            <a:xfrm rot="5400000">
              <a:off x="6085385" y="3328348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01" name="Овал 600"/>
            <p:cNvSpPr/>
            <p:nvPr/>
          </p:nvSpPr>
          <p:spPr>
            <a:xfrm rot="5400000">
              <a:off x="6018253" y="3215657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02" name="Овал 601"/>
            <p:cNvSpPr/>
            <p:nvPr/>
          </p:nvSpPr>
          <p:spPr>
            <a:xfrm rot="5400000">
              <a:off x="4227236" y="3370134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04" name="Овал 603"/>
            <p:cNvSpPr>
              <a:spLocks noChangeAspect="1"/>
            </p:cNvSpPr>
            <p:nvPr/>
          </p:nvSpPr>
          <p:spPr>
            <a:xfrm rot="5400000">
              <a:off x="4127167" y="3381534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06" name="Овал 605"/>
            <p:cNvSpPr/>
            <p:nvPr/>
          </p:nvSpPr>
          <p:spPr>
            <a:xfrm rot="5400000">
              <a:off x="4048642" y="3265040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07" name="Овал 606"/>
            <p:cNvSpPr/>
            <p:nvPr/>
          </p:nvSpPr>
          <p:spPr>
            <a:xfrm rot="5400000">
              <a:off x="4421031" y="3323283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08" name="Овал 607"/>
            <p:cNvSpPr/>
            <p:nvPr/>
          </p:nvSpPr>
          <p:spPr>
            <a:xfrm rot="5400000">
              <a:off x="4115773" y="3091572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09" name="Овал 608"/>
            <p:cNvSpPr/>
            <p:nvPr/>
          </p:nvSpPr>
          <p:spPr>
            <a:xfrm rot="5400000">
              <a:off x="4191771" y="2868723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11" name="Овал 610"/>
            <p:cNvSpPr/>
            <p:nvPr/>
          </p:nvSpPr>
          <p:spPr>
            <a:xfrm rot="5400000">
              <a:off x="4241170" y="2968751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13" name="Овал 612"/>
            <p:cNvSpPr/>
            <p:nvPr/>
          </p:nvSpPr>
          <p:spPr>
            <a:xfrm rot="5400000">
              <a:off x="4046109" y="2821873"/>
              <a:ext cx="78504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14" name="Овал 613"/>
            <p:cNvSpPr/>
            <p:nvPr/>
          </p:nvSpPr>
          <p:spPr>
            <a:xfrm rot="5400000">
              <a:off x="4360233" y="2821874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15" name="Овал 614"/>
            <p:cNvSpPr/>
            <p:nvPr/>
          </p:nvSpPr>
          <p:spPr>
            <a:xfrm rot="5400000">
              <a:off x="4263969" y="3100435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16" name="Овал 615"/>
            <p:cNvSpPr/>
            <p:nvPr/>
          </p:nvSpPr>
          <p:spPr>
            <a:xfrm rot="5400000">
              <a:off x="4269035" y="3244781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17" name="Овал 616"/>
            <p:cNvSpPr/>
            <p:nvPr/>
          </p:nvSpPr>
          <p:spPr>
            <a:xfrm rot="5400000">
              <a:off x="6375442" y="2909242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18" name="Овал 617"/>
            <p:cNvSpPr/>
            <p:nvPr/>
          </p:nvSpPr>
          <p:spPr>
            <a:xfrm rot="5400000">
              <a:off x="6575571" y="3124491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19" name="Овал 618"/>
            <p:cNvSpPr/>
            <p:nvPr/>
          </p:nvSpPr>
          <p:spPr>
            <a:xfrm rot="5400000">
              <a:off x="6590773" y="2987744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20" name="Овал 619"/>
            <p:cNvSpPr/>
            <p:nvPr/>
          </p:nvSpPr>
          <p:spPr>
            <a:xfrm rot="5400000">
              <a:off x="6556572" y="3247312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21" name="Овал 620"/>
            <p:cNvSpPr/>
            <p:nvPr/>
          </p:nvSpPr>
          <p:spPr>
            <a:xfrm rot="5400000">
              <a:off x="6735168" y="2810478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22" name="Овал 621"/>
            <p:cNvSpPr/>
            <p:nvPr/>
          </p:nvSpPr>
          <p:spPr>
            <a:xfrm rot="5400000">
              <a:off x="6517305" y="2878854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23" name="Овал 622"/>
            <p:cNvSpPr/>
            <p:nvPr/>
          </p:nvSpPr>
          <p:spPr>
            <a:xfrm rot="5400000">
              <a:off x="6645235" y="2869989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24" name="Овал 623"/>
            <p:cNvSpPr/>
            <p:nvPr/>
          </p:nvSpPr>
          <p:spPr>
            <a:xfrm rot="5400000">
              <a:off x="6695901" y="3026997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25" name="Овал 624"/>
            <p:cNvSpPr/>
            <p:nvPr/>
          </p:nvSpPr>
          <p:spPr>
            <a:xfrm rot="5400000">
              <a:off x="6738967" y="3206794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26" name="Овал 625"/>
            <p:cNvSpPr/>
            <p:nvPr/>
          </p:nvSpPr>
          <p:spPr>
            <a:xfrm rot="5400000">
              <a:off x="6661702" y="3266304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27" name="Овал 626"/>
            <p:cNvSpPr/>
            <p:nvPr/>
          </p:nvSpPr>
          <p:spPr>
            <a:xfrm rot="5400000">
              <a:off x="6669301" y="3375197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28" name="Овал 627"/>
            <p:cNvSpPr/>
            <p:nvPr/>
          </p:nvSpPr>
          <p:spPr>
            <a:xfrm rot="5400000">
              <a:off x="6737700" y="2926966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29" name="Овал 628"/>
            <p:cNvSpPr/>
            <p:nvPr/>
          </p:nvSpPr>
          <p:spPr>
            <a:xfrm rot="5400000">
              <a:off x="6588237" y="2802882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30" name="Овал 629"/>
            <p:cNvSpPr/>
            <p:nvPr/>
          </p:nvSpPr>
          <p:spPr>
            <a:xfrm rot="5400000">
              <a:off x="6744033" y="3315687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31" name="Овал 630"/>
            <p:cNvSpPr/>
            <p:nvPr/>
          </p:nvSpPr>
          <p:spPr>
            <a:xfrm rot="5400000">
              <a:off x="6679434" y="3121960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33" name="Овал 632"/>
            <p:cNvSpPr>
              <a:spLocks noChangeAspect="1"/>
            </p:cNvSpPr>
            <p:nvPr/>
          </p:nvSpPr>
          <p:spPr>
            <a:xfrm rot="5400000">
              <a:off x="5737055" y="3273908"/>
              <a:ext cx="48116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36" name="Овал 635"/>
            <p:cNvSpPr>
              <a:spLocks noChangeAspect="1"/>
            </p:cNvSpPr>
            <p:nvPr/>
          </p:nvSpPr>
          <p:spPr>
            <a:xfrm rot="5400000">
              <a:off x="5958717" y="2880124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38" name="Овал 637"/>
            <p:cNvSpPr>
              <a:spLocks noChangeAspect="1"/>
            </p:cNvSpPr>
            <p:nvPr/>
          </p:nvSpPr>
          <p:spPr>
            <a:xfrm rot="5400000">
              <a:off x="5425465" y="2833275"/>
              <a:ext cx="48116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41" name="Овал 640"/>
            <p:cNvSpPr>
              <a:spLocks noChangeAspect="1"/>
            </p:cNvSpPr>
            <p:nvPr/>
          </p:nvSpPr>
          <p:spPr>
            <a:xfrm rot="5400000">
              <a:off x="5125273" y="3085246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44" name="Овал 643"/>
            <p:cNvSpPr>
              <a:spLocks noChangeAspect="1"/>
            </p:cNvSpPr>
            <p:nvPr/>
          </p:nvSpPr>
          <p:spPr>
            <a:xfrm rot="5400000">
              <a:off x="6771893" y="3024469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47" name="Овал 646"/>
            <p:cNvSpPr>
              <a:spLocks noChangeAspect="1"/>
            </p:cNvSpPr>
            <p:nvPr/>
          </p:nvSpPr>
          <p:spPr>
            <a:xfrm rot="5400000">
              <a:off x="6366571" y="3227059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658" name="Овал 657"/>
          <p:cNvSpPr/>
          <p:nvPr/>
        </p:nvSpPr>
        <p:spPr>
          <a:xfrm>
            <a:off x="954088" y="2230438"/>
            <a:ext cx="260350" cy="26193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662" name="Прямая со стрелкой 661"/>
          <p:cNvCxnSpPr/>
          <p:nvPr/>
        </p:nvCxnSpPr>
        <p:spPr>
          <a:xfrm>
            <a:off x="1214438" y="2359025"/>
            <a:ext cx="19367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6" name="Прямая соединительная линия 665"/>
          <p:cNvCxnSpPr/>
          <p:nvPr/>
        </p:nvCxnSpPr>
        <p:spPr>
          <a:xfrm>
            <a:off x="157163" y="2360613"/>
            <a:ext cx="796925" cy="0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Овал 666"/>
          <p:cNvSpPr/>
          <p:nvPr/>
        </p:nvSpPr>
        <p:spPr>
          <a:xfrm>
            <a:off x="3321050" y="2224088"/>
            <a:ext cx="260350" cy="2603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668" name="Прямая со стрелкой 667"/>
          <p:cNvCxnSpPr/>
          <p:nvPr/>
        </p:nvCxnSpPr>
        <p:spPr>
          <a:xfrm>
            <a:off x="3576638" y="2352675"/>
            <a:ext cx="180975" cy="1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9" name="Прямая соединительная линия 668"/>
          <p:cNvCxnSpPr/>
          <p:nvPr/>
        </p:nvCxnSpPr>
        <p:spPr>
          <a:xfrm>
            <a:off x="3181350" y="2351088"/>
            <a:ext cx="141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4" name="Овал 673"/>
          <p:cNvSpPr/>
          <p:nvPr/>
        </p:nvSpPr>
        <p:spPr>
          <a:xfrm>
            <a:off x="5678488" y="2184400"/>
            <a:ext cx="261937" cy="2603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675" name="Прямая со стрелкой 674"/>
          <p:cNvCxnSpPr/>
          <p:nvPr/>
        </p:nvCxnSpPr>
        <p:spPr>
          <a:xfrm>
            <a:off x="5935663" y="2312988"/>
            <a:ext cx="180975" cy="15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6" name="Прямая соединительная линия 675"/>
          <p:cNvCxnSpPr/>
          <p:nvPr/>
        </p:nvCxnSpPr>
        <p:spPr>
          <a:xfrm>
            <a:off x="5540375" y="2312988"/>
            <a:ext cx="139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8" name="Прямая со стрелкой 677"/>
          <p:cNvCxnSpPr/>
          <p:nvPr/>
        </p:nvCxnSpPr>
        <p:spPr>
          <a:xfrm rot="5400000">
            <a:off x="2121694" y="2907507"/>
            <a:ext cx="250825" cy="15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0" name="Прямая со стрелкой 679"/>
          <p:cNvCxnSpPr/>
          <p:nvPr/>
        </p:nvCxnSpPr>
        <p:spPr>
          <a:xfrm rot="5400000">
            <a:off x="4517231" y="2893219"/>
            <a:ext cx="250825" cy="1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1" name="Прямая со стрелкой 680"/>
          <p:cNvCxnSpPr/>
          <p:nvPr/>
        </p:nvCxnSpPr>
        <p:spPr>
          <a:xfrm rot="5400000">
            <a:off x="6904831" y="2893219"/>
            <a:ext cx="250825" cy="1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2" name="Прямая соединительная линия 681"/>
          <p:cNvCxnSpPr/>
          <p:nvPr/>
        </p:nvCxnSpPr>
        <p:spPr>
          <a:xfrm>
            <a:off x="2244725" y="3014663"/>
            <a:ext cx="5557838" cy="0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7" name="Прямая со стрелкой 686"/>
          <p:cNvCxnSpPr/>
          <p:nvPr/>
        </p:nvCxnSpPr>
        <p:spPr>
          <a:xfrm rot="5400000">
            <a:off x="907256" y="2050257"/>
            <a:ext cx="371475" cy="1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8" name="Прямая со стрелкой 687"/>
          <p:cNvCxnSpPr/>
          <p:nvPr/>
        </p:nvCxnSpPr>
        <p:spPr>
          <a:xfrm rot="5400000">
            <a:off x="3276600" y="2046288"/>
            <a:ext cx="350837" cy="1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9" name="Прямая со стрелкой 688"/>
          <p:cNvCxnSpPr/>
          <p:nvPr/>
        </p:nvCxnSpPr>
        <p:spPr>
          <a:xfrm rot="5400000">
            <a:off x="5630863" y="2017713"/>
            <a:ext cx="363537" cy="15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3" name="Прямая соединительная линия 692"/>
          <p:cNvCxnSpPr/>
          <p:nvPr/>
        </p:nvCxnSpPr>
        <p:spPr>
          <a:xfrm>
            <a:off x="1076325" y="1851025"/>
            <a:ext cx="7251700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8" name="Прямая со стрелкой 697"/>
          <p:cNvCxnSpPr/>
          <p:nvPr/>
        </p:nvCxnSpPr>
        <p:spPr>
          <a:xfrm>
            <a:off x="7899400" y="2316163"/>
            <a:ext cx="644525" cy="15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623" name="TextBox 705"/>
          <p:cNvSpPr txBox="1">
            <a:spLocks noChangeArrowheads="1"/>
          </p:cNvSpPr>
          <p:nvPr/>
        </p:nvSpPr>
        <p:spPr bwMode="auto">
          <a:xfrm>
            <a:off x="7885113" y="2297113"/>
            <a:ext cx="1209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очищенный</a:t>
            </a:r>
            <a:br>
              <a:rPr lang="ru-RU" sz="1600" i="1">
                <a:latin typeface="Calibri" pitchFamily="34" charset="0"/>
              </a:rPr>
            </a:br>
            <a:r>
              <a:rPr lang="ru-RU" sz="1600" i="1">
                <a:latin typeface="Calibri" pitchFamily="34" charset="0"/>
              </a:rPr>
              <a:t> раствор</a:t>
            </a:r>
          </a:p>
        </p:txBody>
      </p:sp>
      <p:sp>
        <p:nvSpPr>
          <p:cNvPr id="281624" name="TextBox 706"/>
          <p:cNvSpPr txBox="1">
            <a:spLocks noChangeArrowheads="1"/>
          </p:cNvSpPr>
          <p:nvPr/>
        </p:nvSpPr>
        <p:spPr bwMode="auto">
          <a:xfrm>
            <a:off x="-30163" y="2352675"/>
            <a:ext cx="1023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исходный</a:t>
            </a:r>
            <a:br>
              <a:rPr lang="ru-RU" sz="1600" i="1">
                <a:latin typeface="Calibri" pitchFamily="34" charset="0"/>
              </a:rPr>
            </a:br>
            <a:r>
              <a:rPr lang="ru-RU" sz="1600" i="1">
                <a:latin typeface="Calibri" pitchFamily="34" charset="0"/>
              </a:rPr>
              <a:t> раствор</a:t>
            </a:r>
          </a:p>
        </p:txBody>
      </p:sp>
      <p:sp>
        <p:nvSpPr>
          <p:cNvPr id="281625" name="TextBox 707"/>
          <p:cNvSpPr txBox="1">
            <a:spLocks noChangeArrowheads="1"/>
          </p:cNvSpPr>
          <p:nvPr/>
        </p:nvSpPr>
        <p:spPr bwMode="auto">
          <a:xfrm>
            <a:off x="3857625" y="1517650"/>
            <a:ext cx="15144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растворитель</a:t>
            </a:r>
          </a:p>
        </p:txBody>
      </p:sp>
      <p:sp>
        <p:nvSpPr>
          <p:cNvPr id="281626" name="TextBox 708"/>
          <p:cNvSpPr txBox="1">
            <a:spLocks noChangeArrowheads="1"/>
          </p:cNvSpPr>
          <p:nvPr/>
        </p:nvSpPr>
        <p:spPr bwMode="auto">
          <a:xfrm>
            <a:off x="7145338" y="2965450"/>
            <a:ext cx="1000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пермеат</a:t>
            </a:r>
          </a:p>
        </p:txBody>
      </p:sp>
      <p:grpSp>
        <p:nvGrpSpPr>
          <p:cNvPr id="281627" name="Группа 709"/>
          <p:cNvGrpSpPr>
            <a:grpSpLocks/>
          </p:cNvGrpSpPr>
          <p:nvPr/>
        </p:nvGrpSpPr>
        <p:grpSpPr bwMode="auto">
          <a:xfrm>
            <a:off x="1470025" y="4897438"/>
            <a:ext cx="1789113" cy="674687"/>
            <a:chOff x="428596" y="1285861"/>
            <a:chExt cx="2857520" cy="1076259"/>
          </a:xfrm>
        </p:grpSpPr>
        <p:sp>
          <p:nvSpPr>
            <p:cNvPr id="711" name="Прямоугольник 710"/>
            <p:cNvSpPr/>
            <p:nvPr/>
          </p:nvSpPr>
          <p:spPr>
            <a:xfrm>
              <a:off x="428596" y="1285861"/>
              <a:ext cx="2844842" cy="1076259"/>
            </a:xfrm>
            <a:prstGeom prst="rect">
              <a:avLst/>
            </a:prstGeom>
            <a:solidFill>
              <a:srgbClr val="C5EAFB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712" name="Прямая соединительная линия 711"/>
            <p:cNvCxnSpPr/>
            <p:nvPr/>
          </p:nvCxnSpPr>
          <p:spPr>
            <a:xfrm>
              <a:off x="441274" y="1989862"/>
              <a:ext cx="2844842" cy="0"/>
            </a:xfrm>
            <a:prstGeom prst="line">
              <a:avLst/>
            </a:prstGeom>
            <a:solidFill>
              <a:srgbClr val="C5EAFB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3" name="Овал 712"/>
            <p:cNvSpPr>
              <a:spLocks noChangeAspect="1"/>
            </p:cNvSpPr>
            <p:nvPr/>
          </p:nvSpPr>
          <p:spPr>
            <a:xfrm rot="167122">
              <a:off x="682147" y="2217775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14" name="Овал 713"/>
            <p:cNvSpPr>
              <a:spLocks noChangeAspect="1"/>
            </p:cNvSpPr>
            <p:nvPr/>
          </p:nvSpPr>
          <p:spPr>
            <a:xfrm rot="167122">
              <a:off x="694825" y="2075962"/>
              <a:ext cx="45639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15" name="Овал 714"/>
            <p:cNvSpPr>
              <a:spLocks noChangeAspect="1"/>
            </p:cNvSpPr>
            <p:nvPr/>
          </p:nvSpPr>
          <p:spPr>
            <a:xfrm rot="167122">
              <a:off x="1115720" y="2065833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16" name="Овал 715"/>
            <p:cNvSpPr>
              <a:spLocks noChangeAspect="1"/>
            </p:cNvSpPr>
            <p:nvPr/>
          </p:nvSpPr>
          <p:spPr>
            <a:xfrm rot="167122">
              <a:off x="890059" y="2283617"/>
              <a:ext cx="48175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17" name="Овал 716"/>
            <p:cNvSpPr>
              <a:spLocks noChangeAspect="1"/>
            </p:cNvSpPr>
            <p:nvPr/>
          </p:nvSpPr>
          <p:spPr>
            <a:xfrm rot="167122">
              <a:off x="836814" y="2149400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18" name="Овал 717"/>
            <p:cNvSpPr>
              <a:spLocks noChangeAspect="1"/>
            </p:cNvSpPr>
            <p:nvPr/>
          </p:nvSpPr>
          <p:spPr>
            <a:xfrm rot="167122">
              <a:off x="474235" y="2255760"/>
              <a:ext cx="45639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19" name="Овал 718"/>
            <p:cNvSpPr>
              <a:spLocks noChangeAspect="1"/>
            </p:cNvSpPr>
            <p:nvPr/>
          </p:nvSpPr>
          <p:spPr>
            <a:xfrm rot="167122">
              <a:off x="1201927" y="2243099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20" name="Овал 719"/>
            <p:cNvSpPr>
              <a:spLocks noChangeAspect="1"/>
            </p:cNvSpPr>
            <p:nvPr/>
          </p:nvSpPr>
          <p:spPr>
            <a:xfrm rot="167122">
              <a:off x="1026976" y="2187387"/>
              <a:ext cx="45639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21" name="Овал 720"/>
            <p:cNvSpPr>
              <a:spLocks noChangeAspect="1"/>
            </p:cNvSpPr>
            <p:nvPr/>
          </p:nvSpPr>
          <p:spPr>
            <a:xfrm rot="167122">
              <a:off x="1283063" y="2081027"/>
              <a:ext cx="45639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22" name="Овал 721"/>
            <p:cNvSpPr>
              <a:spLocks noChangeAspect="1"/>
            </p:cNvSpPr>
            <p:nvPr/>
          </p:nvSpPr>
          <p:spPr>
            <a:xfrm rot="167122">
              <a:off x="930627" y="2035444"/>
              <a:ext cx="45639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23" name="Овал 722"/>
            <p:cNvSpPr>
              <a:spLocks noChangeAspect="1"/>
            </p:cNvSpPr>
            <p:nvPr/>
          </p:nvSpPr>
          <p:spPr>
            <a:xfrm rot="167122">
              <a:off x="540158" y="2096221"/>
              <a:ext cx="48175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24" name="Овал 723"/>
            <p:cNvSpPr>
              <a:spLocks noChangeAspect="1"/>
            </p:cNvSpPr>
            <p:nvPr/>
          </p:nvSpPr>
          <p:spPr>
            <a:xfrm rot="167122">
              <a:off x="1577183" y="2217775"/>
              <a:ext cx="45639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25" name="Овал 724"/>
            <p:cNvSpPr>
              <a:spLocks noChangeAspect="1"/>
            </p:cNvSpPr>
            <p:nvPr/>
          </p:nvSpPr>
          <p:spPr>
            <a:xfrm rot="167122">
              <a:off x="1589859" y="2078494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26" name="Овал 725"/>
            <p:cNvSpPr>
              <a:spLocks noChangeAspect="1"/>
            </p:cNvSpPr>
            <p:nvPr/>
          </p:nvSpPr>
          <p:spPr>
            <a:xfrm rot="167122">
              <a:off x="2010754" y="2068364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27" name="Овал 726"/>
            <p:cNvSpPr>
              <a:spLocks noChangeAspect="1"/>
            </p:cNvSpPr>
            <p:nvPr/>
          </p:nvSpPr>
          <p:spPr>
            <a:xfrm rot="167122">
              <a:off x="1785094" y="2283617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28" name="Овал 727"/>
            <p:cNvSpPr>
              <a:spLocks noChangeAspect="1"/>
            </p:cNvSpPr>
            <p:nvPr/>
          </p:nvSpPr>
          <p:spPr>
            <a:xfrm rot="167122">
              <a:off x="1729313" y="2149400"/>
              <a:ext cx="48174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29" name="Овал 728"/>
            <p:cNvSpPr>
              <a:spLocks noChangeAspect="1"/>
            </p:cNvSpPr>
            <p:nvPr/>
          </p:nvSpPr>
          <p:spPr>
            <a:xfrm rot="167122">
              <a:off x="1366735" y="2258293"/>
              <a:ext cx="48175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30" name="Овал 729"/>
            <p:cNvSpPr>
              <a:spLocks noChangeAspect="1"/>
            </p:cNvSpPr>
            <p:nvPr/>
          </p:nvSpPr>
          <p:spPr>
            <a:xfrm rot="167122">
              <a:off x="2096961" y="2243099"/>
              <a:ext cx="45639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31" name="Овал 730"/>
            <p:cNvSpPr>
              <a:spLocks noChangeAspect="1"/>
            </p:cNvSpPr>
            <p:nvPr/>
          </p:nvSpPr>
          <p:spPr>
            <a:xfrm rot="167122">
              <a:off x="1919476" y="2189918"/>
              <a:ext cx="48175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32" name="Овал 731"/>
            <p:cNvSpPr>
              <a:spLocks noChangeAspect="1"/>
            </p:cNvSpPr>
            <p:nvPr/>
          </p:nvSpPr>
          <p:spPr>
            <a:xfrm rot="167122">
              <a:off x="2178098" y="2083559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33" name="Овал 732"/>
            <p:cNvSpPr>
              <a:spLocks noChangeAspect="1"/>
            </p:cNvSpPr>
            <p:nvPr/>
          </p:nvSpPr>
          <p:spPr>
            <a:xfrm rot="167122">
              <a:off x="1823126" y="2037976"/>
              <a:ext cx="48175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34" name="Овал 733"/>
            <p:cNvSpPr>
              <a:spLocks noChangeAspect="1"/>
            </p:cNvSpPr>
            <p:nvPr/>
          </p:nvSpPr>
          <p:spPr>
            <a:xfrm rot="167122">
              <a:off x="1435194" y="2098753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35" name="Овал 734"/>
            <p:cNvSpPr>
              <a:spLocks noChangeAspect="1"/>
            </p:cNvSpPr>
            <p:nvPr/>
          </p:nvSpPr>
          <p:spPr>
            <a:xfrm rot="167122">
              <a:off x="2484895" y="2217775"/>
              <a:ext cx="45639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36" name="Овал 735"/>
            <p:cNvSpPr>
              <a:spLocks noChangeAspect="1"/>
            </p:cNvSpPr>
            <p:nvPr/>
          </p:nvSpPr>
          <p:spPr>
            <a:xfrm rot="167122">
              <a:off x="2497572" y="2078494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37" name="Овал 736"/>
            <p:cNvSpPr>
              <a:spLocks noChangeAspect="1"/>
            </p:cNvSpPr>
            <p:nvPr/>
          </p:nvSpPr>
          <p:spPr>
            <a:xfrm rot="167122">
              <a:off x="2915932" y="2068364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38" name="Овал 737"/>
            <p:cNvSpPr>
              <a:spLocks noChangeAspect="1"/>
            </p:cNvSpPr>
            <p:nvPr/>
          </p:nvSpPr>
          <p:spPr>
            <a:xfrm rot="167122">
              <a:off x="2692807" y="2283617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39" name="Овал 738"/>
            <p:cNvSpPr>
              <a:spLocks noChangeAspect="1"/>
            </p:cNvSpPr>
            <p:nvPr/>
          </p:nvSpPr>
          <p:spPr>
            <a:xfrm rot="167122">
              <a:off x="2637026" y="2149400"/>
              <a:ext cx="45639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40" name="Овал 739"/>
            <p:cNvSpPr>
              <a:spLocks noChangeAspect="1"/>
            </p:cNvSpPr>
            <p:nvPr/>
          </p:nvSpPr>
          <p:spPr>
            <a:xfrm rot="167122">
              <a:off x="2274447" y="2258293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41" name="Овал 740"/>
            <p:cNvSpPr>
              <a:spLocks noChangeAspect="1"/>
            </p:cNvSpPr>
            <p:nvPr/>
          </p:nvSpPr>
          <p:spPr>
            <a:xfrm rot="167122">
              <a:off x="3004674" y="2243099"/>
              <a:ext cx="45639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42" name="Овал 741"/>
            <p:cNvSpPr>
              <a:spLocks noChangeAspect="1"/>
            </p:cNvSpPr>
            <p:nvPr/>
          </p:nvSpPr>
          <p:spPr>
            <a:xfrm rot="167122">
              <a:off x="2827188" y="2189918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43" name="Овал 742"/>
            <p:cNvSpPr>
              <a:spLocks noChangeAspect="1"/>
            </p:cNvSpPr>
            <p:nvPr/>
          </p:nvSpPr>
          <p:spPr>
            <a:xfrm rot="167122">
              <a:off x="3085810" y="2083559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44" name="Овал 743"/>
            <p:cNvSpPr>
              <a:spLocks noChangeAspect="1"/>
            </p:cNvSpPr>
            <p:nvPr/>
          </p:nvSpPr>
          <p:spPr>
            <a:xfrm rot="167122">
              <a:off x="2730839" y="2037976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45" name="Овал 744"/>
            <p:cNvSpPr>
              <a:spLocks noChangeAspect="1"/>
            </p:cNvSpPr>
            <p:nvPr/>
          </p:nvSpPr>
          <p:spPr>
            <a:xfrm rot="167122">
              <a:off x="2342906" y="2098753"/>
              <a:ext cx="4563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46" name="Овал 745"/>
            <p:cNvSpPr/>
            <p:nvPr/>
          </p:nvSpPr>
          <p:spPr>
            <a:xfrm rot="5400000">
              <a:off x="1117033" y="1859396"/>
              <a:ext cx="75971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47" name="Овал 746"/>
            <p:cNvSpPr>
              <a:spLocks noChangeAspect="1"/>
            </p:cNvSpPr>
            <p:nvPr/>
          </p:nvSpPr>
          <p:spPr>
            <a:xfrm rot="5400000">
              <a:off x="1271685" y="1884739"/>
              <a:ext cx="48114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48" name="Овал 747"/>
            <p:cNvSpPr>
              <a:spLocks noChangeAspect="1"/>
            </p:cNvSpPr>
            <p:nvPr/>
          </p:nvSpPr>
          <p:spPr>
            <a:xfrm rot="5400000">
              <a:off x="1015596" y="1872077"/>
              <a:ext cx="48116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49" name="Овал 748"/>
            <p:cNvSpPr/>
            <p:nvPr/>
          </p:nvSpPr>
          <p:spPr>
            <a:xfrm rot="5400000">
              <a:off x="1420028" y="1860663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50" name="Овал 749"/>
            <p:cNvSpPr>
              <a:spLocks noChangeAspect="1"/>
            </p:cNvSpPr>
            <p:nvPr/>
          </p:nvSpPr>
          <p:spPr>
            <a:xfrm rot="5400000">
              <a:off x="1124625" y="1742925"/>
              <a:ext cx="48114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51" name="Овал 750"/>
            <p:cNvSpPr/>
            <p:nvPr/>
          </p:nvSpPr>
          <p:spPr>
            <a:xfrm rot="5400000">
              <a:off x="968707" y="1739109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52" name="Овал 751"/>
            <p:cNvSpPr>
              <a:spLocks noChangeAspect="1"/>
            </p:cNvSpPr>
            <p:nvPr/>
          </p:nvSpPr>
          <p:spPr>
            <a:xfrm rot="5400000">
              <a:off x="879945" y="1860681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53" name="Овал 752"/>
            <p:cNvSpPr/>
            <p:nvPr/>
          </p:nvSpPr>
          <p:spPr>
            <a:xfrm rot="5400000">
              <a:off x="1241277" y="1763166"/>
              <a:ext cx="78503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54" name="Овал 753"/>
            <p:cNvSpPr/>
            <p:nvPr/>
          </p:nvSpPr>
          <p:spPr>
            <a:xfrm rot="5400000">
              <a:off x="849538" y="1665670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55" name="Овал 754"/>
            <p:cNvSpPr/>
            <p:nvPr/>
          </p:nvSpPr>
          <p:spPr>
            <a:xfrm rot="5400000">
              <a:off x="953494" y="1574505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56" name="Овал 755"/>
            <p:cNvSpPr/>
            <p:nvPr/>
          </p:nvSpPr>
          <p:spPr>
            <a:xfrm rot="5400000">
              <a:off x="1123373" y="1409900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57" name="Овал 756"/>
            <p:cNvSpPr>
              <a:spLocks noChangeAspect="1"/>
            </p:cNvSpPr>
            <p:nvPr/>
          </p:nvSpPr>
          <p:spPr>
            <a:xfrm rot="5400000">
              <a:off x="1278021" y="1432711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58" name="Овал 757"/>
            <p:cNvSpPr>
              <a:spLocks noChangeAspect="1"/>
            </p:cNvSpPr>
            <p:nvPr/>
          </p:nvSpPr>
          <p:spPr>
            <a:xfrm rot="5400000">
              <a:off x="890087" y="1544135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59" name="Овал 758"/>
            <p:cNvSpPr/>
            <p:nvPr/>
          </p:nvSpPr>
          <p:spPr>
            <a:xfrm rot="5400000">
              <a:off x="991526" y="1420029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60" name="Овал 759"/>
            <p:cNvSpPr>
              <a:spLocks noChangeAspect="1"/>
            </p:cNvSpPr>
            <p:nvPr/>
          </p:nvSpPr>
          <p:spPr>
            <a:xfrm rot="5400000">
              <a:off x="1418744" y="1439040"/>
              <a:ext cx="48114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61" name="Овал 760"/>
            <p:cNvSpPr>
              <a:spLocks noChangeAspect="1"/>
            </p:cNvSpPr>
            <p:nvPr/>
          </p:nvSpPr>
          <p:spPr>
            <a:xfrm rot="5400000">
              <a:off x="1122086" y="1320020"/>
              <a:ext cx="45583" cy="4817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62" name="Овал 761"/>
            <p:cNvSpPr/>
            <p:nvPr/>
          </p:nvSpPr>
          <p:spPr>
            <a:xfrm rot="5400000">
              <a:off x="949690" y="1312403"/>
              <a:ext cx="75971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63" name="Овал 762"/>
            <p:cNvSpPr>
              <a:spLocks noChangeAspect="1"/>
            </p:cNvSpPr>
            <p:nvPr/>
          </p:nvSpPr>
          <p:spPr>
            <a:xfrm rot="5400000">
              <a:off x="886284" y="1385860"/>
              <a:ext cx="45583" cy="481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64" name="Овал 763"/>
            <p:cNvSpPr/>
            <p:nvPr/>
          </p:nvSpPr>
          <p:spPr>
            <a:xfrm rot="5400000">
              <a:off x="1250148" y="1311138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65" name="Овал 764"/>
            <p:cNvSpPr/>
            <p:nvPr/>
          </p:nvSpPr>
          <p:spPr>
            <a:xfrm rot="5400000">
              <a:off x="1388335" y="1320001"/>
              <a:ext cx="78504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66" name="Овал 765"/>
            <p:cNvSpPr/>
            <p:nvPr/>
          </p:nvSpPr>
          <p:spPr>
            <a:xfrm rot="5400000">
              <a:off x="1130980" y="1523857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67" name="Овал 766"/>
            <p:cNvSpPr/>
            <p:nvPr/>
          </p:nvSpPr>
          <p:spPr>
            <a:xfrm rot="5400000">
              <a:off x="1280576" y="1541582"/>
              <a:ext cx="78504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68" name="Овал 767"/>
            <p:cNvSpPr/>
            <p:nvPr/>
          </p:nvSpPr>
          <p:spPr>
            <a:xfrm rot="5400000">
              <a:off x="1414957" y="1569440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69" name="Овал 768"/>
            <p:cNvSpPr>
              <a:spLocks noChangeAspect="1"/>
            </p:cNvSpPr>
            <p:nvPr/>
          </p:nvSpPr>
          <p:spPr>
            <a:xfrm rot="5400000">
              <a:off x="1087857" y="1627703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70" name="Овал 769"/>
            <p:cNvSpPr/>
            <p:nvPr/>
          </p:nvSpPr>
          <p:spPr>
            <a:xfrm rot="5400000">
              <a:off x="1193099" y="1644145"/>
              <a:ext cx="75971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71" name="Овал 770"/>
            <p:cNvSpPr>
              <a:spLocks noChangeAspect="1"/>
            </p:cNvSpPr>
            <p:nvPr/>
          </p:nvSpPr>
          <p:spPr>
            <a:xfrm rot="5400000">
              <a:off x="1369301" y="1650493"/>
              <a:ext cx="48114" cy="4817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72" name="Овал 771"/>
            <p:cNvSpPr/>
            <p:nvPr/>
          </p:nvSpPr>
          <p:spPr>
            <a:xfrm rot="5400000">
              <a:off x="1398476" y="1732776"/>
              <a:ext cx="75971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73" name="Овал 772"/>
            <p:cNvSpPr/>
            <p:nvPr/>
          </p:nvSpPr>
          <p:spPr>
            <a:xfrm rot="5400000">
              <a:off x="1673579" y="1868260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74" name="Овал 773"/>
            <p:cNvSpPr/>
            <p:nvPr/>
          </p:nvSpPr>
          <p:spPr>
            <a:xfrm rot="5400000">
              <a:off x="2061513" y="1875855"/>
              <a:ext cx="78504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75" name="Овал 774"/>
            <p:cNvSpPr/>
            <p:nvPr/>
          </p:nvSpPr>
          <p:spPr>
            <a:xfrm rot="5400000">
              <a:off x="1679917" y="1699857"/>
              <a:ext cx="75971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76" name="Овал 775"/>
            <p:cNvSpPr/>
            <p:nvPr/>
          </p:nvSpPr>
          <p:spPr>
            <a:xfrm rot="5400000">
              <a:off x="1922059" y="1734044"/>
              <a:ext cx="78504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77" name="Овал 776"/>
            <p:cNvSpPr/>
            <p:nvPr/>
          </p:nvSpPr>
          <p:spPr>
            <a:xfrm rot="5400000">
              <a:off x="1554409" y="1658072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78" name="Овал 777"/>
            <p:cNvSpPr/>
            <p:nvPr/>
          </p:nvSpPr>
          <p:spPr>
            <a:xfrm rot="5400000">
              <a:off x="1523983" y="1473210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79" name="Овал 778"/>
            <p:cNvSpPr/>
            <p:nvPr/>
          </p:nvSpPr>
          <p:spPr>
            <a:xfrm rot="5400000">
              <a:off x="1802889" y="1420029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80" name="Овал 779"/>
            <p:cNvSpPr/>
            <p:nvPr/>
          </p:nvSpPr>
          <p:spPr>
            <a:xfrm rot="5400000">
              <a:off x="1672311" y="1507395"/>
              <a:ext cx="75971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81" name="Овал 780"/>
            <p:cNvSpPr/>
            <p:nvPr/>
          </p:nvSpPr>
          <p:spPr>
            <a:xfrm rot="5400000">
              <a:off x="1625403" y="1346591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82" name="Овал 781"/>
            <p:cNvSpPr/>
            <p:nvPr/>
          </p:nvSpPr>
          <p:spPr>
            <a:xfrm rot="5400000">
              <a:off x="1924595" y="1374445"/>
              <a:ext cx="78504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83" name="Овал 782"/>
            <p:cNvSpPr/>
            <p:nvPr/>
          </p:nvSpPr>
          <p:spPr>
            <a:xfrm rot="5400000">
              <a:off x="2065316" y="1360519"/>
              <a:ext cx="78504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84" name="Овал 783"/>
            <p:cNvSpPr/>
            <p:nvPr/>
          </p:nvSpPr>
          <p:spPr>
            <a:xfrm rot="5400000">
              <a:off x="1795283" y="1599829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85" name="Овал 784"/>
            <p:cNvSpPr/>
            <p:nvPr/>
          </p:nvSpPr>
          <p:spPr>
            <a:xfrm rot="5400000">
              <a:off x="1923327" y="1563109"/>
              <a:ext cx="78504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86" name="Овал 785"/>
            <p:cNvSpPr/>
            <p:nvPr/>
          </p:nvSpPr>
          <p:spPr>
            <a:xfrm rot="5400000">
              <a:off x="2066584" y="1551711"/>
              <a:ext cx="78504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87" name="Овал 786"/>
            <p:cNvSpPr/>
            <p:nvPr/>
          </p:nvSpPr>
          <p:spPr>
            <a:xfrm rot="5400000">
              <a:off x="1805425" y="1794821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88" name="Овал 787"/>
            <p:cNvSpPr/>
            <p:nvPr/>
          </p:nvSpPr>
          <p:spPr>
            <a:xfrm rot="5400000">
              <a:off x="2047566" y="1732776"/>
              <a:ext cx="75971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89" name="Овал 788"/>
            <p:cNvSpPr/>
            <p:nvPr/>
          </p:nvSpPr>
          <p:spPr>
            <a:xfrm rot="5400000">
              <a:off x="2348026" y="1447884"/>
              <a:ext cx="78503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90" name="Овал 789"/>
            <p:cNvSpPr/>
            <p:nvPr/>
          </p:nvSpPr>
          <p:spPr>
            <a:xfrm rot="5400000">
              <a:off x="2209842" y="1869525"/>
              <a:ext cx="78503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91" name="Овал 790"/>
            <p:cNvSpPr/>
            <p:nvPr/>
          </p:nvSpPr>
          <p:spPr>
            <a:xfrm rot="5400000">
              <a:off x="2226320" y="1503598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92" name="Овал 791"/>
            <p:cNvSpPr/>
            <p:nvPr/>
          </p:nvSpPr>
          <p:spPr>
            <a:xfrm rot="5400000">
              <a:off x="2326474" y="1603627"/>
              <a:ext cx="78504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93" name="Овал 792"/>
            <p:cNvSpPr/>
            <p:nvPr/>
          </p:nvSpPr>
          <p:spPr>
            <a:xfrm rot="5400000">
              <a:off x="2208571" y="1328864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94" name="Овал 793"/>
            <p:cNvSpPr/>
            <p:nvPr/>
          </p:nvSpPr>
          <p:spPr>
            <a:xfrm rot="5400000">
              <a:off x="2193358" y="1670735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95" name="Овал 794"/>
            <p:cNvSpPr/>
            <p:nvPr/>
          </p:nvSpPr>
          <p:spPr>
            <a:xfrm rot="5400000">
              <a:off x="2611717" y="1756836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96" name="Овал 795"/>
            <p:cNvSpPr/>
            <p:nvPr/>
          </p:nvSpPr>
          <p:spPr>
            <a:xfrm rot="5400000">
              <a:off x="2699193" y="1350389"/>
              <a:ext cx="78504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97" name="Овал 796"/>
            <p:cNvSpPr/>
            <p:nvPr/>
          </p:nvSpPr>
          <p:spPr>
            <a:xfrm rot="5400000">
              <a:off x="2632002" y="1883455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98" name="Овал 797"/>
            <p:cNvSpPr/>
            <p:nvPr/>
          </p:nvSpPr>
          <p:spPr>
            <a:xfrm rot="5400000">
              <a:off x="2714404" y="1677065"/>
              <a:ext cx="75971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99" name="Овал 798"/>
            <p:cNvSpPr/>
            <p:nvPr/>
          </p:nvSpPr>
          <p:spPr>
            <a:xfrm rot="5400000">
              <a:off x="2884284" y="1611222"/>
              <a:ext cx="75971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00" name="Овал 799"/>
            <p:cNvSpPr/>
            <p:nvPr/>
          </p:nvSpPr>
          <p:spPr>
            <a:xfrm rot="5400000">
              <a:off x="2700461" y="1506128"/>
              <a:ext cx="78504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01" name="Овал 800"/>
            <p:cNvSpPr/>
            <p:nvPr/>
          </p:nvSpPr>
          <p:spPr>
            <a:xfrm rot="5400000">
              <a:off x="2898229" y="1493469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02" name="Овал 801"/>
            <p:cNvSpPr/>
            <p:nvPr/>
          </p:nvSpPr>
          <p:spPr>
            <a:xfrm rot="5400000">
              <a:off x="2587629" y="1628951"/>
              <a:ext cx="75971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03" name="Овал 802"/>
            <p:cNvSpPr/>
            <p:nvPr/>
          </p:nvSpPr>
          <p:spPr>
            <a:xfrm rot="5400000">
              <a:off x="2754974" y="1821411"/>
              <a:ext cx="78504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04" name="Овал 803"/>
            <p:cNvSpPr/>
            <p:nvPr/>
          </p:nvSpPr>
          <p:spPr>
            <a:xfrm rot="5400000">
              <a:off x="2867803" y="1888519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05" name="Овал 804"/>
            <p:cNvSpPr/>
            <p:nvPr/>
          </p:nvSpPr>
          <p:spPr>
            <a:xfrm rot="5400000">
              <a:off x="2857661" y="1739109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06" name="Овал 805"/>
            <p:cNvSpPr/>
            <p:nvPr/>
          </p:nvSpPr>
          <p:spPr>
            <a:xfrm rot="5400000">
              <a:off x="2779061" y="1597295"/>
              <a:ext cx="78504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07" name="Овал 806"/>
            <p:cNvSpPr/>
            <p:nvPr/>
          </p:nvSpPr>
          <p:spPr>
            <a:xfrm rot="5400000">
              <a:off x="2857661" y="1316203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08" name="Овал 807"/>
            <p:cNvSpPr/>
            <p:nvPr/>
          </p:nvSpPr>
          <p:spPr>
            <a:xfrm rot="5400000">
              <a:off x="2585097" y="1342791"/>
              <a:ext cx="78503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09" name="Овал 808"/>
            <p:cNvSpPr/>
            <p:nvPr/>
          </p:nvSpPr>
          <p:spPr>
            <a:xfrm rot="5400000">
              <a:off x="2609183" y="1485869"/>
              <a:ext cx="78504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10" name="Овал 809"/>
            <p:cNvSpPr/>
            <p:nvPr/>
          </p:nvSpPr>
          <p:spPr>
            <a:xfrm rot="5400000">
              <a:off x="2459587" y="1584634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11" name="Овал 810"/>
            <p:cNvSpPr/>
            <p:nvPr/>
          </p:nvSpPr>
          <p:spPr>
            <a:xfrm rot="5400000">
              <a:off x="2397468" y="1882188"/>
              <a:ext cx="78504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12" name="Овал 811"/>
            <p:cNvSpPr/>
            <p:nvPr/>
          </p:nvSpPr>
          <p:spPr>
            <a:xfrm rot="5400000">
              <a:off x="2425359" y="1317468"/>
              <a:ext cx="78503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13" name="Овал 812"/>
            <p:cNvSpPr/>
            <p:nvPr/>
          </p:nvSpPr>
          <p:spPr>
            <a:xfrm rot="5400000">
              <a:off x="2330275" y="1779627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14" name="Овал 813"/>
            <p:cNvSpPr/>
            <p:nvPr/>
          </p:nvSpPr>
          <p:spPr>
            <a:xfrm rot="5400000">
              <a:off x="2477335" y="1445353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15" name="Овал 814"/>
            <p:cNvSpPr/>
            <p:nvPr/>
          </p:nvSpPr>
          <p:spPr>
            <a:xfrm rot="5400000">
              <a:off x="2512832" y="1832807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16" name="Овал 815"/>
            <p:cNvSpPr/>
            <p:nvPr/>
          </p:nvSpPr>
          <p:spPr>
            <a:xfrm rot="5400000">
              <a:off x="2446909" y="1721383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17" name="Овал 816"/>
            <p:cNvSpPr/>
            <p:nvPr/>
          </p:nvSpPr>
          <p:spPr>
            <a:xfrm rot="5400000">
              <a:off x="655571" y="1874590"/>
              <a:ext cx="75971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18" name="Овал 817"/>
            <p:cNvSpPr>
              <a:spLocks noChangeAspect="1"/>
            </p:cNvSpPr>
            <p:nvPr/>
          </p:nvSpPr>
          <p:spPr>
            <a:xfrm rot="5400000">
              <a:off x="811487" y="1898668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19" name="Овал 818"/>
            <p:cNvSpPr>
              <a:spLocks noChangeAspect="1"/>
            </p:cNvSpPr>
            <p:nvPr/>
          </p:nvSpPr>
          <p:spPr>
            <a:xfrm rot="5400000">
              <a:off x="555400" y="1886005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0" name="Овал 819"/>
            <p:cNvSpPr>
              <a:spLocks noChangeAspect="1"/>
            </p:cNvSpPr>
            <p:nvPr/>
          </p:nvSpPr>
          <p:spPr>
            <a:xfrm rot="5400000">
              <a:off x="664427" y="1756855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1" name="Овал 820"/>
            <p:cNvSpPr/>
            <p:nvPr/>
          </p:nvSpPr>
          <p:spPr>
            <a:xfrm rot="5400000">
              <a:off x="475553" y="1737842"/>
              <a:ext cx="78503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2" name="Овал 821"/>
            <p:cNvSpPr>
              <a:spLocks noChangeAspect="1"/>
            </p:cNvSpPr>
            <p:nvPr/>
          </p:nvSpPr>
          <p:spPr>
            <a:xfrm rot="5400000">
              <a:off x="464124" y="1873341"/>
              <a:ext cx="48114" cy="481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3" name="Овал 822"/>
            <p:cNvSpPr/>
            <p:nvPr/>
          </p:nvSpPr>
          <p:spPr>
            <a:xfrm rot="5400000">
              <a:off x="782346" y="1775828"/>
              <a:ext cx="75971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4" name="Овал 823"/>
            <p:cNvSpPr/>
            <p:nvPr/>
          </p:nvSpPr>
          <p:spPr>
            <a:xfrm rot="5400000">
              <a:off x="528795" y="1588433"/>
              <a:ext cx="75971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5" name="Овал 824"/>
            <p:cNvSpPr/>
            <p:nvPr/>
          </p:nvSpPr>
          <p:spPr>
            <a:xfrm rot="5400000">
              <a:off x="660645" y="1423827"/>
              <a:ext cx="78503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6" name="Овал 825"/>
            <p:cNvSpPr>
              <a:spLocks noChangeAspect="1"/>
            </p:cNvSpPr>
            <p:nvPr/>
          </p:nvSpPr>
          <p:spPr>
            <a:xfrm rot="5400000">
              <a:off x="816558" y="1447905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7" name="Овал 826"/>
            <p:cNvSpPr>
              <a:spLocks noChangeAspect="1"/>
            </p:cNvSpPr>
            <p:nvPr/>
          </p:nvSpPr>
          <p:spPr>
            <a:xfrm rot="5400000">
              <a:off x="475532" y="1547932"/>
              <a:ext cx="45583" cy="481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8" name="Овал 827"/>
            <p:cNvSpPr/>
            <p:nvPr/>
          </p:nvSpPr>
          <p:spPr>
            <a:xfrm rot="5400000">
              <a:off x="531332" y="1433955"/>
              <a:ext cx="75971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9" name="Овал 828"/>
            <p:cNvSpPr>
              <a:spLocks noChangeAspect="1"/>
            </p:cNvSpPr>
            <p:nvPr/>
          </p:nvSpPr>
          <p:spPr>
            <a:xfrm rot="5400000">
              <a:off x="660623" y="1335214"/>
              <a:ext cx="45583" cy="4817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30" name="Овал 829"/>
            <p:cNvSpPr/>
            <p:nvPr/>
          </p:nvSpPr>
          <p:spPr>
            <a:xfrm rot="5400000">
              <a:off x="486962" y="1326330"/>
              <a:ext cx="78503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31" name="Овал 830"/>
            <p:cNvSpPr>
              <a:spLocks noChangeAspect="1"/>
            </p:cNvSpPr>
            <p:nvPr/>
          </p:nvSpPr>
          <p:spPr>
            <a:xfrm rot="5400000">
              <a:off x="461587" y="1432711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32" name="Овал 831"/>
            <p:cNvSpPr/>
            <p:nvPr/>
          </p:nvSpPr>
          <p:spPr>
            <a:xfrm rot="5400000">
              <a:off x="788685" y="1326332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33" name="Овал 832"/>
            <p:cNvSpPr/>
            <p:nvPr/>
          </p:nvSpPr>
          <p:spPr>
            <a:xfrm rot="5400000">
              <a:off x="669517" y="1539052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34" name="Овал 833"/>
            <p:cNvSpPr>
              <a:spLocks noChangeAspect="1"/>
            </p:cNvSpPr>
            <p:nvPr/>
          </p:nvSpPr>
          <p:spPr>
            <a:xfrm rot="5400000">
              <a:off x="625129" y="1641630"/>
              <a:ext cx="48114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35" name="Овал 834"/>
            <p:cNvSpPr/>
            <p:nvPr/>
          </p:nvSpPr>
          <p:spPr>
            <a:xfrm rot="5400000">
              <a:off x="730369" y="1658072"/>
              <a:ext cx="78504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36" name="Овал 835"/>
            <p:cNvSpPr/>
            <p:nvPr/>
          </p:nvSpPr>
          <p:spPr>
            <a:xfrm rot="5400000">
              <a:off x="2803148" y="1413696"/>
              <a:ext cx="75971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37" name="Овал 836"/>
            <p:cNvSpPr/>
            <p:nvPr/>
          </p:nvSpPr>
          <p:spPr>
            <a:xfrm rot="5400000">
              <a:off x="3013595" y="1580835"/>
              <a:ext cx="75971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38" name="Овал 837"/>
            <p:cNvSpPr/>
            <p:nvPr/>
          </p:nvSpPr>
          <p:spPr>
            <a:xfrm rot="5400000">
              <a:off x="3027541" y="1463080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39" name="Овал 838"/>
            <p:cNvSpPr/>
            <p:nvPr/>
          </p:nvSpPr>
          <p:spPr>
            <a:xfrm rot="5400000">
              <a:off x="2992044" y="1690994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40" name="Овал 839"/>
            <p:cNvSpPr/>
            <p:nvPr/>
          </p:nvSpPr>
          <p:spPr>
            <a:xfrm rot="5400000">
              <a:off x="3163192" y="1314936"/>
              <a:ext cx="78504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41" name="Овал 840"/>
            <p:cNvSpPr/>
            <p:nvPr/>
          </p:nvSpPr>
          <p:spPr>
            <a:xfrm rot="5400000">
              <a:off x="2945137" y="1383308"/>
              <a:ext cx="75971" cy="7860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42" name="Овал 841"/>
            <p:cNvSpPr/>
            <p:nvPr/>
          </p:nvSpPr>
          <p:spPr>
            <a:xfrm rot="5400000">
              <a:off x="3073180" y="1374446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43" name="Овал 842"/>
            <p:cNvSpPr/>
            <p:nvPr/>
          </p:nvSpPr>
          <p:spPr>
            <a:xfrm rot="5400000">
              <a:off x="3123890" y="1531454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44" name="Овал 843"/>
            <p:cNvSpPr/>
            <p:nvPr/>
          </p:nvSpPr>
          <p:spPr>
            <a:xfrm rot="5400000">
              <a:off x="3166993" y="1711253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45" name="Овал 844"/>
            <p:cNvSpPr/>
            <p:nvPr/>
          </p:nvSpPr>
          <p:spPr>
            <a:xfrm rot="5400000">
              <a:off x="3089660" y="1770764"/>
              <a:ext cx="75971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46" name="Овал 845"/>
            <p:cNvSpPr/>
            <p:nvPr/>
          </p:nvSpPr>
          <p:spPr>
            <a:xfrm rot="5400000">
              <a:off x="3097270" y="1879655"/>
              <a:ext cx="78503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47" name="Овал 846"/>
            <p:cNvSpPr/>
            <p:nvPr/>
          </p:nvSpPr>
          <p:spPr>
            <a:xfrm rot="5400000">
              <a:off x="3165725" y="1431425"/>
              <a:ext cx="75971" cy="7860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48" name="Овал 847"/>
            <p:cNvSpPr/>
            <p:nvPr/>
          </p:nvSpPr>
          <p:spPr>
            <a:xfrm rot="5400000">
              <a:off x="3017399" y="1308605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49" name="Овал 848"/>
            <p:cNvSpPr/>
            <p:nvPr/>
          </p:nvSpPr>
          <p:spPr>
            <a:xfrm rot="5400000">
              <a:off x="3172064" y="1820145"/>
              <a:ext cx="75971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50" name="Овал 849"/>
            <p:cNvSpPr/>
            <p:nvPr/>
          </p:nvSpPr>
          <p:spPr>
            <a:xfrm rot="5400000">
              <a:off x="3107412" y="1626417"/>
              <a:ext cx="78503" cy="76065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51" name="Овал 850"/>
            <p:cNvSpPr>
              <a:spLocks noChangeAspect="1"/>
            </p:cNvSpPr>
            <p:nvPr/>
          </p:nvSpPr>
          <p:spPr>
            <a:xfrm rot="5400000">
              <a:off x="2311244" y="1920192"/>
              <a:ext cx="48114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52" name="Овал 851"/>
            <p:cNvSpPr>
              <a:spLocks noChangeAspect="1"/>
            </p:cNvSpPr>
            <p:nvPr/>
          </p:nvSpPr>
          <p:spPr>
            <a:xfrm rot="5400000">
              <a:off x="2028531" y="1835358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53" name="Овал 852"/>
            <p:cNvSpPr>
              <a:spLocks noChangeAspect="1"/>
            </p:cNvSpPr>
            <p:nvPr/>
          </p:nvSpPr>
          <p:spPr>
            <a:xfrm rot="5400000">
              <a:off x="2164184" y="1778379"/>
              <a:ext cx="48114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54" name="Овал 853"/>
            <p:cNvSpPr>
              <a:spLocks noChangeAspect="1"/>
            </p:cNvSpPr>
            <p:nvPr/>
          </p:nvSpPr>
          <p:spPr>
            <a:xfrm rot="5400000">
              <a:off x="1905559" y="1894866"/>
              <a:ext cx="45583" cy="481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55" name="Овал 854"/>
            <p:cNvSpPr>
              <a:spLocks noChangeAspect="1"/>
            </p:cNvSpPr>
            <p:nvPr/>
          </p:nvSpPr>
          <p:spPr>
            <a:xfrm rot="5400000">
              <a:off x="2208552" y="1430177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56" name="Овал 855"/>
            <p:cNvSpPr>
              <a:spLocks noChangeAspect="1"/>
            </p:cNvSpPr>
            <p:nvPr/>
          </p:nvSpPr>
          <p:spPr>
            <a:xfrm rot="5400000">
              <a:off x="1986698" y="1651760"/>
              <a:ext cx="48114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57" name="Овал 856"/>
            <p:cNvSpPr>
              <a:spLocks noChangeAspect="1"/>
            </p:cNvSpPr>
            <p:nvPr/>
          </p:nvSpPr>
          <p:spPr>
            <a:xfrm rot="5400000">
              <a:off x="2387306" y="1383327"/>
              <a:ext cx="45583" cy="481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58" name="Овал 857"/>
            <p:cNvSpPr>
              <a:spLocks noChangeAspect="1"/>
            </p:cNvSpPr>
            <p:nvPr/>
          </p:nvSpPr>
          <p:spPr>
            <a:xfrm rot="5400000">
              <a:off x="2032338" y="1428911"/>
              <a:ext cx="48114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59" name="Овал 858"/>
            <p:cNvSpPr>
              <a:spLocks noChangeAspect="1"/>
            </p:cNvSpPr>
            <p:nvPr/>
          </p:nvSpPr>
          <p:spPr>
            <a:xfrm rot="5400000">
              <a:off x="1852316" y="1337745"/>
              <a:ext cx="48114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60" name="Овал 859"/>
            <p:cNvSpPr>
              <a:spLocks noChangeAspect="1"/>
            </p:cNvSpPr>
            <p:nvPr/>
          </p:nvSpPr>
          <p:spPr>
            <a:xfrm rot="5400000">
              <a:off x="2142629" y="1625171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61" name="Овал 860"/>
            <p:cNvSpPr>
              <a:spLocks noChangeAspect="1"/>
            </p:cNvSpPr>
            <p:nvPr/>
          </p:nvSpPr>
          <p:spPr>
            <a:xfrm rot="5400000">
              <a:off x="2408859" y="1685947"/>
              <a:ext cx="48114" cy="4817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62" name="Овал 861"/>
            <p:cNvSpPr>
              <a:spLocks noChangeAspect="1"/>
            </p:cNvSpPr>
            <p:nvPr/>
          </p:nvSpPr>
          <p:spPr>
            <a:xfrm rot="5400000">
              <a:off x="1839637" y="1725200"/>
              <a:ext cx="48116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63" name="Овал 862"/>
            <p:cNvSpPr>
              <a:spLocks noChangeAspect="1"/>
            </p:cNvSpPr>
            <p:nvPr/>
          </p:nvSpPr>
          <p:spPr>
            <a:xfrm rot="5400000">
              <a:off x="1593692" y="1785977"/>
              <a:ext cx="48116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64" name="Овал 863"/>
            <p:cNvSpPr>
              <a:spLocks noChangeAspect="1"/>
            </p:cNvSpPr>
            <p:nvPr/>
          </p:nvSpPr>
          <p:spPr>
            <a:xfrm rot="5400000">
              <a:off x="1703986" y="1792308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65" name="Овал 864"/>
            <p:cNvSpPr>
              <a:spLocks noChangeAspect="1"/>
            </p:cNvSpPr>
            <p:nvPr/>
          </p:nvSpPr>
          <p:spPr>
            <a:xfrm rot="5400000">
              <a:off x="1556927" y="1901199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66" name="Овал 865"/>
            <p:cNvSpPr>
              <a:spLocks noChangeAspect="1"/>
            </p:cNvSpPr>
            <p:nvPr/>
          </p:nvSpPr>
          <p:spPr>
            <a:xfrm rot="5400000">
              <a:off x="1856117" y="1483358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67" name="Овал 866"/>
            <p:cNvSpPr>
              <a:spLocks noChangeAspect="1"/>
            </p:cNvSpPr>
            <p:nvPr/>
          </p:nvSpPr>
          <p:spPr>
            <a:xfrm rot="5400000">
              <a:off x="1553122" y="1588451"/>
              <a:ext cx="45583" cy="4817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68" name="Овал 867"/>
            <p:cNvSpPr>
              <a:spLocks noChangeAspect="1"/>
            </p:cNvSpPr>
            <p:nvPr/>
          </p:nvSpPr>
          <p:spPr>
            <a:xfrm rot="5400000">
              <a:off x="1700182" y="1370667"/>
              <a:ext cx="45583" cy="4817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69" name="Овал 868"/>
            <p:cNvSpPr>
              <a:spLocks noChangeAspect="1"/>
            </p:cNvSpPr>
            <p:nvPr/>
          </p:nvSpPr>
          <p:spPr>
            <a:xfrm rot="5400000">
              <a:off x="1539177" y="1354206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70" name="Овал 869"/>
            <p:cNvSpPr>
              <a:spLocks noChangeAspect="1"/>
            </p:cNvSpPr>
            <p:nvPr/>
          </p:nvSpPr>
          <p:spPr>
            <a:xfrm rot="5400000">
              <a:off x="1690040" y="1623905"/>
              <a:ext cx="45583" cy="4817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71" name="Овал 870"/>
            <p:cNvSpPr>
              <a:spLocks noChangeAspect="1"/>
            </p:cNvSpPr>
            <p:nvPr/>
          </p:nvSpPr>
          <p:spPr>
            <a:xfrm rot="5400000">
              <a:off x="3188528" y="1907531"/>
              <a:ext cx="48116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72" name="Овал 871"/>
            <p:cNvSpPr>
              <a:spLocks noChangeAspect="1"/>
            </p:cNvSpPr>
            <p:nvPr/>
          </p:nvSpPr>
          <p:spPr>
            <a:xfrm rot="5400000">
              <a:off x="3194866" y="1645430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73" name="Овал 872"/>
            <p:cNvSpPr>
              <a:spLocks noChangeAspect="1"/>
            </p:cNvSpPr>
            <p:nvPr/>
          </p:nvSpPr>
          <p:spPr>
            <a:xfrm rot="5400000">
              <a:off x="2986954" y="1794840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74" name="Овал 873"/>
            <p:cNvSpPr>
              <a:spLocks noChangeAspect="1"/>
            </p:cNvSpPr>
            <p:nvPr/>
          </p:nvSpPr>
          <p:spPr>
            <a:xfrm rot="5400000">
              <a:off x="2990759" y="1537804"/>
              <a:ext cx="48116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75" name="Овал 874"/>
            <p:cNvSpPr>
              <a:spLocks noChangeAspect="1"/>
            </p:cNvSpPr>
            <p:nvPr/>
          </p:nvSpPr>
          <p:spPr>
            <a:xfrm rot="5400000">
              <a:off x="3199937" y="1528941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76" name="Овал 875"/>
            <p:cNvSpPr>
              <a:spLocks noChangeAspect="1"/>
            </p:cNvSpPr>
            <p:nvPr/>
          </p:nvSpPr>
          <p:spPr>
            <a:xfrm rot="5400000">
              <a:off x="3009773" y="1414983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77" name="Овал 876"/>
            <p:cNvSpPr>
              <a:spLocks noChangeAspect="1"/>
            </p:cNvSpPr>
            <p:nvPr/>
          </p:nvSpPr>
          <p:spPr>
            <a:xfrm rot="5400000">
              <a:off x="3097250" y="1715070"/>
              <a:ext cx="48116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78" name="Овал 877"/>
            <p:cNvSpPr>
              <a:spLocks noChangeAspect="1"/>
            </p:cNvSpPr>
            <p:nvPr/>
          </p:nvSpPr>
          <p:spPr>
            <a:xfrm rot="5400000">
              <a:off x="3026256" y="1882207"/>
              <a:ext cx="48116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79" name="Овал 878"/>
            <p:cNvSpPr>
              <a:spLocks noChangeAspect="1"/>
            </p:cNvSpPr>
            <p:nvPr/>
          </p:nvSpPr>
          <p:spPr>
            <a:xfrm rot="5400000">
              <a:off x="2742279" y="1907531"/>
              <a:ext cx="48116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80" name="Овал 879"/>
            <p:cNvSpPr>
              <a:spLocks noChangeAspect="1"/>
            </p:cNvSpPr>
            <p:nvPr/>
          </p:nvSpPr>
          <p:spPr>
            <a:xfrm rot="5400000">
              <a:off x="2795522" y="1730264"/>
              <a:ext cx="45583" cy="4817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81" name="Овал 880"/>
            <p:cNvSpPr>
              <a:spLocks noChangeAspect="1"/>
            </p:cNvSpPr>
            <p:nvPr/>
          </p:nvSpPr>
          <p:spPr>
            <a:xfrm rot="5400000">
              <a:off x="2569866" y="1910062"/>
              <a:ext cx="48114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82" name="Овал 881"/>
            <p:cNvSpPr>
              <a:spLocks noChangeAspect="1"/>
            </p:cNvSpPr>
            <p:nvPr/>
          </p:nvSpPr>
          <p:spPr>
            <a:xfrm rot="5400000">
              <a:off x="2841163" y="1502351"/>
              <a:ext cx="48116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83" name="Овал 882"/>
            <p:cNvSpPr>
              <a:spLocks noChangeAspect="1"/>
            </p:cNvSpPr>
            <p:nvPr/>
          </p:nvSpPr>
          <p:spPr>
            <a:xfrm rot="5400000">
              <a:off x="2470978" y="1527674"/>
              <a:ext cx="48116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84" name="Овал 883"/>
            <p:cNvSpPr>
              <a:spLocks noChangeAspect="1"/>
            </p:cNvSpPr>
            <p:nvPr/>
          </p:nvSpPr>
          <p:spPr>
            <a:xfrm rot="5400000">
              <a:off x="2771435" y="1333947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85" name="Овал 884"/>
            <p:cNvSpPr>
              <a:spLocks noChangeAspect="1"/>
            </p:cNvSpPr>
            <p:nvPr/>
          </p:nvSpPr>
          <p:spPr>
            <a:xfrm rot="5400000">
              <a:off x="2568594" y="1468164"/>
              <a:ext cx="45583" cy="4563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86" name="Овал 885"/>
            <p:cNvSpPr>
              <a:spLocks noChangeAspect="1"/>
            </p:cNvSpPr>
            <p:nvPr/>
          </p:nvSpPr>
          <p:spPr>
            <a:xfrm rot="5400000">
              <a:off x="2719457" y="1603646"/>
              <a:ext cx="45583" cy="4817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281628" name="Группа 886"/>
          <p:cNvGrpSpPr>
            <a:grpSpLocks/>
          </p:cNvGrpSpPr>
          <p:nvPr/>
        </p:nvGrpSpPr>
        <p:grpSpPr bwMode="auto">
          <a:xfrm>
            <a:off x="3829050" y="4897438"/>
            <a:ext cx="1790700" cy="674687"/>
            <a:chOff x="4000496" y="1285860"/>
            <a:chExt cx="2857520" cy="1076259"/>
          </a:xfrm>
        </p:grpSpPr>
        <p:sp>
          <p:nvSpPr>
            <p:cNvPr id="888" name="Прямоугольник 887"/>
            <p:cNvSpPr/>
            <p:nvPr/>
          </p:nvSpPr>
          <p:spPr>
            <a:xfrm>
              <a:off x="4000496" y="1285860"/>
              <a:ext cx="2844854" cy="1076259"/>
            </a:xfrm>
            <a:prstGeom prst="rect">
              <a:avLst/>
            </a:prstGeom>
            <a:solidFill>
              <a:srgbClr val="C5EAFB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889" name="Прямая соединительная линия 888"/>
            <p:cNvCxnSpPr/>
            <p:nvPr/>
          </p:nvCxnSpPr>
          <p:spPr>
            <a:xfrm>
              <a:off x="4013163" y="1989861"/>
              <a:ext cx="2844853" cy="0"/>
            </a:xfrm>
            <a:prstGeom prst="line">
              <a:avLst/>
            </a:prstGeom>
            <a:solidFill>
              <a:srgbClr val="C5EAFB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0" name="Овал 889"/>
            <p:cNvSpPr>
              <a:spLocks noChangeAspect="1"/>
            </p:cNvSpPr>
            <p:nvPr/>
          </p:nvSpPr>
          <p:spPr>
            <a:xfrm rot="167122">
              <a:off x="4357687" y="2283616"/>
              <a:ext cx="48131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91" name="Овал 890"/>
            <p:cNvSpPr>
              <a:spLocks noChangeAspect="1"/>
            </p:cNvSpPr>
            <p:nvPr/>
          </p:nvSpPr>
          <p:spPr>
            <a:xfrm rot="167122">
              <a:off x="4388086" y="2078493"/>
              <a:ext cx="48131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92" name="Овал 891"/>
            <p:cNvSpPr>
              <a:spLocks noChangeAspect="1"/>
            </p:cNvSpPr>
            <p:nvPr/>
          </p:nvSpPr>
          <p:spPr>
            <a:xfrm rot="167122">
              <a:off x="5155664" y="2058234"/>
              <a:ext cx="4559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93" name="Овал 892"/>
            <p:cNvSpPr>
              <a:spLocks noChangeAspect="1"/>
            </p:cNvSpPr>
            <p:nvPr/>
          </p:nvSpPr>
          <p:spPr>
            <a:xfrm rot="167122">
              <a:off x="4646479" y="2207645"/>
              <a:ext cx="45599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94" name="Овал 893"/>
            <p:cNvSpPr>
              <a:spLocks noChangeAspect="1"/>
            </p:cNvSpPr>
            <p:nvPr/>
          </p:nvSpPr>
          <p:spPr>
            <a:xfrm rot="167122">
              <a:off x="5122732" y="2263357"/>
              <a:ext cx="45599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95" name="Овал 894"/>
            <p:cNvSpPr>
              <a:spLocks noChangeAspect="1"/>
            </p:cNvSpPr>
            <p:nvPr/>
          </p:nvSpPr>
          <p:spPr>
            <a:xfrm rot="167122">
              <a:off x="5462189" y="2086091"/>
              <a:ext cx="45599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96" name="Овал 895"/>
            <p:cNvSpPr>
              <a:spLocks noChangeAspect="1"/>
            </p:cNvSpPr>
            <p:nvPr/>
          </p:nvSpPr>
          <p:spPr>
            <a:xfrm rot="167122">
              <a:off x="4874472" y="2086091"/>
              <a:ext cx="45599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97" name="Овал 896"/>
            <p:cNvSpPr>
              <a:spLocks noChangeAspect="1"/>
            </p:cNvSpPr>
            <p:nvPr/>
          </p:nvSpPr>
          <p:spPr>
            <a:xfrm rot="167122">
              <a:off x="4109427" y="2113946"/>
              <a:ext cx="45599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98" name="Овал 897"/>
            <p:cNvSpPr>
              <a:spLocks noChangeAspect="1"/>
            </p:cNvSpPr>
            <p:nvPr/>
          </p:nvSpPr>
          <p:spPr>
            <a:xfrm rot="167122">
              <a:off x="6062572" y="2265889"/>
              <a:ext cx="48133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99" name="Овал 898"/>
            <p:cNvSpPr>
              <a:spLocks noChangeAspect="1"/>
            </p:cNvSpPr>
            <p:nvPr/>
          </p:nvSpPr>
          <p:spPr>
            <a:xfrm rot="167122">
              <a:off x="6156303" y="2111415"/>
              <a:ext cx="48131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00" name="Овал 899"/>
            <p:cNvSpPr>
              <a:spLocks noChangeAspect="1"/>
            </p:cNvSpPr>
            <p:nvPr/>
          </p:nvSpPr>
          <p:spPr>
            <a:xfrm rot="167122">
              <a:off x="6386829" y="2243098"/>
              <a:ext cx="48133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01" name="Овал 900"/>
            <p:cNvSpPr>
              <a:spLocks noChangeAspect="1"/>
            </p:cNvSpPr>
            <p:nvPr/>
          </p:nvSpPr>
          <p:spPr>
            <a:xfrm rot="167122">
              <a:off x="5652183" y="2276018"/>
              <a:ext cx="48133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02" name="Овал 901"/>
            <p:cNvSpPr>
              <a:spLocks noChangeAspect="1"/>
            </p:cNvSpPr>
            <p:nvPr/>
          </p:nvSpPr>
          <p:spPr>
            <a:xfrm rot="167122">
              <a:off x="6703488" y="2238033"/>
              <a:ext cx="45599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03" name="Овал 902"/>
            <p:cNvSpPr>
              <a:spLocks noChangeAspect="1"/>
            </p:cNvSpPr>
            <p:nvPr/>
          </p:nvSpPr>
          <p:spPr>
            <a:xfrm rot="167122">
              <a:off x="6508426" y="2037975"/>
              <a:ext cx="45599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04" name="Овал 903"/>
            <p:cNvSpPr>
              <a:spLocks noChangeAspect="1"/>
            </p:cNvSpPr>
            <p:nvPr/>
          </p:nvSpPr>
          <p:spPr>
            <a:xfrm rot="167122">
              <a:off x="5796580" y="2065832"/>
              <a:ext cx="45599" cy="481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05" name="Овал 904"/>
            <p:cNvSpPr/>
            <p:nvPr/>
          </p:nvSpPr>
          <p:spPr>
            <a:xfrm rot="5400000">
              <a:off x="4689557" y="1860695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06" name="Овал 905"/>
            <p:cNvSpPr>
              <a:spLocks noChangeAspect="1"/>
            </p:cNvSpPr>
            <p:nvPr/>
          </p:nvSpPr>
          <p:spPr>
            <a:xfrm rot="5400000">
              <a:off x="4842816" y="1884758"/>
              <a:ext cx="48114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07" name="Овал 906"/>
            <p:cNvSpPr>
              <a:spLocks noChangeAspect="1"/>
            </p:cNvSpPr>
            <p:nvPr/>
          </p:nvSpPr>
          <p:spPr>
            <a:xfrm rot="5400000">
              <a:off x="4586954" y="1872097"/>
              <a:ext cx="48116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08" name="Овал 907"/>
            <p:cNvSpPr/>
            <p:nvPr/>
          </p:nvSpPr>
          <p:spPr>
            <a:xfrm rot="5400000">
              <a:off x="4992281" y="1859430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09" name="Овал 908"/>
            <p:cNvSpPr/>
            <p:nvPr/>
          </p:nvSpPr>
          <p:spPr>
            <a:xfrm rot="5400000">
              <a:off x="4541360" y="1737876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10" name="Овал 909"/>
            <p:cNvSpPr/>
            <p:nvPr/>
          </p:nvSpPr>
          <p:spPr>
            <a:xfrm rot="5400000">
              <a:off x="4813688" y="1761933"/>
              <a:ext cx="78503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11" name="Овал 910"/>
            <p:cNvSpPr/>
            <p:nvPr/>
          </p:nvSpPr>
          <p:spPr>
            <a:xfrm rot="5400000">
              <a:off x="4428631" y="1627717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12" name="Овал 911"/>
            <p:cNvSpPr/>
            <p:nvPr/>
          </p:nvSpPr>
          <p:spPr>
            <a:xfrm rot="5400000">
              <a:off x="4526161" y="1573272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13" name="Овал 912"/>
            <p:cNvSpPr/>
            <p:nvPr/>
          </p:nvSpPr>
          <p:spPr>
            <a:xfrm rot="5400000">
              <a:off x="4694623" y="1409932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14" name="Овал 913"/>
            <p:cNvSpPr>
              <a:spLocks noChangeAspect="1"/>
            </p:cNvSpPr>
            <p:nvPr/>
          </p:nvSpPr>
          <p:spPr>
            <a:xfrm rot="5400000">
              <a:off x="4850413" y="1431464"/>
              <a:ext cx="45583" cy="4813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15" name="Овал 914"/>
            <p:cNvSpPr>
              <a:spLocks noChangeAspect="1"/>
            </p:cNvSpPr>
            <p:nvPr/>
          </p:nvSpPr>
          <p:spPr>
            <a:xfrm rot="5400000">
              <a:off x="4405826" y="1506168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16" name="Овал 915"/>
            <p:cNvSpPr/>
            <p:nvPr/>
          </p:nvSpPr>
          <p:spPr>
            <a:xfrm rot="5400000">
              <a:off x="4532494" y="1407401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17" name="Овал 916"/>
            <p:cNvSpPr>
              <a:spLocks noChangeAspect="1"/>
            </p:cNvSpPr>
            <p:nvPr/>
          </p:nvSpPr>
          <p:spPr>
            <a:xfrm rot="5400000">
              <a:off x="4694618" y="1321305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18" name="Овал 917"/>
            <p:cNvSpPr/>
            <p:nvPr/>
          </p:nvSpPr>
          <p:spPr>
            <a:xfrm rot="5400000">
              <a:off x="4522361" y="1313702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19" name="Овал 918"/>
            <p:cNvSpPr>
              <a:spLocks noChangeAspect="1"/>
            </p:cNvSpPr>
            <p:nvPr/>
          </p:nvSpPr>
          <p:spPr>
            <a:xfrm rot="5400000">
              <a:off x="4459025" y="1387147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20" name="Овал 919"/>
            <p:cNvSpPr/>
            <p:nvPr/>
          </p:nvSpPr>
          <p:spPr>
            <a:xfrm rot="5400000">
              <a:off x="4821286" y="1311170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21" name="Овал 920"/>
            <p:cNvSpPr/>
            <p:nvPr/>
          </p:nvSpPr>
          <p:spPr>
            <a:xfrm rot="5400000">
              <a:off x="4960615" y="1369415"/>
              <a:ext cx="78504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22" name="Овал 921"/>
            <p:cNvSpPr/>
            <p:nvPr/>
          </p:nvSpPr>
          <p:spPr>
            <a:xfrm rot="5400000">
              <a:off x="4703489" y="1522625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23" name="Овал 922"/>
            <p:cNvSpPr/>
            <p:nvPr/>
          </p:nvSpPr>
          <p:spPr>
            <a:xfrm rot="5400000">
              <a:off x="4835219" y="1596063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24" name="Овал 923"/>
            <p:cNvSpPr/>
            <p:nvPr/>
          </p:nvSpPr>
          <p:spPr>
            <a:xfrm rot="5400000">
              <a:off x="4987215" y="1568207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25" name="Овал 924"/>
            <p:cNvSpPr>
              <a:spLocks noChangeAspect="1"/>
            </p:cNvSpPr>
            <p:nvPr/>
          </p:nvSpPr>
          <p:spPr>
            <a:xfrm rot="5400000">
              <a:off x="4659152" y="1627722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26" name="Овал 925"/>
            <p:cNvSpPr/>
            <p:nvPr/>
          </p:nvSpPr>
          <p:spPr>
            <a:xfrm rot="5400000">
              <a:off x="4716156" y="1682162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27" name="Овал 926"/>
            <p:cNvSpPr/>
            <p:nvPr/>
          </p:nvSpPr>
          <p:spPr>
            <a:xfrm rot="5400000">
              <a:off x="4970750" y="1734076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28" name="Овал 927"/>
            <p:cNvSpPr/>
            <p:nvPr/>
          </p:nvSpPr>
          <p:spPr>
            <a:xfrm rot="5400000">
              <a:off x="5245607" y="1867028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29" name="Овал 928"/>
            <p:cNvSpPr/>
            <p:nvPr/>
          </p:nvSpPr>
          <p:spPr>
            <a:xfrm rot="5400000">
              <a:off x="5633198" y="1877156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30" name="Овал 929"/>
            <p:cNvSpPr/>
            <p:nvPr/>
          </p:nvSpPr>
          <p:spPr>
            <a:xfrm rot="5400000">
              <a:off x="5251941" y="1701156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31" name="Овал 930"/>
            <p:cNvSpPr/>
            <p:nvPr/>
          </p:nvSpPr>
          <p:spPr>
            <a:xfrm rot="5400000">
              <a:off x="5493868" y="1735343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32" name="Овал 931"/>
            <p:cNvSpPr/>
            <p:nvPr/>
          </p:nvSpPr>
          <p:spPr>
            <a:xfrm rot="5400000">
              <a:off x="5125278" y="1658105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33" name="Овал 932"/>
            <p:cNvSpPr/>
            <p:nvPr/>
          </p:nvSpPr>
          <p:spPr>
            <a:xfrm rot="5400000">
              <a:off x="5096146" y="1471975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34" name="Овал 933"/>
            <p:cNvSpPr/>
            <p:nvPr/>
          </p:nvSpPr>
          <p:spPr>
            <a:xfrm rot="5400000">
              <a:off x="5374805" y="1418795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35" name="Овал 934"/>
            <p:cNvSpPr/>
            <p:nvPr/>
          </p:nvSpPr>
          <p:spPr>
            <a:xfrm rot="5400000">
              <a:off x="5244342" y="1508696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36" name="Овал 935"/>
            <p:cNvSpPr/>
            <p:nvPr/>
          </p:nvSpPr>
          <p:spPr>
            <a:xfrm rot="5400000">
              <a:off x="5198743" y="1346624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37" name="Овал 936"/>
            <p:cNvSpPr/>
            <p:nvPr/>
          </p:nvSpPr>
          <p:spPr>
            <a:xfrm rot="5400000">
              <a:off x="5496402" y="1375746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38" name="Овал 937"/>
            <p:cNvSpPr/>
            <p:nvPr/>
          </p:nvSpPr>
          <p:spPr>
            <a:xfrm rot="5400000">
              <a:off x="5636997" y="1359284"/>
              <a:ext cx="78504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39" name="Овал 938"/>
            <p:cNvSpPr/>
            <p:nvPr/>
          </p:nvSpPr>
          <p:spPr>
            <a:xfrm rot="5400000">
              <a:off x="5365939" y="1599861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40" name="Овал 939"/>
            <p:cNvSpPr/>
            <p:nvPr/>
          </p:nvSpPr>
          <p:spPr>
            <a:xfrm rot="5400000">
              <a:off x="5495135" y="1561874"/>
              <a:ext cx="78504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41" name="Овал 940"/>
            <p:cNvSpPr/>
            <p:nvPr/>
          </p:nvSpPr>
          <p:spPr>
            <a:xfrm rot="5400000">
              <a:off x="5638264" y="1553012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42" name="Овал 941"/>
            <p:cNvSpPr/>
            <p:nvPr/>
          </p:nvSpPr>
          <p:spPr>
            <a:xfrm rot="5400000">
              <a:off x="5376072" y="1794853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43" name="Овал 942"/>
            <p:cNvSpPr/>
            <p:nvPr/>
          </p:nvSpPr>
          <p:spPr>
            <a:xfrm rot="5400000">
              <a:off x="5619265" y="1734076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44" name="Овал 943"/>
            <p:cNvSpPr/>
            <p:nvPr/>
          </p:nvSpPr>
          <p:spPr>
            <a:xfrm rot="5400000">
              <a:off x="5919457" y="1449184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45" name="Овал 944"/>
            <p:cNvSpPr/>
            <p:nvPr/>
          </p:nvSpPr>
          <p:spPr>
            <a:xfrm rot="5400000">
              <a:off x="5782661" y="1869558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46" name="Овал 945"/>
            <p:cNvSpPr/>
            <p:nvPr/>
          </p:nvSpPr>
          <p:spPr>
            <a:xfrm rot="5400000">
              <a:off x="5799126" y="1503631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47" name="Овал 946"/>
            <p:cNvSpPr/>
            <p:nvPr/>
          </p:nvSpPr>
          <p:spPr>
            <a:xfrm rot="5400000">
              <a:off x="5897922" y="1602394"/>
              <a:ext cx="78504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48" name="Овал 947"/>
            <p:cNvSpPr/>
            <p:nvPr/>
          </p:nvSpPr>
          <p:spPr>
            <a:xfrm rot="5400000">
              <a:off x="5780127" y="1327629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49" name="Овал 948"/>
            <p:cNvSpPr/>
            <p:nvPr/>
          </p:nvSpPr>
          <p:spPr>
            <a:xfrm rot="5400000">
              <a:off x="5766194" y="1670768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50" name="Овал 949"/>
            <p:cNvSpPr/>
            <p:nvPr/>
          </p:nvSpPr>
          <p:spPr>
            <a:xfrm rot="5400000">
              <a:off x="6184181" y="1756869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51" name="Овал 950"/>
            <p:cNvSpPr/>
            <p:nvPr/>
          </p:nvSpPr>
          <p:spPr>
            <a:xfrm rot="5400000">
              <a:off x="6270313" y="1349155"/>
              <a:ext cx="78504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52" name="Овал 951"/>
            <p:cNvSpPr/>
            <p:nvPr/>
          </p:nvSpPr>
          <p:spPr>
            <a:xfrm rot="5400000">
              <a:off x="6204448" y="1883487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53" name="Овал 952"/>
            <p:cNvSpPr/>
            <p:nvPr/>
          </p:nvSpPr>
          <p:spPr>
            <a:xfrm rot="5400000">
              <a:off x="6286779" y="1677097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54" name="Овал 953"/>
            <p:cNvSpPr/>
            <p:nvPr/>
          </p:nvSpPr>
          <p:spPr>
            <a:xfrm rot="5400000">
              <a:off x="6456507" y="1611257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55" name="Овал 954"/>
            <p:cNvSpPr/>
            <p:nvPr/>
          </p:nvSpPr>
          <p:spPr>
            <a:xfrm rot="5400000">
              <a:off x="6271580" y="1507429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56" name="Овал 955"/>
            <p:cNvSpPr/>
            <p:nvPr/>
          </p:nvSpPr>
          <p:spPr>
            <a:xfrm rot="5400000">
              <a:off x="6469174" y="1492235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57" name="Овал 956"/>
            <p:cNvSpPr/>
            <p:nvPr/>
          </p:nvSpPr>
          <p:spPr>
            <a:xfrm rot="5400000">
              <a:off x="6160116" y="1628983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58" name="Овал 957"/>
            <p:cNvSpPr/>
            <p:nvPr/>
          </p:nvSpPr>
          <p:spPr>
            <a:xfrm rot="5400000">
              <a:off x="6326045" y="1820177"/>
              <a:ext cx="78504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59" name="Овал 958"/>
            <p:cNvSpPr/>
            <p:nvPr/>
          </p:nvSpPr>
          <p:spPr>
            <a:xfrm rot="5400000">
              <a:off x="6438775" y="1887285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60" name="Овал 959"/>
            <p:cNvSpPr/>
            <p:nvPr/>
          </p:nvSpPr>
          <p:spPr>
            <a:xfrm rot="5400000">
              <a:off x="6429909" y="1739141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61" name="Овал 960"/>
            <p:cNvSpPr/>
            <p:nvPr/>
          </p:nvSpPr>
          <p:spPr>
            <a:xfrm rot="5400000">
              <a:off x="6351377" y="1597328"/>
              <a:ext cx="78504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62" name="Овал 961"/>
            <p:cNvSpPr/>
            <p:nvPr/>
          </p:nvSpPr>
          <p:spPr>
            <a:xfrm rot="5400000">
              <a:off x="6429909" y="1316235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63" name="Овал 962"/>
            <p:cNvSpPr/>
            <p:nvPr/>
          </p:nvSpPr>
          <p:spPr>
            <a:xfrm rot="5400000">
              <a:off x="6156317" y="1341559"/>
              <a:ext cx="78503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64" name="Овал 963"/>
            <p:cNvSpPr/>
            <p:nvPr/>
          </p:nvSpPr>
          <p:spPr>
            <a:xfrm rot="5400000">
              <a:off x="6180382" y="1487170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65" name="Овал 964"/>
            <p:cNvSpPr/>
            <p:nvPr/>
          </p:nvSpPr>
          <p:spPr>
            <a:xfrm rot="5400000">
              <a:off x="6030919" y="1583402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66" name="Овал 965"/>
            <p:cNvSpPr/>
            <p:nvPr/>
          </p:nvSpPr>
          <p:spPr>
            <a:xfrm rot="5400000">
              <a:off x="5970121" y="1882221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67" name="Овал 966"/>
            <p:cNvSpPr/>
            <p:nvPr/>
          </p:nvSpPr>
          <p:spPr>
            <a:xfrm rot="5400000">
              <a:off x="5997989" y="1317500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68" name="Овал 967"/>
            <p:cNvSpPr/>
            <p:nvPr/>
          </p:nvSpPr>
          <p:spPr>
            <a:xfrm rot="5400000">
              <a:off x="5902990" y="1779659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69" name="Овал 968"/>
            <p:cNvSpPr/>
            <p:nvPr/>
          </p:nvSpPr>
          <p:spPr>
            <a:xfrm rot="5400000">
              <a:off x="6049919" y="1445386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70" name="Овал 969"/>
            <p:cNvSpPr/>
            <p:nvPr/>
          </p:nvSpPr>
          <p:spPr>
            <a:xfrm rot="5400000">
              <a:off x="6085385" y="1832840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71" name="Овал 970"/>
            <p:cNvSpPr/>
            <p:nvPr/>
          </p:nvSpPr>
          <p:spPr>
            <a:xfrm rot="5400000">
              <a:off x="6018253" y="1720148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72" name="Овал 971"/>
            <p:cNvSpPr/>
            <p:nvPr/>
          </p:nvSpPr>
          <p:spPr>
            <a:xfrm rot="5400000">
              <a:off x="4227236" y="1874624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73" name="Овал 972"/>
            <p:cNvSpPr>
              <a:spLocks noChangeAspect="1"/>
            </p:cNvSpPr>
            <p:nvPr/>
          </p:nvSpPr>
          <p:spPr>
            <a:xfrm rot="5400000">
              <a:off x="4383027" y="1898687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74" name="Овал 973"/>
            <p:cNvSpPr>
              <a:spLocks noChangeAspect="1"/>
            </p:cNvSpPr>
            <p:nvPr/>
          </p:nvSpPr>
          <p:spPr>
            <a:xfrm rot="5400000">
              <a:off x="4127167" y="1886024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75" name="Овал 974"/>
            <p:cNvSpPr>
              <a:spLocks noChangeAspect="1"/>
            </p:cNvSpPr>
            <p:nvPr/>
          </p:nvSpPr>
          <p:spPr>
            <a:xfrm rot="5400000">
              <a:off x="4236098" y="1756874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76" name="Овал 975"/>
            <p:cNvSpPr/>
            <p:nvPr/>
          </p:nvSpPr>
          <p:spPr>
            <a:xfrm rot="5400000">
              <a:off x="4047377" y="1737875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77" name="Овал 976"/>
            <p:cNvSpPr/>
            <p:nvPr/>
          </p:nvSpPr>
          <p:spPr>
            <a:xfrm rot="5400000">
              <a:off x="4353899" y="1775862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78" name="Овал 977"/>
            <p:cNvSpPr/>
            <p:nvPr/>
          </p:nvSpPr>
          <p:spPr>
            <a:xfrm rot="5400000">
              <a:off x="4100573" y="1588466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79" name="Овал 978"/>
            <p:cNvSpPr/>
            <p:nvPr/>
          </p:nvSpPr>
          <p:spPr>
            <a:xfrm rot="5400000">
              <a:off x="4232304" y="1423860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80" name="Овал 979"/>
            <p:cNvSpPr>
              <a:spLocks noChangeAspect="1"/>
            </p:cNvSpPr>
            <p:nvPr/>
          </p:nvSpPr>
          <p:spPr>
            <a:xfrm rot="5400000">
              <a:off x="4047370" y="1547952"/>
              <a:ext cx="45583" cy="481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81" name="Овал 980"/>
            <p:cNvSpPr/>
            <p:nvPr/>
          </p:nvSpPr>
          <p:spPr>
            <a:xfrm rot="5400000">
              <a:off x="4103107" y="1433989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82" name="Овал 981"/>
            <p:cNvSpPr>
              <a:spLocks noChangeAspect="1"/>
            </p:cNvSpPr>
            <p:nvPr/>
          </p:nvSpPr>
          <p:spPr>
            <a:xfrm rot="5400000">
              <a:off x="4233564" y="1336500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83" name="Овал 982"/>
            <p:cNvSpPr/>
            <p:nvPr/>
          </p:nvSpPr>
          <p:spPr>
            <a:xfrm rot="5400000">
              <a:off x="4058776" y="1326364"/>
              <a:ext cx="78503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84" name="Овал 983"/>
            <p:cNvSpPr/>
            <p:nvPr/>
          </p:nvSpPr>
          <p:spPr>
            <a:xfrm rot="5400000">
              <a:off x="4360233" y="1326365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85" name="Овал 984"/>
            <p:cNvSpPr/>
            <p:nvPr/>
          </p:nvSpPr>
          <p:spPr>
            <a:xfrm rot="5400000">
              <a:off x="4242435" y="1537819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86" name="Овал 985"/>
            <p:cNvSpPr/>
            <p:nvPr/>
          </p:nvSpPr>
          <p:spPr>
            <a:xfrm rot="5400000">
              <a:off x="4277902" y="1659372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87" name="Овал 986"/>
            <p:cNvSpPr/>
            <p:nvPr/>
          </p:nvSpPr>
          <p:spPr>
            <a:xfrm rot="5400000">
              <a:off x="6375442" y="1413732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88" name="Овал 987"/>
            <p:cNvSpPr/>
            <p:nvPr/>
          </p:nvSpPr>
          <p:spPr>
            <a:xfrm rot="5400000">
              <a:off x="6584437" y="1582134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89" name="Овал 988"/>
            <p:cNvSpPr/>
            <p:nvPr/>
          </p:nvSpPr>
          <p:spPr>
            <a:xfrm rot="5400000">
              <a:off x="6598370" y="1461848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90" name="Овал 989"/>
            <p:cNvSpPr/>
            <p:nvPr/>
          </p:nvSpPr>
          <p:spPr>
            <a:xfrm rot="5400000">
              <a:off x="6562904" y="1689761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91" name="Овал 990"/>
            <p:cNvSpPr/>
            <p:nvPr/>
          </p:nvSpPr>
          <p:spPr>
            <a:xfrm rot="5400000">
              <a:off x="6735166" y="1314969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92" name="Овал 991"/>
            <p:cNvSpPr/>
            <p:nvPr/>
          </p:nvSpPr>
          <p:spPr>
            <a:xfrm rot="5400000">
              <a:off x="6517305" y="1383343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93" name="Овал 992"/>
            <p:cNvSpPr/>
            <p:nvPr/>
          </p:nvSpPr>
          <p:spPr>
            <a:xfrm rot="5400000">
              <a:off x="6645235" y="1374479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94" name="Овал 993"/>
            <p:cNvSpPr/>
            <p:nvPr/>
          </p:nvSpPr>
          <p:spPr>
            <a:xfrm rot="5400000">
              <a:off x="6695901" y="1531486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95" name="Овал 994"/>
            <p:cNvSpPr/>
            <p:nvPr/>
          </p:nvSpPr>
          <p:spPr>
            <a:xfrm rot="5400000">
              <a:off x="6738967" y="1711286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96" name="Овал 995"/>
            <p:cNvSpPr/>
            <p:nvPr/>
          </p:nvSpPr>
          <p:spPr>
            <a:xfrm rot="5400000">
              <a:off x="6598370" y="1783459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97" name="Овал 996"/>
            <p:cNvSpPr/>
            <p:nvPr/>
          </p:nvSpPr>
          <p:spPr>
            <a:xfrm rot="5400000">
              <a:off x="6669303" y="1879688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98" name="Овал 997"/>
            <p:cNvSpPr/>
            <p:nvPr/>
          </p:nvSpPr>
          <p:spPr>
            <a:xfrm rot="5400000">
              <a:off x="6737700" y="1431457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99" name="Овал 998"/>
            <p:cNvSpPr/>
            <p:nvPr/>
          </p:nvSpPr>
          <p:spPr>
            <a:xfrm rot="5400000">
              <a:off x="6588236" y="1307372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00" name="Овал 999"/>
            <p:cNvSpPr/>
            <p:nvPr/>
          </p:nvSpPr>
          <p:spPr>
            <a:xfrm rot="5400000">
              <a:off x="6744033" y="1820177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01" name="Овал 1000"/>
            <p:cNvSpPr/>
            <p:nvPr/>
          </p:nvSpPr>
          <p:spPr>
            <a:xfrm rot="5400000">
              <a:off x="6679436" y="1626450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02" name="Овал 1001"/>
            <p:cNvSpPr>
              <a:spLocks noChangeAspect="1"/>
            </p:cNvSpPr>
            <p:nvPr/>
          </p:nvSpPr>
          <p:spPr>
            <a:xfrm rot="5400000">
              <a:off x="5881454" y="1920211"/>
              <a:ext cx="48114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03" name="Овал 1002"/>
            <p:cNvSpPr>
              <a:spLocks noChangeAspect="1"/>
            </p:cNvSpPr>
            <p:nvPr/>
          </p:nvSpPr>
          <p:spPr>
            <a:xfrm rot="5400000">
              <a:off x="5737057" y="1778398"/>
              <a:ext cx="48114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04" name="Овал 1003"/>
            <p:cNvSpPr>
              <a:spLocks noChangeAspect="1"/>
            </p:cNvSpPr>
            <p:nvPr/>
          </p:nvSpPr>
          <p:spPr>
            <a:xfrm rot="5400000">
              <a:off x="5477397" y="1896154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05" name="Овал 1004"/>
            <p:cNvSpPr>
              <a:spLocks noChangeAspect="1"/>
            </p:cNvSpPr>
            <p:nvPr/>
          </p:nvSpPr>
          <p:spPr>
            <a:xfrm rot="5400000">
              <a:off x="5557196" y="1651779"/>
              <a:ext cx="48114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06" name="Овал 1005"/>
            <p:cNvSpPr>
              <a:spLocks noChangeAspect="1"/>
            </p:cNvSpPr>
            <p:nvPr/>
          </p:nvSpPr>
          <p:spPr>
            <a:xfrm rot="5400000">
              <a:off x="5958717" y="1384614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07" name="Овал 1006"/>
            <p:cNvSpPr>
              <a:spLocks noChangeAspect="1"/>
            </p:cNvSpPr>
            <p:nvPr/>
          </p:nvSpPr>
          <p:spPr>
            <a:xfrm rot="5400000">
              <a:off x="5602795" y="1428930"/>
              <a:ext cx="48114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08" name="Овал 1007"/>
            <p:cNvSpPr>
              <a:spLocks noChangeAspect="1"/>
            </p:cNvSpPr>
            <p:nvPr/>
          </p:nvSpPr>
          <p:spPr>
            <a:xfrm rot="5400000">
              <a:off x="5425467" y="1337765"/>
              <a:ext cx="48114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09" name="Овал 1008"/>
            <p:cNvSpPr>
              <a:spLocks noChangeAspect="1"/>
            </p:cNvSpPr>
            <p:nvPr/>
          </p:nvSpPr>
          <p:spPr>
            <a:xfrm rot="5400000">
              <a:off x="5164538" y="1785996"/>
              <a:ext cx="48116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10" name="Овал 1009"/>
            <p:cNvSpPr>
              <a:spLocks noChangeAspect="1"/>
            </p:cNvSpPr>
            <p:nvPr/>
          </p:nvSpPr>
          <p:spPr>
            <a:xfrm rot="5400000">
              <a:off x="5129072" y="1899953"/>
              <a:ext cx="45583" cy="4813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11" name="Овал 1010"/>
            <p:cNvSpPr>
              <a:spLocks noChangeAspect="1"/>
            </p:cNvSpPr>
            <p:nvPr/>
          </p:nvSpPr>
          <p:spPr>
            <a:xfrm rot="5400000">
              <a:off x="5125272" y="1589737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12" name="Овал 1011"/>
            <p:cNvSpPr>
              <a:spLocks noChangeAspect="1"/>
            </p:cNvSpPr>
            <p:nvPr/>
          </p:nvSpPr>
          <p:spPr>
            <a:xfrm rot="5400000">
              <a:off x="5110073" y="1354225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13" name="Овал 1012"/>
            <p:cNvSpPr>
              <a:spLocks noChangeAspect="1"/>
            </p:cNvSpPr>
            <p:nvPr/>
          </p:nvSpPr>
          <p:spPr>
            <a:xfrm rot="5400000">
              <a:off x="6562899" y="1537823"/>
              <a:ext cx="48116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14" name="Овал 1013"/>
            <p:cNvSpPr>
              <a:spLocks noChangeAspect="1"/>
            </p:cNvSpPr>
            <p:nvPr/>
          </p:nvSpPr>
          <p:spPr>
            <a:xfrm rot="5400000">
              <a:off x="6771893" y="1528960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15" name="Овал 1014"/>
            <p:cNvSpPr>
              <a:spLocks noChangeAspect="1"/>
            </p:cNvSpPr>
            <p:nvPr/>
          </p:nvSpPr>
          <p:spPr>
            <a:xfrm rot="5400000">
              <a:off x="6669296" y="1715089"/>
              <a:ext cx="48116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16" name="Овал 1015"/>
            <p:cNvSpPr>
              <a:spLocks noChangeAspect="1"/>
            </p:cNvSpPr>
            <p:nvPr/>
          </p:nvSpPr>
          <p:spPr>
            <a:xfrm rot="5400000">
              <a:off x="6566700" y="1875895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17" name="Овал 1016"/>
            <p:cNvSpPr>
              <a:spLocks noChangeAspect="1"/>
            </p:cNvSpPr>
            <p:nvPr/>
          </p:nvSpPr>
          <p:spPr>
            <a:xfrm rot="5400000">
              <a:off x="6366571" y="1731550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18" name="Овал 1017"/>
            <p:cNvSpPr>
              <a:spLocks noChangeAspect="1"/>
            </p:cNvSpPr>
            <p:nvPr/>
          </p:nvSpPr>
          <p:spPr>
            <a:xfrm rot="5400000">
              <a:off x="6142379" y="1910082"/>
              <a:ext cx="48114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19" name="Овал 1018"/>
            <p:cNvSpPr>
              <a:spLocks noChangeAspect="1"/>
            </p:cNvSpPr>
            <p:nvPr/>
          </p:nvSpPr>
          <p:spPr>
            <a:xfrm rot="5400000">
              <a:off x="6413437" y="1502370"/>
              <a:ext cx="48116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20" name="Овал 1019"/>
            <p:cNvSpPr>
              <a:spLocks noChangeAspect="1"/>
            </p:cNvSpPr>
            <p:nvPr/>
          </p:nvSpPr>
          <p:spPr>
            <a:xfrm rot="5400000">
              <a:off x="6043581" y="1527694"/>
              <a:ext cx="48116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21" name="Овал 1020"/>
            <p:cNvSpPr>
              <a:spLocks noChangeAspect="1"/>
            </p:cNvSpPr>
            <p:nvPr/>
          </p:nvSpPr>
          <p:spPr>
            <a:xfrm rot="5400000">
              <a:off x="6343773" y="1333966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281629" name="Группа 1021"/>
          <p:cNvGrpSpPr>
            <a:grpSpLocks/>
          </p:cNvGrpSpPr>
          <p:nvPr/>
        </p:nvGrpSpPr>
        <p:grpSpPr bwMode="auto">
          <a:xfrm>
            <a:off x="6189663" y="4897438"/>
            <a:ext cx="1790700" cy="674687"/>
            <a:chOff x="4000496" y="2781369"/>
            <a:chExt cx="2857520" cy="1076259"/>
          </a:xfrm>
        </p:grpSpPr>
        <p:sp>
          <p:nvSpPr>
            <p:cNvPr id="1023" name="Прямоугольник 1022"/>
            <p:cNvSpPr/>
            <p:nvPr/>
          </p:nvSpPr>
          <p:spPr>
            <a:xfrm>
              <a:off x="4000496" y="2781369"/>
              <a:ext cx="2844853" cy="1076259"/>
            </a:xfrm>
            <a:prstGeom prst="rect">
              <a:avLst/>
            </a:prstGeom>
            <a:solidFill>
              <a:srgbClr val="C5EAFB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024" name="Прямая соединительная линия 1023"/>
            <p:cNvCxnSpPr/>
            <p:nvPr/>
          </p:nvCxnSpPr>
          <p:spPr>
            <a:xfrm>
              <a:off x="4013162" y="3485370"/>
              <a:ext cx="2844854" cy="0"/>
            </a:xfrm>
            <a:prstGeom prst="line">
              <a:avLst/>
            </a:prstGeom>
            <a:solidFill>
              <a:srgbClr val="C5EAFB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" name="Овал 1024"/>
            <p:cNvSpPr>
              <a:spLocks noChangeAspect="1"/>
            </p:cNvSpPr>
            <p:nvPr/>
          </p:nvSpPr>
          <p:spPr>
            <a:xfrm rot="167122">
              <a:off x="5350724" y="3619585"/>
              <a:ext cx="45599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26" name="Овал 1025"/>
            <p:cNvSpPr>
              <a:spLocks noChangeAspect="1"/>
            </p:cNvSpPr>
            <p:nvPr/>
          </p:nvSpPr>
          <p:spPr>
            <a:xfrm rot="167122">
              <a:off x="4334887" y="3705685"/>
              <a:ext cx="45599" cy="4811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27" name="Овал 1026"/>
            <p:cNvSpPr>
              <a:spLocks noChangeAspect="1"/>
            </p:cNvSpPr>
            <p:nvPr/>
          </p:nvSpPr>
          <p:spPr>
            <a:xfrm rot="167122">
              <a:off x="6227233" y="3682895"/>
              <a:ext cx="48133" cy="455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28" name="Овал 1027"/>
            <p:cNvSpPr/>
            <p:nvPr/>
          </p:nvSpPr>
          <p:spPr>
            <a:xfrm rot="5400000">
              <a:off x="4662959" y="3360002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29" name="Овал 1028"/>
            <p:cNvSpPr>
              <a:spLocks noChangeAspect="1"/>
            </p:cNvSpPr>
            <p:nvPr/>
          </p:nvSpPr>
          <p:spPr>
            <a:xfrm rot="5400000">
              <a:off x="4842815" y="3380267"/>
              <a:ext cx="48114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30" name="Овал 1029"/>
            <p:cNvSpPr/>
            <p:nvPr/>
          </p:nvSpPr>
          <p:spPr>
            <a:xfrm rot="5400000">
              <a:off x="4992281" y="3354937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31" name="Овал 1030"/>
            <p:cNvSpPr/>
            <p:nvPr/>
          </p:nvSpPr>
          <p:spPr>
            <a:xfrm rot="5400000">
              <a:off x="4562894" y="3257442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32" name="Овал 1031"/>
            <p:cNvSpPr/>
            <p:nvPr/>
          </p:nvSpPr>
          <p:spPr>
            <a:xfrm rot="5400000">
              <a:off x="4813688" y="3257440"/>
              <a:ext cx="78503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33" name="Овал 1032"/>
            <p:cNvSpPr/>
            <p:nvPr/>
          </p:nvSpPr>
          <p:spPr>
            <a:xfrm rot="5400000">
              <a:off x="4429897" y="3142218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34" name="Овал 1033"/>
            <p:cNvSpPr/>
            <p:nvPr/>
          </p:nvSpPr>
          <p:spPr>
            <a:xfrm rot="5400000">
              <a:off x="4526161" y="3068780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35" name="Овал 1034"/>
            <p:cNvSpPr/>
            <p:nvPr/>
          </p:nvSpPr>
          <p:spPr>
            <a:xfrm rot="5400000">
              <a:off x="4826353" y="2933298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36" name="Овал 1035"/>
            <p:cNvSpPr>
              <a:spLocks noChangeAspect="1"/>
            </p:cNvSpPr>
            <p:nvPr/>
          </p:nvSpPr>
          <p:spPr>
            <a:xfrm rot="5400000">
              <a:off x="4405826" y="3001677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37" name="Овал 1036"/>
            <p:cNvSpPr/>
            <p:nvPr/>
          </p:nvSpPr>
          <p:spPr>
            <a:xfrm rot="5400000">
              <a:off x="4519827" y="2923169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38" name="Овал 1037"/>
            <p:cNvSpPr>
              <a:spLocks noChangeAspect="1"/>
            </p:cNvSpPr>
            <p:nvPr/>
          </p:nvSpPr>
          <p:spPr>
            <a:xfrm rot="5400000">
              <a:off x="4694618" y="2816814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39" name="Овал 1038"/>
            <p:cNvSpPr/>
            <p:nvPr/>
          </p:nvSpPr>
          <p:spPr>
            <a:xfrm rot="5400000">
              <a:off x="4522361" y="2809211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40" name="Овал 1039"/>
            <p:cNvSpPr/>
            <p:nvPr/>
          </p:nvSpPr>
          <p:spPr>
            <a:xfrm rot="5400000">
              <a:off x="4821286" y="2806679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41" name="Овал 1040"/>
            <p:cNvSpPr/>
            <p:nvPr/>
          </p:nvSpPr>
          <p:spPr>
            <a:xfrm rot="5400000">
              <a:off x="4960615" y="2864923"/>
              <a:ext cx="78504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42" name="Овал 1041"/>
            <p:cNvSpPr/>
            <p:nvPr/>
          </p:nvSpPr>
          <p:spPr>
            <a:xfrm rot="5400000">
              <a:off x="4659158" y="2996607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43" name="Овал 1042"/>
            <p:cNvSpPr/>
            <p:nvPr/>
          </p:nvSpPr>
          <p:spPr>
            <a:xfrm rot="5400000">
              <a:off x="4825086" y="3083974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44" name="Овал 1043"/>
            <p:cNvSpPr/>
            <p:nvPr/>
          </p:nvSpPr>
          <p:spPr>
            <a:xfrm rot="5400000">
              <a:off x="4987215" y="3063715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45" name="Овал 1044"/>
            <p:cNvSpPr/>
            <p:nvPr/>
          </p:nvSpPr>
          <p:spPr>
            <a:xfrm rot="5400000">
              <a:off x="4716155" y="3177673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46" name="Овал 1045"/>
            <p:cNvSpPr/>
            <p:nvPr/>
          </p:nvSpPr>
          <p:spPr>
            <a:xfrm rot="5400000">
              <a:off x="4970748" y="3229585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47" name="Овал 1046"/>
            <p:cNvSpPr/>
            <p:nvPr/>
          </p:nvSpPr>
          <p:spPr>
            <a:xfrm rot="5400000">
              <a:off x="5245607" y="3362535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48" name="Овал 1047"/>
            <p:cNvSpPr/>
            <p:nvPr/>
          </p:nvSpPr>
          <p:spPr>
            <a:xfrm rot="5400000">
              <a:off x="5633196" y="3372665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49" name="Овал 1048"/>
            <p:cNvSpPr/>
            <p:nvPr/>
          </p:nvSpPr>
          <p:spPr>
            <a:xfrm rot="5400000">
              <a:off x="5251941" y="3196665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50" name="Овал 1049"/>
            <p:cNvSpPr/>
            <p:nvPr/>
          </p:nvSpPr>
          <p:spPr>
            <a:xfrm rot="5400000">
              <a:off x="5493868" y="3230852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51" name="Овал 1050"/>
            <p:cNvSpPr/>
            <p:nvPr/>
          </p:nvSpPr>
          <p:spPr>
            <a:xfrm rot="5400000">
              <a:off x="5131610" y="3205529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52" name="Овал 1051"/>
            <p:cNvSpPr/>
            <p:nvPr/>
          </p:nvSpPr>
          <p:spPr>
            <a:xfrm rot="5400000">
              <a:off x="5092345" y="2951024"/>
              <a:ext cx="78504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53" name="Овал 1052"/>
            <p:cNvSpPr/>
            <p:nvPr/>
          </p:nvSpPr>
          <p:spPr>
            <a:xfrm rot="5400000">
              <a:off x="5374803" y="2914305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54" name="Овал 1053"/>
            <p:cNvSpPr/>
            <p:nvPr/>
          </p:nvSpPr>
          <p:spPr>
            <a:xfrm rot="5400000">
              <a:off x="5244340" y="3004205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55" name="Овал 1054"/>
            <p:cNvSpPr/>
            <p:nvPr/>
          </p:nvSpPr>
          <p:spPr>
            <a:xfrm rot="5400000">
              <a:off x="5198742" y="2842133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56" name="Овал 1055"/>
            <p:cNvSpPr/>
            <p:nvPr/>
          </p:nvSpPr>
          <p:spPr>
            <a:xfrm rot="5400000">
              <a:off x="5496400" y="2871255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57" name="Овал 1056"/>
            <p:cNvSpPr/>
            <p:nvPr/>
          </p:nvSpPr>
          <p:spPr>
            <a:xfrm rot="5400000">
              <a:off x="5636996" y="2854795"/>
              <a:ext cx="78504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58" name="Овал 1057"/>
            <p:cNvSpPr/>
            <p:nvPr/>
          </p:nvSpPr>
          <p:spPr>
            <a:xfrm rot="5400000">
              <a:off x="5365937" y="3095370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59" name="Овал 1058"/>
            <p:cNvSpPr/>
            <p:nvPr/>
          </p:nvSpPr>
          <p:spPr>
            <a:xfrm rot="5400000">
              <a:off x="5495133" y="3057385"/>
              <a:ext cx="78504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60" name="Овал 1059"/>
            <p:cNvSpPr/>
            <p:nvPr/>
          </p:nvSpPr>
          <p:spPr>
            <a:xfrm rot="5400000">
              <a:off x="5638263" y="3048521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61" name="Овал 1060"/>
            <p:cNvSpPr/>
            <p:nvPr/>
          </p:nvSpPr>
          <p:spPr>
            <a:xfrm rot="5400000">
              <a:off x="5405202" y="3327083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62" name="Овал 1061"/>
            <p:cNvSpPr/>
            <p:nvPr/>
          </p:nvSpPr>
          <p:spPr>
            <a:xfrm rot="5400000">
              <a:off x="5619263" y="3229585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63" name="Овал 1062"/>
            <p:cNvSpPr/>
            <p:nvPr/>
          </p:nvSpPr>
          <p:spPr>
            <a:xfrm rot="5400000">
              <a:off x="5919457" y="2944693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64" name="Овал 1063"/>
            <p:cNvSpPr/>
            <p:nvPr/>
          </p:nvSpPr>
          <p:spPr>
            <a:xfrm rot="5400000">
              <a:off x="5782661" y="3365067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65" name="Овал 1064"/>
            <p:cNvSpPr/>
            <p:nvPr/>
          </p:nvSpPr>
          <p:spPr>
            <a:xfrm rot="5400000">
              <a:off x="5799126" y="2999140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66" name="Овал 1065"/>
            <p:cNvSpPr/>
            <p:nvPr/>
          </p:nvSpPr>
          <p:spPr>
            <a:xfrm rot="5400000">
              <a:off x="5897922" y="3097901"/>
              <a:ext cx="78504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67" name="Овал 1066"/>
            <p:cNvSpPr/>
            <p:nvPr/>
          </p:nvSpPr>
          <p:spPr>
            <a:xfrm rot="5400000">
              <a:off x="5780125" y="2823140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68" name="Овал 1067"/>
            <p:cNvSpPr/>
            <p:nvPr/>
          </p:nvSpPr>
          <p:spPr>
            <a:xfrm rot="5400000">
              <a:off x="5766192" y="3166277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69" name="Овал 1068"/>
            <p:cNvSpPr/>
            <p:nvPr/>
          </p:nvSpPr>
          <p:spPr>
            <a:xfrm rot="5400000">
              <a:off x="6184181" y="3252378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70" name="Овал 1069"/>
            <p:cNvSpPr/>
            <p:nvPr/>
          </p:nvSpPr>
          <p:spPr>
            <a:xfrm rot="5400000">
              <a:off x="6270311" y="2844665"/>
              <a:ext cx="78504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71" name="Овал 1070"/>
            <p:cNvSpPr/>
            <p:nvPr/>
          </p:nvSpPr>
          <p:spPr>
            <a:xfrm rot="5400000">
              <a:off x="6204448" y="3378996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72" name="Овал 1071"/>
            <p:cNvSpPr/>
            <p:nvPr/>
          </p:nvSpPr>
          <p:spPr>
            <a:xfrm rot="5400000">
              <a:off x="6286777" y="3172608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73" name="Овал 1072"/>
            <p:cNvSpPr/>
            <p:nvPr/>
          </p:nvSpPr>
          <p:spPr>
            <a:xfrm rot="5400000">
              <a:off x="6456507" y="3106764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74" name="Овал 1073"/>
            <p:cNvSpPr/>
            <p:nvPr/>
          </p:nvSpPr>
          <p:spPr>
            <a:xfrm rot="5400000">
              <a:off x="6271578" y="3002938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75" name="Овал 1074"/>
            <p:cNvSpPr/>
            <p:nvPr/>
          </p:nvSpPr>
          <p:spPr>
            <a:xfrm rot="5400000">
              <a:off x="6469172" y="2987745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76" name="Овал 1075"/>
            <p:cNvSpPr/>
            <p:nvPr/>
          </p:nvSpPr>
          <p:spPr>
            <a:xfrm rot="5400000">
              <a:off x="6160114" y="3124493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77" name="Овал 1076"/>
            <p:cNvSpPr/>
            <p:nvPr/>
          </p:nvSpPr>
          <p:spPr>
            <a:xfrm rot="5400000">
              <a:off x="6326043" y="3315687"/>
              <a:ext cx="78504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78" name="Овал 1077"/>
            <p:cNvSpPr/>
            <p:nvPr/>
          </p:nvSpPr>
          <p:spPr>
            <a:xfrm rot="5400000">
              <a:off x="6438773" y="3382796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79" name="Овал 1078"/>
            <p:cNvSpPr/>
            <p:nvPr/>
          </p:nvSpPr>
          <p:spPr>
            <a:xfrm rot="5400000">
              <a:off x="6429907" y="3234650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80" name="Овал 1079"/>
            <p:cNvSpPr/>
            <p:nvPr/>
          </p:nvSpPr>
          <p:spPr>
            <a:xfrm rot="5400000">
              <a:off x="6351376" y="3092838"/>
              <a:ext cx="78504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81" name="Овал 1080"/>
            <p:cNvSpPr/>
            <p:nvPr/>
          </p:nvSpPr>
          <p:spPr>
            <a:xfrm rot="5400000">
              <a:off x="6429907" y="2811744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82" name="Овал 1081"/>
            <p:cNvSpPr/>
            <p:nvPr/>
          </p:nvSpPr>
          <p:spPr>
            <a:xfrm rot="5400000">
              <a:off x="6156317" y="2837066"/>
              <a:ext cx="78503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83" name="Овал 1082"/>
            <p:cNvSpPr/>
            <p:nvPr/>
          </p:nvSpPr>
          <p:spPr>
            <a:xfrm rot="5400000">
              <a:off x="6180381" y="2982679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84" name="Овал 1083"/>
            <p:cNvSpPr/>
            <p:nvPr/>
          </p:nvSpPr>
          <p:spPr>
            <a:xfrm rot="5400000">
              <a:off x="6030919" y="3078909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85" name="Овал 1084"/>
            <p:cNvSpPr/>
            <p:nvPr/>
          </p:nvSpPr>
          <p:spPr>
            <a:xfrm rot="5400000">
              <a:off x="5970121" y="3377730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86" name="Овал 1085"/>
            <p:cNvSpPr/>
            <p:nvPr/>
          </p:nvSpPr>
          <p:spPr>
            <a:xfrm rot="5400000">
              <a:off x="5997988" y="2813009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87" name="Овал 1086"/>
            <p:cNvSpPr/>
            <p:nvPr/>
          </p:nvSpPr>
          <p:spPr>
            <a:xfrm rot="5400000">
              <a:off x="5902989" y="3275168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88" name="Овал 1087"/>
            <p:cNvSpPr/>
            <p:nvPr/>
          </p:nvSpPr>
          <p:spPr>
            <a:xfrm rot="5400000">
              <a:off x="6049918" y="2940895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89" name="Овал 1088"/>
            <p:cNvSpPr/>
            <p:nvPr/>
          </p:nvSpPr>
          <p:spPr>
            <a:xfrm rot="5400000">
              <a:off x="6085383" y="3328349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90" name="Овал 1089"/>
            <p:cNvSpPr/>
            <p:nvPr/>
          </p:nvSpPr>
          <p:spPr>
            <a:xfrm rot="5400000">
              <a:off x="6018252" y="3215659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91" name="Овал 1090"/>
            <p:cNvSpPr/>
            <p:nvPr/>
          </p:nvSpPr>
          <p:spPr>
            <a:xfrm rot="5400000">
              <a:off x="4227236" y="3370131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92" name="Овал 1091"/>
            <p:cNvSpPr>
              <a:spLocks noChangeAspect="1"/>
            </p:cNvSpPr>
            <p:nvPr/>
          </p:nvSpPr>
          <p:spPr>
            <a:xfrm rot="5400000">
              <a:off x="4127167" y="3381533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93" name="Овал 1092"/>
            <p:cNvSpPr/>
            <p:nvPr/>
          </p:nvSpPr>
          <p:spPr>
            <a:xfrm rot="5400000">
              <a:off x="4048640" y="3265039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94" name="Овал 1093"/>
            <p:cNvSpPr/>
            <p:nvPr/>
          </p:nvSpPr>
          <p:spPr>
            <a:xfrm rot="5400000">
              <a:off x="4421031" y="3323284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95" name="Овал 1094"/>
            <p:cNvSpPr/>
            <p:nvPr/>
          </p:nvSpPr>
          <p:spPr>
            <a:xfrm rot="5400000">
              <a:off x="4115774" y="3091571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96" name="Овал 1095"/>
            <p:cNvSpPr/>
            <p:nvPr/>
          </p:nvSpPr>
          <p:spPr>
            <a:xfrm rot="5400000">
              <a:off x="4191772" y="2868721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97" name="Овал 1096"/>
            <p:cNvSpPr/>
            <p:nvPr/>
          </p:nvSpPr>
          <p:spPr>
            <a:xfrm rot="5400000">
              <a:off x="4241168" y="2968752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98" name="Овал 1097"/>
            <p:cNvSpPr/>
            <p:nvPr/>
          </p:nvSpPr>
          <p:spPr>
            <a:xfrm rot="5400000">
              <a:off x="4046108" y="2821873"/>
              <a:ext cx="78503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99" name="Овал 1098"/>
            <p:cNvSpPr/>
            <p:nvPr/>
          </p:nvSpPr>
          <p:spPr>
            <a:xfrm rot="5400000">
              <a:off x="4360233" y="2821874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00" name="Овал 1099"/>
            <p:cNvSpPr/>
            <p:nvPr/>
          </p:nvSpPr>
          <p:spPr>
            <a:xfrm rot="5400000">
              <a:off x="4263969" y="3100435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01" name="Овал 1100"/>
            <p:cNvSpPr/>
            <p:nvPr/>
          </p:nvSpPr>
          <p:spPr>
            <a:xfrm rot="5400000">
              <a:off x="4269035" y="3244780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02" name="Овал 1101"/>
            <p:cNvSpPr/>
            <p:nvPr/>
          </p:nvSpPr>
          <p:spPr>
            <a:xfrm rot="5400000">
              <a:off x="6375442" y="2909239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03" name="Овал 1102"/>
            <p:cNvSpPr/>
            <p:nvPr/>
          </p:nvSpPr>
          <p:spPr>
            <a:xfrm rot="5400000">
              <a:off x="6575569" y="3124493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04" name="Овал 1103"/>
            <p:cNvSpPr/>
            <p:nvPr/>
          </p:nvSpPr>
          <p:spPr>
            <a:xfrm rot="5400000">
              <a:off x="6590769" y="2987744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05" name="Овал 1104"/>
            <p:cNvSpPr/>
            <p:nvPr/>
          </p:nvSpPr>
          <p:spPr>
            <a:xfrm rot="5400000">
              <a:off x="6556570" y="3247313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06" name="Овал 1105"/>
            <p:cNvSpPr/>
            <p:nvPr/>
          </p:nvSpPr>
          <p:spPr>
            <a:xfrm rot="5400000">
              <a:off x="6735166" y="2810478"/>
              <a:ext cx="78504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07" name="Овал 1106"/>
            <p:cNvSpPr/>
            <p:nvPr/>
          </p:nvSpPr>
          <p:spPr>
            <a:xfrm rot="5400000">
              <a:off x="6517305" y="2878851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08" name="Овал 1107"/>
            <p:cNvSpPr/>
            <p:nvPr/>
          </p:nvSpPr>
          <p:spPr>
            <a:xfrm rot="5400000">
              <a:off x="6645235" y="2869988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09" name="Овал 1108"/>
            <p:cNvSpPr/>
            <p:nvPr/>
          </p:nvSpPr>
          <p:spPr>
            <a:xfrm rot="5400000">
              <a:off x="6695901" y="3026995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10" name="Овал 1109"/>
            <p:cNvSpPr/>
            <p:nvPr/>
          </p:nvSpPr>
          <p:spPr>
            <a:xfrm rot="5400000">
              <a:off x="6738965" y="3206795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11" name="Овал 1110"/>
            <p:cNvSpPr/>
            <p:nvPr/>
          </p:nvSpPr>
          <p:spPr>
            <a:xfrm rot="5400000">
              <a:off x="6661700" y="3266306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12" name="Овал 1111"/>
            <p:cNvSpPr/>
            <p:nvPr/>
          </p:nvSpPr>
          <p:spPr>
            <a:xfrm rot="5400000">
              <a:off x="6669303" y="3375197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13" name="Овал 1112"/>
            <p:cNvSpPr/>
            <p:nvPr/>
          </p:nvSpPr>
          <p:spPr>
            <a:xfrm rot="5400000">
              <a:off x="6737698" y="2926968"/>
              <a:ext cx="75971" cy="78530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14" name="Овал 1113"/>
            <p:cNvSpPr/>
            <p:nvPr/>
          </p:nvSpPr>
          <p:spPr>
            <a:xfrm rot="5400000">
              <a:off x="6588236" y="2802879"/>
              <a:ext cx="75971" cy="78532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15" name="Овал 1114"/>
            <p:cNvSpPr/>
            <p:nvPr/>
          </p:nvSpPr>
          <p:spPr>
            <a:xfrm rot="5400000">
              <a:off x="6744032" y="3315686"/>
              <a:ext cx="75971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16" name="Овал 1115"/>
            <p:cNvSpPr/>
            <p:nvPr/>
          </p:nvSpPr>
          <p:spPr>
            <a:xfrm rot="5400000">
              <a:off x="6679436" y="3121959"/>
              <a:ext cx="78503" cy="75998"/>
            </a:xfrm>
            <a:prstGeom prst="ellipse">
              <a:avLst/>
            </a:prstGeom>
            <a:solidFill>
              <a:srgbClr val="981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17" name="Овал 1116"/>
            <p:cNvSpPr>
              <a:spLocks noChangeAspect="1"/>
            </p:cNvSpPr>
            <p:nvPr/>
          </p:nvSpPr>
          <p:spPr>
            <a:xfrm rot="5400000">
              <a:off x="5737057" y="3273907"/>
              <a:ext cx="48114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18" name="Овал 1117"/>
            <p:cNvSpPr>
              <a:spLocks noChangeAspect="1"/>
            </p:cNvSpPr>
            <p:nvPr/>
          </p:nvSpPr>
          <p:spPr>
            <a:xfrm rot="5400000">
              <a:off x="5958715" y="2880123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19" name="Овал 1118"/>
            <p:cNvSpPr>
              <a:spLocks noChangeAspect="1"/>
            </p:cNvSpPr>
            <p:nvPr/>
          </p:nvSpPr>
          <p:spPr>
            <a:xfrm rot="5400000">
              <a:off x="5425465" y="2833274"/>
              <a:ext cx="48114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20" name="Овал 1119"/>
            <p:cNvSpPr>
              <a:spLocks noChangeAspect="1"/>
            </p:cNvSpPr>
            <p:nvPr/>
          </p:nvSpPr>
          <p:spPr>
            <a:xfrm rot="5400000">
              <a:off x="5125272" y="3085246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21" name="Овал 1120"/>
            <p:cNvSpPr>
              <a:spLocks noChangeAspect="1"/>
            </p:cNvSpPr>
            <p:nvPr/>
          </p:nvSpPr>
          <p:spPr>
            <a:xfrm rot="5400000">
              <a:off x="6771893" y="3024469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22" name="Овал 1121"/>
            <p:cNvSpPr>
              <a:spLocks noChangeAspect="1"/>
            </p:cNvSpPr>
            <p:nvPr/>
          </p:nvSpPr>
          <p:spPr>
            <a:xfrm rot="5400000">
              <a:off x="6366571" y="3227059"/>
              <a:ext cx="45583" cy="455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123" name="Овал 1122"/>
          <p:cNvSpPr/>
          <p:nvPr/>
        </p:nvSpPr>
        <p:spPr>
          <a:xfrm>
            <a:off x="1025525" y="5019675"/>
            <a:ext cx="260350" cy="26193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124" name="Прямая со стрелкой 1123"/>
          <p:cNvCxnSpPr/>
          <p:nvPr/>
        </p:nvCxnSpPr>
        <p:spPr>
          <a:xfrm>
            <a:off x="1285875" y="5148263"/>
            <a:ext cx="193675" cy="15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5" name="Прямая соединительная линия 1124"/>
          <p:cNvCxnSpPr/>
          <p:nvPr/>
        </p:nvCxnSpPr>
        <p:spPr>
          <a:xfrm>
            <a:off x="228600" y="5149850"/>
            <a:ext cx="796925" cy="0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" name="Овал 1125"/>
          <p:cNvSpPr/>
          <p:nvPr/>
        </p:nvSpPr>
        <p:spPr>
          <a:xfrm>
            <a:off x="3392488" y="5013325"/>
            <a:ext cx="260350" cy="2603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127" name="Прямая со стрелкой 1126"/>
          <p:cNvCxnSpPr/>
          <p:nvPr/>
        </p:nvCxnSpPr>
        <p:spPr>
          <a:xfrm>
            <a:off x="3648075" y="5141913"/>
            <a:ext cx="180975" cy="15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" name="Прямая соединительная линия 1127"/>
          <p:cNvCxnSpPr/>
          <p:nvPr/>
        </p:nvCxnSpPr>
        <p:spPr>
          <a:xfrm>
            <a:off x="3252788" y="5140325"/>
            <a:ext cx="1412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9" name="Овал 1128"/>
          <p:cNvSpPr/>
          <p:nvPr/>
        </p:nvSpPr>
        <p:spPr>
          <a:xfrm>
            <a:off x="5749925" y="4973638"/>
            <a:ext cx="261938" cy="2603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130" name="Прямая со стрелкой 1129"/>
          <p:cNvCxnSpPr/>
          <p:nvPr/>
        </p:nvCxnSpPr>
        <p:spPr>
          <a:xfrm>
            <a:off x="6007100" y="5102225"/>
            <a:ext cx="180975" cy="1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1" name="Прямая соединительная линия 1130"/>
          <p:cNvCxnSpPr/>
          <p:nvPr/>
        </p:nvCxnSpPr>
        <p:spPr>
          <a:xfrm>
            <a:off x="5611813" y="5102225"/>
            <a:ext cx="139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2" name="Прямая со стрелкой 1131"/>
          <p:cNvCxnSpPr/>
          <p:nvPr/>
        </p:nvCxnSpPr>
        <p:spPr>
          <a:xfrm rot="5400000">
            <a:off x="2075657" y="5817394"/>
            <a:ext cx="488950" cy="15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3" name="Прямая со стрелкой 1132"/>
          <p:cNvCxnSpPr/>
          <p:nvPr/>
        </p:nvCxnSpPr>
        <p:spPr>
          <a:xfrm rot="5400000">
            <a:off x="4529137" y="5745163"/>
            <a:ext cx="373063" cy="1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4" name="Прямая со стрелкой 1133"/>
          <p:cNvCxnSpPr/>
          <p:nvPr/>
        </p:nvCxnSpPr>
        <p:spPr>
          <a:xfrm rot="5400000">
            <a:off x="6981032" y="5677694"/>
            <a:ext cx="241300" cy="15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6" name="Прямая со стрелкой 1135"/>
          <p:cNvCxnSpPr/>
          <p:nvPr/>
        </p:nvCxnSpPr>
        <p:spPr>
          <a:xfrm>
            <a:off x="7970838" y="5105400"/>
            <a:ext cx="644525" cy="1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643" name="TextBox 1136"/>
          <p:cNvSpPr txBox="1">
            <a:spLocks noChangeArrowheads="1"/>
          </p:cNvSpPr>
          <p:nvPr/>
        </p:nvSpPr>
        <p:spPr bwMode="auto">
          <a:xfrm>
            <a:off x="7972425" y="5140325"/>
            <a:ext cx="1209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очищенный</a:t>
            </a:r>
            <a:br>
              <a:rPr lang="ru-RU" sz="1600" i="1">
                <a:latin typeface="Calibri" pitchFamily="34" charset="0"/>
              </a:rPr>
            </a:br>
            <a:r>
              <a:rPr lang="ru-RU" sz="1600" i="1">
                <a:latin typeface="Calibri" pitchFamily="34" charset="0"/>
              </a:rPr>
              <a:t> раствор</a:t>
            </a:r>
          </a:p>
        </p:txBody>
      </p:sp>
      <p:sp>
        <p:nvSpPr>
          <p:cNvPr id="281644" name="TextBox 1137"/>
          <p:cNvSpPr txBox="1">
            <a:spLocks noChangeArrowheads="1"/>
          </p:cNvSpPr>
          <p:nvPr/>
        </p:nvSpPr>
        <p:spPr bwMode="auto">
          <a:xfrm>
            <a:off x="0" y="5135563"/>
            <a:ext cx="1023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исходный</a:t>
            </a:r>
            <a:br>
              <a:rPr lang="ru-RU" sz="1600" i="1">
                <a:latin typeface="Calibri" pitchFamily="34" charset="0"/>
              </a:rPr>
            </a:br>
            <a:r>
              <a:rPr lang="ru-RU" sz="1600" i="1">
                <a:latin typeface="Calibri" pitchFamily="34" charset="0"/>
              </a:rPr>
              <a:t> раствор</a:t>
            </a:r>
          </a:p>
        </p:txBody>
      </p:sp>
      <p:sp>
        <p:nvSpPr>
          <p:cNvPr id="281645" name="TextBox 1140"/>
          <p:cNvSpPr txBox="1">
            <a:spLocks noChangeArrowheads="1"/>
          </p:cNvSpPr>
          <p:nvPr/>
        </p:nvSpPr>
        <p:spPr bwMode="auto">
          <a:xfrm>
            <a:off x="1835150" y="6013450"/>
            <a:ext cx="1000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пермеат</a:t>
            </a:r>
          </a:p>
        </p:txBody>
      </p:sp>
      <p:grpSp>
        <p:nvGrpSpPr>
          <p:cNvPr id="281646" name="Группа 1146"/>
          <p:cNvGrpSpPr>
            <a:grpSpLocks/>
          </p:cNvGrpSpPr>
          <p:nvPr/>
        </p:nvGrpSpPr>
        <p:grpSpPr bwMode="auto">
          <a:xfrm>
            <a:off x="1135063" y="5276850"/>
            <a:ext cx="3590925" cy="1012825"/>
            <a:chOff x="2490545" y="5366566"/>
            <a:chExt cx="2792587" cy="770777"/>
          </a:xfrm>
        </p:grpSpPr>
        <p:sp>
          <p:nvSpPr>
            <p:cNvPr id="1142" name="Дуга 1141"/>
            <p:cNvSpPr/>
            <p:nvPr/>
          </p:nvSpPr>
          <p:spPr>
            <a:xfrm rot="18900000">
              <a:off x="3234988" y="5799071"/>
              <a:ext cx="338271" cy="338272"/>
            </a:xfrm>
            <a:prstGeom prst="arc">
              <a:avLst>
                <a:gd name="adj1" fmla="val 15988618"/>
                <a:gd name="adj2" fmla="val 2543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143" name="Прямая соединительная линия 1142"/>
            <p:cNvCxnSpPr/>
            <p:nvPr/>
          </p:nvCxnSpPr>
          <p:spPr>
            <a:xfrm>
              <a:off x="3525111" y="5858269"/>
              <a:ext cx="17580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4" name="Прямая соединительная линия 1143"/>
            <p:cNvCxnSpPr/>
            <p:nvPr/>
          </p:nvCxnSpPr>
          <p:spPr>
            <a:xfrm>
              <a:off x="2490545" y="5853436"/>
              <a:ext cx="78765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6" name="Прямая соединительная линия 1145"/>
            <p:cNvCxnSpPr/>
            <p:nvPr/>
          </p:nvCxnSpPr>
          <p:spPr>
            <a:xfrm rot="5400000" flipH="1" flipV="1">
              <a:off x="2258799" y="5608189"/>
              <a:ext cx="483246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647" name="Группа 1159"/>
          <p:cNvGrpSpPr>
            <a:grpSpLocks/>
          </p:cNvGrpSpPr>
          <p:nvPr/>
        </p:nvGrpSpPr>
        <p:grpSpPr bwMode="auto">
          <a:xfrm>
            <a:off x="3509963" y="5270500"/>
            <a:ext cx="3603625" cy="882650"/>
            <a:chOff x="2464606" y="5465727"/>
            <a:chExt cx="2802464" cy="671616"/>
          </a:xfrm>
        </p:grpSpPr>
        <p:sp>
          <p:nvSpPr>
            <p:cNvPr id="1161" name="Дуга 1160"/>
            <p:cNvSpPr/>
            <p:nvPr/>
          </p:nvSpPr>
          <p:spPr>
            <a:xfrm rot="18900000">
              <a:off x="3234975" y="5799119"/>
              <a:ext cx="338271" cy="338224"/>
            </a:xfrm>
            <a:prstGeom prst="arc">
              <a:avLst>
                <a:gd name="adj1" fmla="val 15988618"/>
                <a:gd name="adj2" fmla="val 2543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162" name="Прямая соединительная линия 1161"/>
            <p:cNvCxnSpPr/>
            <p:nvPr/>
          </p:nvCxnSpPr>
          <p:spPr>
            <a:xfrm>
              <a:off x="3525097" y="5858309"/>
              <a:ext cx="17419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3" name="Прямая соединительная линия 1162"/>
            <p:cNvCxnSpPr/>
            <p:nvPr/>
          </p:nvCxnSpPr>
          <p:spPr>
            <a:xfrm>
              <a:off x="2464606" y="5853477"/>
              <a:ext cx="81357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4" name="Прямая соединительная линия 1163"/>
            <p:cNvCxnSpPr/>
            <p:nvPr/>
          </p:nvCxnSpPr>
          <p:spPr>
            <a:xfrm rot="5400000" flipH="1" flipV="1">
              <a:off x="2273883" y="5662622"/>
              <a:ext cx="393789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75" name="Прямая со стрелкой 1174"/>
          <p:cNvCxnSpPr/>
          <p:nvPr/>
        </p:nvCxnSpPr>
        <p:spPr>
          <a:xfrm rot="5400000">
            <a:off x="5641182" y="4744244"/>
            <a:ext cx="469900" cy="15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7" name="Прямая соединительная линия 1176"/>
          <p:cNvCxnSpPr/>
          <p:nvPr/>
        </p:nvCxnSpPr>
        <p:spPr>
          <a:xfrm>
            <a:off x="5861050" y="4524375"/>
            <a:ext cx="2071688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650" name="TextBox 1178"/>
          <p:cNvSpPr txBox="1">
            <a:spLocks noChangeArrowheads="1"/>
          </p:cNvSpPr>
          <p:nvPr/>
        </p:nvSpPr>
        <p:spPr bwMode="auto">
          <a:xfrm>
            <a:off x="6113463" y="4197350"/>
            <a:ext cx="15144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растворитель</a:t>
            </a:r>
          </a:p>
        </p:txBody>
      </p:sp>
      <p:sp>
        <p:nvSpPr>
          <p:cNvPr id="281651" name="TextBox 1180"/>
          <p:cNvSpPr txBox="1">
            <a:spLocks noChangeArrowheads="1"/>
          </p:cNvSpPr>
          <p:nvPr/>
        </p:nvSpPr>
        <p:spPr bwMode="auto">
          <a:xfrm>
            <a:off x="2138363" y="1100138"/>
            <a:ext cx="5413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Перекрестный ток раствора и растворителя</a:t>
            </a:r>
          </a:p>
        </p:txBody>
      </p:sp>
      <p:sp>
        <p:nvSpPr>
          <p:cNvPr id="281652" name="TextBox 1181"/>
          <p:cNvSpPr txBox="1">
            <a:spLocks noChangeArrowheads="1"/>
          </p:cNvSpPr>
          <p:nvPr/>
        </p:nvSpPr>
        <p:spPr bwMode="auto">
          <a:xfrm>
            <a:off x="2473325" y="3814763"/>
            <a:ext cx="4711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Противоток раствора и растворителя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79825" y="3586163"/>
            <a:ext cx="3000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4675" y="2657475"/>
            <a:ext cx="3000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66825" y="2857500"/>
            <a:ext cx="3000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3652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Структура комплексной молекулы функционально активного полиэлектролита с присоединенным целевым компонентом 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785813" y="3005138"/>
            <a:ext cx="7645400" cy="484187"/>
          </a:xfrm>
          <a:custGeom>
            <a:avLst/>
            <a:gdLst>
              <a:gd name="connsiteX0" fmla="*/ 0 w 7645400"/>
              <a:gd name="connsiteY0" fmla="*/ 215900 h 484717"/>
              <a:gd name="connsiteX1" fmla="*/ 736600 w 7645400"/>
              <a:gd name="connsiteY1" fmla="*/ 469900 h 484717"/>
              <a:gd name="connsiteX2" fmla="*/ 1562100 w 7645400"/>
              <a:gd name="connsiteY2" fmla="*/ 127000 h 484717"/>
              <a:gd name="connsiteX3" fmla="*/ 2540000 w 7645400"/>
              <a:gd name="connsiteY3" fmla="*/ 381000 h 484717"/>
              <a:gd name="connsiteX4" fmla="*/ 3530600 w 7645400"/>
              <a:gd name="connsiteY4" fmla="*/ 63500 h 484717"/>
              <a:gd name="connsiteX5" fmla="*/ 4559300 w 7645400"/>
              <a:gd name="connsiteY5" fmla="*/ 393700 h 484717"/>
              <a:gd name="connsiteX6" fmla="*/ 5549900 w 7645400"/>
              <a:gd name="connsiteY6" fmla="*/ 0 h 484717"/>
              <a:gd name="connsiteX7" fmla="*/ 6705600 w 7645400"/>
              <a:gd name="connsiteY7" fmla="*/ 393700 h 484717"/>
              <a:gd name="connsiteX8" fmla="*/ 7645400 w 7645400"/>
              <a:gd name="connsiteY8" fmla="*/ 63500 h 48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5400" h="484717">
                <a:moveTo>
                  <a:pt x="0" y="215900"/>
                </a:moveTo>
                <a:cubicBezTo>
                  <a:pt x="238125" y="350308"/>
                  <a:pt x="476250" y="484717"/>
                  <a:pt x="736600" y="469900"/>
                </a:cubicBezTo>
                <a:cubicBezTo>
                  <a:pt x="996950" y="455083"/>
                  <a:pt x="1261533" y="141817"/>
                  <a:pt x="1562100" y="127000"/>
                </a:cubicBezTo>
                <a:cubicBezTo>
                  <a:pt x="1862667" y="112183"/>
                  <a:pt x="2211917" y="391583"/>
                  <a:pt x="2540000" y="381000"/>
                </a:cubicBezTo>
                <a:cubicBezTo>
                  <a:pt x="2868083" y="370417"/>
                  <a:pt x="3194050" y="61383"/>
                  <a:pt x="3530600" y="63500"/>
                </a:cubicBezTo>
                <a:cubicBezTo>
                  <a:pt x="3867150" y="65617"/>
                  <a:pt x="4222750" y="404283"/>
                  <a:pt x="4559300" y="393700"/>
                </a:cubicBezTo>
                <a:cubicBezTo>
                  <a:pt x="4895850" y="383117"/>
                  <a:pt x="5192183" y="0"/>
                  <a:pt x="5549900" y="0"/>
                </a:cubicBezTo>
                <a:cubicBezTo>
                  <a:pt x="5907617" y="0"/>
                  <a:pt x="6356350" y="383117"/>
                  <a:pt x="6705600" y="393700"/>
                </a:cubicBezTo>
                <a:cubicBezTo>
                  <a:pt x="7054850" y="404283"/>
                  <a:pt x="7350125" y="233891"/>
                  <a:pt x="7645400" y="63500"/>
                </a:cubicBezTo>
              </a:path>
            </a:pathLst>
          </a:cu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83654" name="Группа 15"/>
          <p:cNvGrpSpPr>
            <a:grpSpLocks/>
          </p:cNvGrpSpPr>
          <p:nvPr/>
        </p:nvGrpSpPr>
        <p:grpSpPr bwMode="auto">
          <a:xfrm>
            <a:off x="2203450" y="3155950"/>
            <a:ext cx="214313" cy="415925"/>
            <a:chOff x="1687512" y="2882900"/>
            <a:chExt cx="214314" cy="415926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 rot="5400000">
              <a:off x="1638300" y="3041650"/>
              <a:ext cx="317501" cy="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Овал 10"/>
            <p:cNvSpPr/>
            <p:nvPr/>
          </p:nvSpPr>
          <p:spPr>
            <a:xfrm>
              <a:off x="1687512" y="3084513"/>
              <a:ext cx="214314" cy="21431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283655" name="Группа 14"/>
          <p:cNvGrpSpPr>
            <a:grpSpLocks/>
          </p:cNvGrpSpPr>
          <p:nvPr/>
        </p:nvGrpSpPr>
        <p:grpSpPr bwMode="auto">
          <a:xfrm rot="10800000">
            <a:off x="1309688" y="3046413"/>
            <a:ext cx="214312" cy="415925"/>
            <a:chOff x="1839912" y="3035300"/>
            <a:chExt cx="214314" cy="415926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rot="5400000">
              <a:off x="1787525" y="3194050"/>
              <a:ext cx="317501" cy="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/>
            <p:cNvSpPr/>
            <p:nvPr/>
          </p:nvSpPr>
          <p:spPr>
            <a:xfrm>
              <a:off x="1839912" y="3240088"/>
              <a:ext cx="214314" cy="21431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283656" name="Группа 16"/>
          <p:cNvGrpSpPr>
            <a:grpSpLocks/>
          </p:cNvGrpSpPr>
          <p:nvPr/>
        </p:nvGrpSpPr>
        <p:grpSpPr bwMode="auto">
          <a:xfrm>
            <a:off x="3711575" y="3216275"/>
            <a:ext cx="214313" cy="415925"/>
            <a:chOff x="1687512" y="2882900"/>
            <a:chExt cx="214314" cy="415926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1638300" y="3041650"/>
              <a:ext cx="317501" cy="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Овал 18"/>
            <p:cNvSpPr/>
            <p:nvPr/>
          </p:nvSpPr>
          <p:spPr>
            <a:xfrm>
              <a:off x="1687512" y="3084513"/>
              <a:ext cx="214314" cy="21431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283657" name="Группа 19"/>
          <p:cNvGrpSpPr>
            <a:grpSpLocks/>
          </p:cNvGrpSpPr>
          <p:nvPr/>
        </p:nvGrpSpPr>
        <p:grpSpPr bwMode="auto">
          <a:xfrm>
            <a:off x="4557713" y="3155950"/>
            <a:ext cx="214312" cy="415925"/>
            <a:chOff x="1687512" y="2882900"/>
            <a:chExt cx="214314" cy="415926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 rot="5400000">
              <a:off x="1638300" y="3041650"/>
              <a:ext cx="317501" cy="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Овал 21"/>
            <p:cNvSpPr/>
            <p:nvPr/>
          </p:nvSpPr>
          <p:spPr>
            <a:xfrm>
              <a:off x="1687512" y="3084513"/>
              <a:ext cx="214314" cy="21431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283658" name="Группа 22"/>
          <p:cNvGrpSpPr>
            <a:grpSpLocks/>
          </p:cNvGrpSpPr>
          <p:nvPr/>
        </p:nvGrpSpPr>
        <p:grpSpPr bwMode="auto">
          <a:xfrm>
            <a:off x="6119813" y="3017838"/>
            <a:ext cx="214312" cy="415925"/>
            <a:chOff x="1687512" y="2882900"/>
            <a:chExt cx="214314" cy="415926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 rot="5400000">
              <a:off x="1638300" y="3041650"/>
              <a:ext cx="317501" cy="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Овал 24"/>
            <p:cNvSpPr/>
            <p:nvPr/>
          </p:nvSpPr>
          <p:spPr>
            <a:xfrm>
              <a:off x="1687512" y="3084512"/>
              <a:ext cx="214314" cy="21431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283659" name="Группа 25"/>
          <p:cNvGrpSpPr>
            <a:grpSpLocks/>
          </p:cNvGrpSpPr>
          <p:nvPr/>
        </p:nvGrpSpPr>
        <p:grpSpPr bwMode="auto">
          <a:xfrm rot="10800000">
            <a:off x="3116263" y="2954338"/>
            <a:ext cx="214312" cy="415925"/>
            <a:chOff x="1839912" y="3035300"/>
            <a:chExt cx="214314" cy="415926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 rot="5400000">
              <a:off x="1790700" y="3194050"/>
              <a:ext cx="317501" cy="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Овал 27"/>
            <p:cNvSpPr/>
            <p:nvPr/>
          </p:nvSpPr>
          <p:spPr>
            <a:xfrm>
              <a:off x="1843087" y="3240088"/>
              <a:ext cx="214314" cy="21431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283660" name="Группа 28"/>
          <p:cNvGrpSpPr>
            <a:grpSpLocks/>
          </p:cNvGrpSpPr>
          <p:nvPr/>
        </p:nvGrpSpPr>
        <p:grpSpPr bwMode="auto">
          <a:xfrm rot="10800000">
            <a:off x="5211763" y="2978150"/>
            <a:ext cx="214312" cy="415925"/>
            <a:chOff x="1839912" y="3035300"/>
            <a:chExt cx="214314" cy="415926"/>
          </a:xfrm>
        </p:grpSpPr>
        <p:cxnSp>
          <p:nvCxnSpPr>
            <p:cNvPr id="30" name="Прямая соединительная линия 29"/>
            <p:cNvCxnSpPr/>
            <p:nvPr/>
          </p:nvCxnSpPr>
          <p:spPr>
            <a:xfrm rot="5400000">
              <a:off x="1790700" y="3194050"/>
              <a:ext cx="317501" cy="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Овал 30"/>
            <p:cNvSpPr/>
            <p:nvPr/>
          </p:nvSpPr>
          <p:spPr>
            <a:xfrm>
              <a:off x="1843087" y="3240087"/>
              <a:ext cx="214314" cy="21431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283661" name="Группа 31"/>
          <p:cNvGrpSpPr>
            <a:grpSpLocks/>
          </p:cNvGrpSpPr>
          <p:nvPr/>
        </p:nvGrpSpPr>
        <p:grpSpPr bwMode="auto">
          <a:xfrm rot="10800000">
            <a:off x="6964363" y="2870200"/>
            <a:ext cx="214312" cy="415925"/>
            <a:chOff x="1839912" y="3035300"/>
            <a:chExt cx="214314" cy="415926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5400000">
              <a:off x="1787525" y="3194050"/>
              <a:ext cx="317501" cy="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Овал 33"/>
            <p:cNvSpPr/>
            <p:nvPr/>
          </p:nvSpPr>
          <p:spPr>
            <a:xfrm>
              <a:off x="1839912" y="3240087"/>
              <a:ext cx="214314" cy="21431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283662" name="Группа 34"/>
          <p:cNvGrpSpPr>
            <a:grpSpLocks/>
          </p:cNvGrpSpPr>
          <p:nvPr/>
        </p:nvGrpSpPr>
        <p:grpSpPr bwMode="auto">
          <a:xfrm rot="10800000">
            <a:off x="7923213" y="2863850"/>
            <a:ext cx="214312" cy="415925"/>
            <a:chOff x="1839912" y="3035300"/>
            <a:chExt cx="214314" cy="415926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1787525" y="3197225"/>
              <a:ext cx="317501" cy="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Овал 36"/>
            <p:cNvSpPr/>
            <p:nvPr/>
          </p:nvSpPr>
          <p:spPr>
            <a:xfrm>
              <a:off x="1839912" y="3243262"/>
              <a:ext cx="214314" cy="21431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40" name="Группа 39"/>
          <p:cNvGrpSpPr>
            <a:grpSpLocks/>
          </p:cNvGrpSpPr>
          <p:nvPr/>
        </p:nvGrpSpPr>
        <p:grpSpPr bwMode="auto">
          <a:xfrm>
            <a:off x="3571875" y="3786188"/>
            <a:ext cx="571500" cy="571500"/>
            <a:chOff x="3214678" y="3714752"/>
            <a:chExt cx="571504" cy="571504"/>
          </a:xfrm>
        </p:grpSpPr>
        <p:sp>
          <p:nvSpPr>
            <p:cNvPr id="38" name="Овал 37"/>
            <p:cNvSpPr/>
            <p:nvPr/>
          </p:nvSpPr>
          <p:spPr>
            <a:xfrm>
              <a:off x="3214678" y="3714752"/>
              <a:ext cx="571504" cy="57150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 dirty="0"/>
            </a:p>
          </p:txBody>
        </p:sp>
        <p:sp>
          <p:nvSpPr>
            <p:cNvPr id="283671" name="TextBox 38"/>
            <p:cNvSpPr txBox="1">
              <a:spLocks noChangeArrowheads="1"/>
            </p:cNvSpPr>
            <p:nvPr/>
          </p:nvSpPr>
          <p:spPr bwMode="auto">
            <a:xfrm>
              <a:off x="3280408" y="3817620"/>
              <a:ext cx="4571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chemeClr val="bg1"/>
                  </a:solidFill>
                  <a:latin typeface="Calibri" pitchFamily="34" charset="0"/>
                </a:rPr>
                <a:t>ЦК</a:t>
              </a:r>
              <a:endParaRPr lang="ru-RU" i="1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54" name="Группа 53"/>
          <p:cNvGrpSpPr>
            <a:grpSpLocks/>
          </p:cNvGrpSpPr>
          <p:nvPr/>
        </p:nvGrpSpPr>
        <p:grpSpPr bwMode="auto">
          <a:xfrm>
            <a:off x="6791325" y="2119313"/>
            <a:ext cx="571500" cy="571500"/>
            <a:chOff x="3214678" y="3714752"/>
            <a:chExt cx="571504" cy="571504"/>
          </a:xfrm>
        </p:grpSpPr>
        <p:sp>
          <p:nvSpPr>
            <p:cNvPr id="55" name="Овал 54"/>
            <p:cNvSpPr/>
            <p:nvPr/>
          </p:nvSpPr>
          <p:spPr>
            <a:xfrm>
              <a:off x="3214678" y="3714752"/>
              <a:ext cx="571504" cy="57150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 dirty="0"/>
            </a:p>
          </p:txBody>
        </p:sp>
        <p:sp>
          <p:nvSpPr>
            <p:cNvPr id="283669" name="TextBox 55"/>
            <p:cNvSpPr txBox="1">
              <a:spLocks noChangeArrowheads="1"/>
            </p:cNvSpPr>
            <p:nvPr/>
          </p:nvSpPr>
          <p:spPr bwMode="auto">
            <a:xfrm>
              <a:off x="3280408" y="3817620"/>
              <a:ext cx="4571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chemeClr val="bg1"/>
                  </a:solidFill>
                  <a:latin typeface="Calibri" pitchFamily="34" charset="0"/>
                </a:rPr>
                <a:t>ЦК</a:t>
              </a:r>
              <a:endParaRPr lang="ru-RU" i="1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58" name="Группа 57"/>
          <p:cNvGrpSpPr>
            <a:grpSpLocks/>
          </p:cNvGrpSpPr>
          <p:nvPr/>
        </p:nvGrpSpPr>
        <p:grpSpPr bwMode="auto">
          <a:xfrm>
            <a:off x="1139825" y="2324100"/>
            <a:ext cx="571500" cy="571500"/>
            <a:chOff x="3214678" y="3714752"/>
            <a:chExt cx="571504" cy="571504"/>
          </a:xfrm>
        </p:grpSpPr>
        <p:sp>
          <p:nvSpPr>
            <p:cNvPr id="59" name="Овал 58"/>
            <p:cNvSpPr/>
            <p:nvPr/>
          </p:nvSpPr>
          <p:spPr>
            <a:xfrm>
              <a:off x="3214678" y="3714752"/>
              <a:ext cx="571504" cy="57150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 dirty="0"/>
            </a:p>
          </p:txBody>
        </p:sp>
        <p:sp>
          <p:nvSpPr>
            <p:cNvPr id="283667" name="TextBox 59"/>
            <p:cNvSpPr txBox="1">
              <a:spLocks noChangeArrowheads="1"/>
            </p:cNvSpPr>
            <p:nvPr/>
          </p:nvSpPr>
          <p:spPr bwMode="auto">
            <a:xfrm>
              <a:off x="3280408" y="3817620"/>
              <a:ext cx="4571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chemeClr val="bg1"/>
                  </a:solidFill>
                  <a:latin typeface="Calibri" pitchFamily="34" charset="0"/>
                </a:rPr>
                <a:t>ЦК</a:t>
              </a:r>
              <a:endParaRPr lang="ru-RU" i="1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022E-16 C 0.00643 0.0456 0.0132 0.08935 0.02223 0.12407 C 0.03126 0.1588 0.05174 0.17569 0.05382 0.2081 C 0.05591 0.24051 0.03889 0.29606 0.03507 0.31921 " pathEditMode="relative" rAng="0" ptsTypes="aaaa">
                                      <p:cBhvr>
                                        <p:cTn id="9" dur="2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" y="1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2.5E-6 5.55112E-17 C -0.00139 -0.00995 -0.01025 -0.04468 -0.00886 -0.06042 C -0.00747 -0.07616 0.00208 -0.08241 0.00885 -0.09514 C 0.01562 -0.10787 0.01979 -0.12431 0.03177 -0.13681 C 0.04375 -0.14931 0.06666 -0.16204 0.08073 -0.17014 C 0.09479 -0.17824 0.10868 -0.18218 0.11614 -0.18542 " pathEditMode="relative" rAng="0" ptsTypes="aaaaaa">
                                      <p:cBhvr>
                                        <p:cTn id="17" dur="2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" y="-9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decel="5000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-2.77778E-6 4.44444E-6 C 0.00278 -0.01042 0.01997 -0.03681 0.01702 -0.0625 C 0.01407 -0.0882 -0.00156 -0.13774 -0.01736 -0.15417 C -0.03316 -0.17061 -0.06198 -0.15463 -0.07777 -0.16112 C -0.09357 -0.1676 -0.10503 -0.18635 -0.11215 -0.19306 " pathEditMode="relative" rAng="0" ptsTypes="aaaaa">
                                      <p:cBhvr>
                                        <p:cTn id="25" dur="20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" y="-9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оугольник 280"/>
          <p:cNvSpPr/>
          <p:nvPr/>
        </p:nvSpPr>
        <p:spPr>
          <a:xfrm>
            <a:off x="7102475" y="3451225"/>
            <a:ext cx="1592263" cy="835025"/>
          </a:xfrm>
          <a:prstGeom prst="rect">
            <a:avLst/>
          </a:prstGeom>
          <a:solidFill>
            <a:srgbClr val="C5EAFB"/>
          </a:solidFill>
          <a:ln>
            <a:solidFill>
              <a:srgbClr val="C5E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4" name="Прямоугольник 273"/>
          <p:cNvSpPr/>
          <p:nvPr/>
        </p:nvSpPr>
        <p:spPr>
          <a:xfrm>
            <a:off x="4714875" y="2171700"/>
            <a:ext cx="704850" cy="2400300"/>
          </a:xfrm>
          <a:prstGeom prst="rect">
            <a:avLst/>
          </a:prstGeom>
          <a:solidFill>
            <a:srgbClr val="C5EAFB"/>
          </a:solidFill>
          <a:ln>
            <a:solidFill>
              <a:srgbClr val="C5E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3" name="Прямоугольник 272"/>
          <p:cNvSpPr/>
          <p:nvPr/>
        </p:nvSpPr>
        <p:spPr>
          <a:xfrm>
            <a:off x="2286000" y="2185988"/>
            <a:ext cx="933450" cy="2400300"/>
          </a:xfrm>
          <a:prstGeom prst="rect">
            <a:avLst/>
          </a:prstGeom>
          <a:solidFill>
            <a:srgbClr val="C5EAFB"/>
          </a:solidFill>
          <a:ln>
            <a:solidFill>
              <a:srgbClr val="C5E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 rot="5400000">
            <a:off x="2576513" y="1601788"/>
            <a:ext cx="115887" cy="11588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 rot="5400000">
            <a:off x="2603500" y="4117975"/>
            <a:ext cx="71438" cy="71438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 rot="5400000">
            <a:off x="2478088" y="1228725"/>
            <a:ext cx="115888" cy="11588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 rot="5400000">
            <a:off x="2505075" y="3744913"/>
            <a:ext cx="71437" cy="71438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 rot="5400000">
            <a:off x="2406650" y="1673225"/>
            <a:ext cx="115888" cy="11588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 rot="5400000">
            <a:off x="2433638" y="4189413"/>
            <a:ext cx="71437" cy="71437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 rot="5400000">
            <a:off x="2665413" y="1157288"/>
            <a:ext cx="115887" cy="11588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>
          <a:xfrm rot="5400000">
            <a:off x="2692400" y="3673475"/>
            <a:ext cx="71438" cy="71438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Овал 19"/>
          <p:cNvSpPr/>
          <p:nvPr/>
        </p:nvSpPr>
        <p:spPr>
          <a:xfrm rot="5400000">
            <a:off x="2668588" y="1000125"/>
            <a:ext cx="115888" cy="11588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 rot="5400000">
            <a:off x="2695575" y="3516313"/>
            <a:ext cx="71437" cy="71438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 rot="5400000">
            <a:off x="2335213" y="1101725"/>
            <a:ext cx="115888" cy="11588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Овал 23"/>
          <p:cNvSpPr/>
          <p:nvPr/>
        </p:nvSpPr>
        <p:spPr>
          <a:xfrm rot="5400000">
            <a:off x="2647950" y="657225"/>
            <a:ext cx="115888" cy="11588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Овал 24"/>
          <p:cNvSpPr/>
          <p:nvPr/>
        </p:nvSpPr>
        <p:spPr>
          <a:xfrm rot="5400000">
            <a:off x="2674938" y="3173413"/>
            <a:ext cx="71437" cy="71437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>
          <a:xfrm rot="5400000">
            <a:off x="2341563" y="549275"/>
            <a:ext cx="115888" cy="11588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Овал 26"/>
          <p:cNvSpPr/>
          <p:nvPr/>
        </p:nvSpPr>
        <p:spPr>
          <a:xfrm rot="5400000">
            <a:off x="2338388" y="3038475"/>
            <a:ext cx="115888" cy="11588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Овал 27"/>
          <p:cNvSpPr/>
          <p:nvPr/>
        </p:nvSpPr>
        <p:spPr>
          <a:xfrm rot="5400000">
            <a:off x="2357438" y="3613150"/>
            <a:ext cx="71438" cy="71437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>
          <a:xfrm rot="5400000">
            <a:off x="2692400" y="371475"/>
            <a:ext cx="115888" cy="11588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Овал 29"/>
          <p:cNvSpPr/>
          <p:nvPr/>
        </p:nvSpPr>
        <p:spPr>
          <a:xfrm rot="5400000">
            <a:off x="2719388" y="2887663"/>
            <a:ext cx="71437" cy="71437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 rot="5400000">
            <a:off x="2335213" y="-57150"/>
            <a:ext cx="115888" cy="11588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Овал 31"/>
          <p:cNvSpPr/>
          <p:nvPr/>
        </p:nvSpPr>
        <p:spPr>
          <a:xfrm rot="5400000">
            <a:off x="2362200" y="2459038"/>
            <a:ext cx="71437" cy="71438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Овал 32"/>
          <p:cNvSpPr/>
          <p:nvPr/>
        </p:nvSpPr>
        <p:spPr>
          <a:xfrm rot="5400000">
            <a:off x="2549525" y="173038"/>
            <a:ext cx="115887" cy="11588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Овал 33"/>
          <p:cNvSpPr/>
          <p:nvPr/>
        </p:nvSpPr>
        <p:spPr>
          <a:xfrm rot="5400000">
            <a:off x="2549525" y="2689225"/>
            <a:ext cx="71438" cy="71438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Овал 34"/>
          <p:cNvSpPr/>
          <p:nvPr/>
        </p:nvSpPr>
        <p:spPr>
          <a:xfrm rot="5400000">
            <a:off x="2665413" y="-107950"/>
            <a:ext cx="115888" cy="11588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Овал 35"/>
          <p:cNvSpPr/>
          <p:nvPr/>
        </p:nvSpPr>
        <p:spPr>
          <a:xfrm rot="5400000">
            <a:off x="2692400" y="2408238"/>
            <a:ext cx="71437" cy="71438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8" name="Овал 87"/>
          <p:cNvSpPr/>
          <p:nvPr/>
        </p:nvSpPr>
        <p:spPr>
          <a:xfrm rot="5400000">
            <a:off x="2797175" y="2028825"/>
            <a:ext cx="115888" cy="11588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7" name="Овал 146"/>
          <p:cNvSpPr/>
          <p:nvPr/>
        </p:nvSpPr>
        <p:spPr>
          <a:xfrm rot="5400000">
            <a:off x="2400300" y="2016125"/>
            <a:ext cx="115888" cy="11588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8" name="Овал 147"/>
          <p:cNvSpPr/>
          <p:nvPr/>
        </p:nvSpPr>
        <p:spPr>
          <a:xfrm rot="5400000">
            <a:off x="2654300" y="1960563"/>
            <a:ext cx="115887" cy="11588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0" name="Овал 149"/>
          <p:cNvSpPr/>
          <p:nvPr/>
        </p:nvSpPr>
        <p:spPr>
          <a:xfrm rot="5400000">
            <a:off x="5027613" y="1585913"/>
            <a:ext cx="115887" cy="11588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1" name="Овал 150"/>
          <p:cNvSpPr/>
          <p:nvPr/>
        </p:nvSpPr>
        <p:spPr>
          <a:xfrm rot="5400000">
            <a:off x="5054600" y="4102100"/>
            <a:ext cx="71438" cy="71438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2" name="Овал 151"/>
          <p:cNvSpPr/>
          <p:nvPr/>
        </p:nvSpPr>
        <p:spPr>
          <a:xfrm rot="5400000">
            <a:off x="4929188" y="1212850"/>
            <a:ext cx="115888" cy="11588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3" name="Овал 152"/>
          <p:cNvSpPr/>
          <p:nvPr/>
        </p:nvSpPr>
        <p:spPr>
          <a:xfrm rot="5400000">
            <a:off x="4956175" y="3729038"/>
            <a:ext cx="71437" cy="71438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4" name="Овал 153"/>
          <p:cNvSpPr/>
          <p:nvPr/>
        </p:nvSpPr>
        <p:spPr>
          <a:xfrm rot="5400000">
            <a:off x="4857750" y="1657350"/>
            <a:ext cx="115888" cy="11588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5" name="Овал 154"/>
          <p:cNvSpPr/>
          <p:nvPr/>
        </p:nvSpPr>
        <p:spPr>
          <a:xfrm rot="5400000">
            <a:off x="4884738" y="4173538"/>
            <a:ext cx="71437" cy="71437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6" name="Овал 155"/>
          <p:cNvSpPr/>
          <p:nvPr/>
        </p:nvSpPr>
        <p:spPr>
          <a:xfrm rot="5400000">
            <a:off x="5116513" y="1141413"/>
            <a:ext cx="115887" cy="11588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7" name="Овал 156"/>
          <p:cNvSpPr/>
          <p:nvPr/>
        </p:nvSpPr>
        <p:spPr>
          <a:xfrm rot="5400000">
            <a:off x="5143500" y="3657600"/>
            <a:ext cx="71438" cy="71438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8" name="Овал 157"/>
          <p:cNvSpPr/>
          <p:nvPr/>
        </p:nvSpPr>
        <p:spPr>
          <a:xfrm rot="5400000">
            <a:off x="5119688" y="984250"/>
            <a:ext cx="115888" cy="11588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9" name="Овал 158"/>
          <p:cNvSpPr/>
          <p:nvPr/>
        </p:nvSpPr>
        <p:spPr>
          <a:xfrm rot="5400000">
            <a:off x="5146675" y="3500438"/>
            <a:ext cx="71437" cy="71438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0" name="Овал 159"/>
          <p:cNvSpPr/>
          <p:nvPr/>
        </p:nvSpPr>
        <p:spPr>
          <a:xfrm rot="5400000">
            <a:off x="4786313" y="1085850"/>
            <a:ext cx="115888" cy="11588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1" name="Овал 160"/>
          <p:cNvSpPr/>
          <p:nvPr/>
        </p:nvSpPr>
        <p:spPr>
          <a:xfrm rot="5400000">
            <a:off x="5099050" y="641350"/>
            <a:ext cx="115888" cy="11588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2" name="Овал 161"/>
          <p:cNvSpPr/>
          <p:nvPr/>
        </p:nvSpPr>
        <p:spPr>
          <a:xfrm rot="5400000">
            <a:off x="5126038" y="3157538"/>
            <a:ext cx="71437" cy="71437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" name="Овал 162"/>
          <p:cNvSpPr/>
          <p:nvPr/>
        </p:nvSpPr>
        <p:spPr>
          <a:xfrm rot="5400000">
            <a:off x="4792663" y="533400"/>
            <a:ext cx="115888" cy="11588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4" name="Овал 163"/>
          <p:cNvSpPr/>
          <p:nvPr/>
        </p:nvSpPr>
        <p:spPr>
          <a:xfrm rot="5400000">
            <a:off x="4789488" y="3022600"/>
            <a:ext cx="115888" cy="11588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5" name="Овал 164"/>
          <p:cNvSpPr/>
          <p:nvPr/>
        </p:nvSpPr>
        <p:spPr>
          <a:xfrm rot="5400000">
            <a:off x="4808538" y="3597275"/>
            <a:ext cx="71438" cy="71437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6" name="Овал 165"/>
          <p:cNvSpPr/>
          <p:nvPr/>
        </p:nvSpPr>
        <p:spPr>
          <a:xfrm rot="5400000">
            <a:off x="5143500" y="355600"/>
            <a:ext cx="115888" cy="11588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7" name="Овал 166"/>
          <p:cNvSpPr/>
          <p:nvPr/>
        </p:nvSpPr>
        <p:spPr>
          <a:xfrm rot="5400000">
            <a:off x="5170488" y="2871788"/>
            <a:ext cx="71437" cy="71437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8" name="Овал 167"/>
          <p:cNvSpPr/>
          <p:nvPr/>
        </p:nvSpPr>
        <p:spPr>
          <a:xfrm rot="5400000">
            <a:off x="4786313" y="-73025"/>
            <a:ext cx="115888" cy="11588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9" name="Овал 168"/>
          <p:cNvSpPr/>
          <p:nvPr/>
        </p:nvSpPr>
        <p:spPr>
          <a:xfrm rot="5400000">
            <a:off x="4813300" y="2443163"/>
            <a:ext cx="71437" cy="71438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0" name="Овал 169"/>
          <p:cNvSpPr/>
          <p:nvPr/>
        </p:nvSpPr>
        <p:spPr>
          <a:xfrm rot="5400000">
            <a:off x="5000625" y="157163"/>
            <a:ext cx="115887" cy="11588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1" name="Овал 170"/>
          <p:cNvSpPr/>
          <p:nvPr/>
        </p:nvSpPr>
        <p:spPr>
          <a:xfrm rot="5400000">
            <a:off x="5000625" y="2673350"/>
            <a:ext cx="71438" cy="71438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2" name="Овал 171"/>
          <p:cNvSpPr/>
          <p:nvPr/>
        </p:nvSpPr>
        <p:spPr>
          <a:xfrm rot="5400000">
            <a:off x="5116513" y="-123825"/>
            <a:ext cx="115887" cy="11588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3" name="Овал 172"/>
          <p:cNvSpPr/>
          <p:nvPr/>
        </p:nvSpPr>
        <p:spPr>
          <a:xfrm rot="5400000">
            <a:off x="5143500" y="2392363"/>
            <a:ext cx="71437" cy="71438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5" name="Овал 174"/>
          <p:cNvSpPr/>
          <p:nvPr/>
        </p:nvSpPr>
        <p:spPr>
          <a:xfrm rot="5400000">
            <a:off x="5224463" y="2046288"/>
            <a:ext cx="115887" cy="11588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9" name="Овал 178"/>
          <p:cNvSpPr/>
          <p:nvPr/>
        </p:nvSpPr>
        <p:spPr>
          <a:xfrm rot="5400000">
            <a:off x="4900613" y="2014538"/>
            <a:ext cx="115887" cy="115887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0" name="Овал 179"/>
          <p:cNvSpPr/>
          <p:nvPr/>
        </p:nvSpPr>
        <p:spPr>
          <a:xfrm rot="5400000">
            <a:off x="5099050" y="1974850"/>
            <a:ext cx="115888" cy="11588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1" name="Овал 180"/>
          <p:cNvSpPr/>
          <p:nvPr/>
        </p:nvSpPr>
        <p:spPr>
          <a:xfrm rot="5400000">
            <a:off x="6670675" y="3571875"/>
            <a:ext cx="115888" cy="11588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2" name="Овал 181"/>
          <p:cNvSpPr/>
          <p:nvPr/>
        </p:nvSpPr>
        <p:spPr>
          <a:xfrm rot="5400000">
            <a:off x="6954838" y="3906838"/>
            <a:ext cx="71437" cy="71437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3" name="Овал 182"/>
          <p:cNvSpPr/>
          <p:nvPr/>
        </p:nvSpPr>
        <p:spPr>
          <a:xfrm rot="5400000">
            <a:off x="6429375" y="3805238"/>
            <a:ext cx="115887" cy="11588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" name="Овал 183"/>
          <p:cNvSpPr/>
          <p:nvPr/>
        </p:nvSpPr>
        <p:spPr>
          <a:xfrm rot="5400000">
            <a:off x="6067425" y="3629025"/>
            <a:ext cx="115888" cy="11588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5" name="Овал 184"/>
          <p:cNvSpPr/>
          <p:nvPr/>
        </p:nvSpPr>
        <p:spPr>
          <a:xfrm rot="5400000">
            <a:off x="6670675" y="3571875"/>
            <a:ext cx="115888" cy="11588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6" name="Овал 185"/>
          <p:cNvSpPr/>
          <p:nvPr/>
        </p:nvSpPr>
        <p:spPr>
          <a:xfrm rot="5400000">
            <a:off x="6429375" y="3805238"/>
            <a:ext cx="115887" cy="11588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7" name="Овал 186"/>
          <p:cNvSpPr/>
          <p:nvPr/>
        </p:nvSpPr>
        <p:spPr>
          <a:xfrm rot="5400000">
            <a:off x="6067425" y="3629025"/>
            <a:ext cx="115888" cy="11588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8" name="Овал 187"/>
          <p:cNvSpPr/>
          <p:nvPr/>
        </p:nvSpPr>
        <p:spPr>
          <a:xfrm rot="5400000">
            <a:off x="5657850" y="3827463"/>
            <a:ext cx="115887" cy="11588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9" name="Овал 188"/>
          <p:cNvSpPr/>
          <p:nvPr/>
        </p:nvSpPr>
        <p:spPr>
          <a:xfrm rot="5400000">
            <a:off x="5657850" y="3827463"/>
            <a:ext cx="115887" cy="115888"/>
          </a:xfrm>
          <a:prstGeom prst="ellipse">
            <a:avLst/>
          </a:prstGeom>
          <a:solidFill>
            <a:srgbClr val="981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0" name="Овал 189"/>
          <p:cNvSpPr/>
          <p:nvPr/>
        </p:nvSpPr>
        <p:spPr>
          <a:xfrm rot="5400000">
            <a:off x="6954838" y="3549650"/>
            <a:ext cx="71438" cy="71437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1" name="Овал 190"/>
          <p:cNvSpPr/>
          <p:nvPr/>
        </p:nvSpPr>
        <p:spPr>
          <a:xfrm rot="5400000">
            <a:off x="6757988" y="3741738"/>
            <a:ext cx="71437" cy="71437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2" name="Овал 191"/>
          <p:cNvSpPr/>
          <p:nvPr/>
        </p:nvSpPr>
        <p:spPr>
          <a:xfrm rot="5400000">
            <a:off x="6500813" y="3929063"/>
            <a:ext cx="71437" cy="71437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3" name="Овал 192"/>
          <p:cNvSpPr/>
          <p:nvPr/>
        </p:nvSpPr>
        <p:spPr>
          <a:xfrm rot="5400000">
            <a:off x="6500813" y="3602038"/>
            <a:ext cx="71437" cy="71437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" name="Овал 193"/>
          <p:cNvSpPr/>
          <p:nvPr/>
        </p:nvSpPr>
        <p:spPr>
          <a:xfrm rot="5400000">
            <a:off x="6296025" y="3703638"/>
            <a:ext cx="71437" cy="71438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5" name="Овал 194"/>
          <p:cNvSpPr/>
          <p:nvPr/>
        </p:nvSpPr>
        <p:spPr>
          <a:xfrm rot="5400000">
            <a:off x="6113463" y="3503613"/>
            <a:ext cx="71437" cy="71437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6" name="Овал 195"/>
          <p:cNvSpPr/>
          <p:nvPr/>
        </p:nvSpPr>
        <p:spPr>
          <a:xfrm rot="5400000">
            <a:off x="5995988" y="3744913"/>
            <a:ext cx="71437" cy="71437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7" name="Овал 196"/>
          <p:cNvSpPr/>
          <p:nvPr/>
        </p:nvSpPr>
        <p:spPr>
          <a:xfrm rot="5400000">
            <a:off x="5840413" y="3916363"/>
            <a:ext cx="71437" cy="71437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8" name="Овал 197"/>
          <p:cNvSpPr/>
          <p:nvPr/>
        </p:nvSpPr>
        <p:spPr>
          <a:xfrm rot="5400000">
            <a:off x="6183313" y="3906838"/>
            <a:ext cx="71437" cy="71437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9" name="Овал 198"/>
          <p:cNvSpPr/>
          <p:nvPr/>
        </p:nvSpPr>
        <p:spPr>
          <a:xfrm rot="5400000">
            <a:off x="5697538" y="3725863"/>
            <a:ext cx="71437" cy="71437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0" name="Овал 199"/>
          <p:cNvSpPr/>
          <p:nvPr/>
        </p:nvSpPr>
        <p:spPr>
          <a:xfrm rot="5400000">
            <a:off x="5834063" y="3500438"/>
            <a:ext cx="71437" cy="71437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1" name="Овал 200"/>
          <p:cNvSpPr/>
          <p:nvPr/>
        </p:nvSpPr>
        <p:spPr>
          <a:xfrm rot="5400000">
            <a:off x="5545138" y="3611563"/>
            <a:ext cx="71437" cy="71437"/>
          </a:xfrm>
          <a:prstGeom prst="ellipse">
            <a:avLst/>
          </a:prstGeom>
          <a:solidFill>
            <a:srgbClr val="F0EA00"/>
          </a:solidFill>
          <a:ln w="6350">
            <a:solidFill>
              <a:srgbClr val="D7B9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5" name="Прямоугольник 274"/>
          <p:cNvSpPr/>
          <p:nvPr/>
        </p:nvSpPr>
        <p:spPr>
          <a:xfrm>
            <a:off x="4592638" y="-142875"/>
            <a:ext cx="1000125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6" name="Прямоугольник 205"/>
          <p:cNvSpPr/>
          <p:nvPr/>
        </p:nvSpPr>
        <p:spPr>
          <a:xfrm>
            <a:off x="2259013" y="-127000"/>
            <a:ext cx="1000125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6" name="Прямоугольник 275"/>
          <p:cNvSpPr/>
          <p:nvPr/>
        </p:nvSpPr>
        <p:spPr>
          <a:xfrm>
            <a:off x="4641850" y="4597400"/>
            <a:ext cx="838200" cy="237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7" name="Прямоугольник 206"/>
          <p:cNvSpPr/>
          <p:nvPr/>
        </p:nvSpPr>
        <p:spPr>
          <a:xfrm>
            <a:off x="2270125" y="4616450"/>
            <a:ext cx="838200" cy="113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7" name="Прямоугольник 276"/>
          <p:cNvSpPr/>
          <p:nvPr/>
        </p:nvSpPr>
        <p:spPr>
          <a:xfrm>
            <a:off x="5546725" y="3286125"/>
            <a:ext cx="1541463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85780" name="Группа 6"/>
          <p:cNvGrpSpPr>
            <a:grpSpLocks/>
          </p:cNvGrpSpPr>
          <p:nvPr/>
        </p:nvGrpSpPr>
        <p:grpSpPr bwMode="auto">
          <a:xfrm>
            <a:off x="2263775" y="2173288"/>
            <a:ext cx="982663" cy="2428875"/>
            <a:chOff x="3571868" y="2000240"/>
            <a:chExt cx="928694" cy="2458825"/>
          </a:xfrm>
        </p:grpSpPr>
        <p:sp>
          <p:nvSpPr>
            <p:cNvPr id="4" name="Прямоугольник 3"/>
            <p:cNvSpPr/>
            <p:nvPr/>
          </p:nvSpPr>
          <p:spPr>
            <a:xfrm rot="16200000">
              <a:off x="2809214" y="2762894"/>
              <a:ext cx="2454003" cy="92869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5" name="Прямая соединительная линия 4"/>
            <p:cNvCxnSpPr/>
            <p:nvPr/>
          </p:nvCxnSpPr>
          <p:spPr>
            <a:xfrm rot="5400000" flipH="1" flipV="1">
              <a:off x="2986090" y="3229653"/>
              <a:ext cx="2458825" cy="0"/>
            </a:xfrm>
            <a:prstGeom prst="line">
              <a:avLst/>
            </a:prstGeom>
            <a:solidFill>
              <a:srgbClr val="C5EAFB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Прямоугольник 148"/>
          <p:cNvSpPr/>
          <p:nvPr/>
        </p:nvSpPr>
        <p:spPr>
          <a:xfrm rot="16200000">
            <a:off x="3860007" y="3012281"/>
            <a:ext cx="2424112" cy="7143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5782" name="TextBox 279"/>
          <p:cNvSpPr txBox="1">
            <a:spLocks noChangeArrowheads="1"/>
          </p:cNvSpPr>
          <p:nvPr/>
        </p:nvSpPr>
        <p:spPr bwMode="auto">
          <a:xfrm>
            <a:off x="214313" y="384175"/>
            <a:ext cx="8715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Принципиальные схемы мембранных реакторов</a:t>
            </a:r>
          </a:p>
        </p:txBody>
      </p:sp>
      <p:grpSp>
        <p:nvGrpSpPr>
          <p:cNvPr id="176" name="Группа 11"/>
          <p:cNvGrpSpPr/>
          <p:nvPr/>
        </p:nvGrpSpPr>
        <p:grpSpPr>
          <a:xfrm rot="5400000">
            <a:off x="7465238" y="3054429"/>
            <a:ext cx="857256" cy="1643075"/>
            <a:chOff x="3571868" y="2000239"/>
            <a:chExt cx="928694" cy="2458826"/>
          </a:xfrm>
          <a:noFill/>
        </p:grpSpPr>
        <p:sp>
          <p:nvSpPr>
            <p:cNvPr id="177" name="Прямоугольник 176"/>
            <p:cNvSpPr/>
            <p:nvPr/>
          </p:nvSpPr>
          <p:spPr>
            <a:xfrm rot="16200000">
              <a:off x="2809012" y="2763095"/>
              <a:ext cx="2454405" cy="928694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78" name="Прямая соединительная линия 177"/>
            <p:cNvCxnSpPr/>
            <p:nvPr/>
          </p:nvCxnSpPr>
          <p:spPr>
            <a:xfrm rot="5400000" flipH="1" flipV="1">
              <a:off x="2985398" y="3229653"/>
              <a:ext cx="2458825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3" name="Прямоугольник 282"/>
          <p:cNvSpPr/>
          <p:nvPr/>
        </p:nvSpPr>
        <p:spPr>
          <a:xfrm>
            <a:off x="6994525" y="4322763"/>
            <a:ext cx="1738313" cy="1817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5785" name="TextBox 283"/>
          <p:cNvSpPr txBox="1">
            <a:spLocks noChangeArrowheads="1"/>
          </p:cNvSpPr>
          <p:nvPr/>
        </p:nvSpPr>
        <p:spPr bwMode="auto">
          <a:xfrm>
            <a:off x="2857500" y="1781175"/>
            <a:ext cx="115093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700" i="1">
                <a:latin typeface="Calibri" pitchFamily="34" charset="0"/>
              </a:rPr>
              <a:t>мембрана</a:t>
            </a:r>
          </a:p>
        </p:txBody>
      </p:sp>
      <p:sp>
        <p:nvSpPr>
          <p:cNvPr id="285786" name="TextBox 284"/>
          <p:cNvSpPr txBox="1">
            <a:spLocks noChangeArrowheads="1"/>
          </p:cNvSpPr>
          <p:nvPr/>
        </p:nvSpPr>
        <p:spPr bwMode="auto">
          <a:xfrm>
            <a:off x="1336675" y="2414588"/>
            <a:ext cx="1011238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700" i="1">
                <a:latin typeface="Calibri" pitchFamily="34" charset="0"/>
              </a:rPr>
              <a:t>реактор</a:t>
            </a:r>
          </a:p>
        </p:txBody>
      </p:sp>
      <p:sp>
        <p:nvSpPr>
          <p:cNvPr id="285787" name="TextBox 285"/>
          <p:cNvSpPr txBox="1">
            <a:spLocks noChangeArrowheads="1"/>
          </p:cNvSpPr>
          <p:nvPr/>
        </p:nvSpPr>
        <p:spPr bwMode="auto">
          <a:xfrm>
            <a:off x="160338" y="2714625"/>
            <a:ext cx="115093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700" i="1">
                <a:latin typeface="Calibri" pitchFamily="34" charset="0"/>
              </a:rPr>
              <a:t>субстрат</a:t>
            </a:r>
          </a:p>
        </p:txBody>
      </p:sp>
      <p:sp>
        <p:nvSpPr>
          <p:cNvPr id="285788" name="TextBox 286"/>
          <p:cNvSpPr txBox="1">
            <a:spLocks noChangeArrowheads="1"/>
          </p:cNvSpPr>
          <p:nvPr/>
        </p:nvSpPr>
        <p:spPr bwMode="auto">
          <a:xfrm>
            <a:off x="3149600" y="4710113"/>
            <a:ext cx="1011238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700" i="1">
                <a:latin typeface="Calibri" pitchFamily="34" charset="0"/>
              </a:rPr>
              <a:t>продукт</a:t>
            </a:r>
          </a:p>
        </p:txBody>
      </p:sp>
      <p:sp>
        <p:nvSpPr>
          <p:cNvPr id="285789" name="TextBox 287"/>
          <p:cNvSpPr txBox="1">
            <a:spLocks noChangeArrowheads="1"/>
          </p:cNvSpPr>
          <p:nvPr/>
        </p:nvSpPr>
        <p:spPr bwMode="auto">
          <a:xfrm>
            <a:off x="5468938" y="2765425"/>
            <a:ext cx="101123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700" i="1">
                <a:latin typeface="Calibri" pitchFamily="34" charset="0"/>
              </a:rPr>
              <a:t>реактор</a:t>
            </a:r>
          </a:p>
        </p:txBody>
      </p:sp>
      <p:sp>
        <p:nvSpPr>
          <p:cNvPr id="285790" name="TextBox 288"/>
          <p:cNvSpPr txBox="1">
            <a:spLocks noChangeArrowheads="1"/>
          </p:cNvSpPr>
          <p:nvPr/>
        </p:nvSpPr>
        <p:spPr bwMode="auto">
          <a:xfrm>
            <a:off x="8001000" y="4786313"/>
            <a:ext cx="100965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700" i="1">
                <a:latin typeface="Calibri" pitchFamily="34" charset="0"/>
              </a:rPr>
              <a:t>продукт</a:t>
            </a:r>
          </a:p>
        </p:txBody>
      </p:sp>
      <p:sp>
        <p:nvSpPr>
          <p:cNvPr id="285791" name="TextBox 289"/>
          <p:cNvSpPr txBox="1">
            <a:spLocks noChangeArrowheads="1"/>
          </p:cNvSpPr>
          <p:nvPr/>
        </p:nvSpPr>
        <p:spPr bwMode="auto">
          <a:xfrm>
            <a:off x="7334250" y="3040063"/>
            <a:ext cx="1150938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700" i="1">
                <a:latin typeface="Calibri" pitchFamily="34" charset="0"/>
              </a:rPr>
              <a:t>мембрана</a:t>
            </a:r>
          </a:p>
        </p:txBody>
      </p:sp>
      <p:sp>
        <p:nvSpPr>
          <p:cNvPr id="285792" name="TextBox 290"/>
          <p:cNvSpPr txBox="1">
            <a:spLocks noChangeArrowheads="1"/>
          </p:cNvSpPr>
          <p:nvPr/>
        </p:nvSpPr>
        <p:spPr bwMode="auto">
          <a:xfrm>
            <a:off x="3776663" y="1225550"/>
            <a:ext cx="115252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700" i="1">
                <a:latin typeface="Calibri" pitchFamily="34" charset="0"/>
              </a:rPr>
              <a:t>субстрат</a:t>
            </a:r>
          </a:p>
        </p:txBody>
      </p:sp>
      <p:sp>
        <p:nvSpPr>
          <p:cNvPr id="292" name="Прямоугольник 291"/>
          <p:cNvSpPr/>
          <p:nvPr/>
        </p:nvSpPr>
        <p:spPr>
          <a:xfrm>
            <a:off x="3270250" y="2120900"/>
            <a:ext cx="1263650" cy="2508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pSp>
        <p:nvGrpSpPr>
          <p:cNvPr id="285794" name="Группа 270"/>
          <p:cNvGrpSpPr>
            <a:grpSpLocks/>
          </p:cNvGrpSpPr>
          <p:nvPr/>
        </p:nvGrpSpPr>
        <p:grpSpPr bwMode="auto">
          <a:xfrm>
            <a:off x="214313" y="1635125"/>
            <a:ext cx="3462337" cy="3508375"/>
            <a:chOff x="214282" y="2206603"/>
            <a:chExt cx="3462370" cy="3508413"/>
          </a:xfrm>
        </p:grpSpPr>
        <p:grpSp>
          <p:nvGrpSpPr>
            <p:cNvPr id="285817" name="Группа 207"/>
            <p:cNvGrpSpPr>
              <a:grpSpLocks/>
            </p:cNvGrpSpPr>
            <p:nvPr/>
          </p:nvGrpSpPr>
          <p:grpSpPr bwMode="auto">
            <a:xfrm>
              <a:off x="214282" y="2206603"/>
              <a:ext cx="2426185" cy="3508413"/>
              <a:chOff x="214282" y="2206603"/>
              <a:chExt cx="2426185" cy="3508413"/>
            </a:xfrm>
          </p:grpSpPr>
          <p:cxnSp>
            <p:nvCxnSpPr>
              <p:cNvPr id="52" name="Прямая соединительная линия 51"/>
              <p:cNvCxnSpPr/>
              <p:nvPr/>
            </p:nvCxnSpPr>
            <p:spPr>
              <a:xfrm rot="5400000" flipH="1" flipV="1">
                <a:off x="1303316" y="4286252"/>
                <a:ext cx="174627" cy="0"/>
              </a:xfrm>
              <a:prstGeom prst="line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5823" name="Группа 202"/>
              <p:cNvGrpSpPr>
                <a:grpSpLocks/>
              </p:cNvGrpSpPr>
              <p:nvPr/>
            </p:nvGrpSpPr>
            <p:grpSpPr bwMode="auto">
              <a:xfrm>
                <a:off x="214282" y="2206603"/>
                <a:ext cx="2426185" cy="3508413"/>
                <a:chOff x="214282" y="2206603"/>
                <a:chExt cx="2426185" cy="3508413"/>
              </a:xfrm>
            </p:grpSpPr>
            <p:cxnSp>
              <p:nvCxnSpPr>
                <p:cNvPr id="51" name="Прямая соединительная линия 50"/>
                <p:cNvCxnSpPr/>
                <p:nvPr/>
              </p:nvCxnSpPr>
              <p:spPr>
                <a:xfrm rot="5400000">
                  <a:off x="2421721" y="5353856"/>
                  <a:ext cx="388942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5825" name="Группа 54"/>
                <p:cNvGrpSpPr>
                  <a:grpSpLocks/>
                </p:cNvGrpSpPr>
                <p:nvPr/>
              </p:nvGrpSpPr>
              <p:grpSpPr bwMode="auto">
                <a:xfrm rot="10800000">
                  <a:off x="1843132" y="5348148"/>
                  <a:ext cx="366868" cy="366868"/>
                  <a:chOff x="4152868" y="5711028"/>
                  <a:chExt cx="287473" cy="287473"/>
                </a:xfrm>
              </p:grpSpPr>
              <p:sp>
                <p:nvSpPr>
                  <p:cNvPr id="53" name="Овал 52"/>
                  <p:cNvSpPr/>
                  <p:nvPr/>
                </p:nvSpPr>
                <p:spPr>
                  <a:xfrm>
                    <a:off x="4153035" y="5711028"/>
                    <a:ext cx="287353" cy="287354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54" name="Равнобедренный треугольник 53"/>
                  <p:cNvSpPr/>
                  <p:nvPr/>
                </p:nvSpPr>
                <p:spPr>
                  <a:xfrm rot="5400000">
                    <a:off x="4218342" y="5780068"/>
                    <a:ext cx="277403" cy="146787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</p:grpSp>
            <p:cxnSp>
              <p:nvCxnSpPr>
                <p:cNvPr id="61" name="Прямая соединительная линия 60"/>
                <p:cNvCxnSpPr/>
                <p:nvPr/>
              </p:nvCxnSpPr>
              <p:spPr>
                <a:xfrm>
                  <a:off x="2219313" y="5522927"/>
                  <a:ext cx="420692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Прямая соединительная линия 66"/>
                <p:cNvCxnSpPr/>
                <p:nvPr/>
              </p:nvCxnSpPr>
              <p:spPr>
                <a:xfrm>
                  <a:off x="1363643" y="5522927"/>
                  <a:ext cx="471491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Прямая соединительная линия 68"/>
                <p:cNvCxnSpPr/>
                <p:nvPr/>
              </p:nvCxnSpPr>
              <p:spPr>
                <a:xfrm rot="5400000">
                  <a:off x="-276263" y="3879847"/>
                  <a:ext cx="3336961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Прямая соединительная линия 70"/>
                <p:cNvCxnSpPr/>
                <p:nvPr/>
              </p:nvCxnSpPr>
              <p:spPr>
                <a:xfrm>
                  <a:off x="1392218" y="2236766"/>
                  <a:ext cx="1223974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Прямая соединительная линия 72"/>
                <p:cNvCxnSpPr/>
                <p:nvPr/>
              </p:nvCxnSpPr>
              <p:spPr>
                <a:xfrm rot="5400000">
                  <a:off x="2316151" y="2478069"/>
                  <a:ext cx="542931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5831" name="Группа 81"/>
                <p:cNvGrpSpPr>
                  <a:grpSpLocks/>
                </p:cNvGrpSpPr>
                <p:nvPr/>
              </p:nvGrpSpPr>
              <p:grpSpPr bwMode="auto">
                <a:xfrm>
                  <a:off x="638889" y="3603566"/>
                  <a:ext cx="366868" cy="366868"/>
                  <a:chOff x="4152868" y="5711028"/>
                  <a:chExt cx="287473" cy="287473"/>
                </a:xfrm>
              </p:grpSpPr>
              <p:sp>
                <p:nvSpPr>
                  <p:cNvPr id="83" name="Овал 82"/>
                  <p:cNvSpPr/>
                  <p:nvPr/>
                </p:nvSpPr>
                <p:spPr>
                  <a:xfrm>
                    <a:off x="4152287" y="5711069"/>
                    <a:ext cx="286110" cy="287355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84" name="Равнобедренный треугольник 83"/>
                  <p:cNvSpPr/>
                  <p:nvPr/>
                </p:nvSpPr>
                <p:spPr>
                  <a:xfrm rot="5400000">
                    <a:off x="4218839" y="5780108"/>
                    <a:ext cx="277402" cy="146787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</p:grpSp>
            <p:cxnSp>
              <p:nvCxnSpPr>
                <p:cNvPr id="85" name="Прямая соединительная линия 84"/>
                <p:cNvCxnSpPr/>
                <p:nvPr/>
              </p:nvCxnSpPr>
              <p:spPr>
                <a:xfrm>
                  <a:off x="1000101" y="3784595"/>
                  <a:ext cx="415929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Прямая соединительная линия 86"/>
                <p:cNvCxnSpPr/>
                <p:nvPr/>
              </p:nvCxnSpPr>
              <p:spPr>
                <a:xfrm>
                  <a:off x="214282" y="3789358"/>
                  <a:ext cx="415929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65" name="Прямая соединительная линия 264"/>
            <p:cNvCxnSpPr/>
            <p:nvPr/>
          </p:nvCxnSpPr>
          <p:spPr>
            <a:xfrm>
              <a:off x="3248023" y="3017825"/>
              <a:ext cx="428629" cy="0"/>
            </a:xfrm>
            <a:prstGeom prst="line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Прямая соединительная линия 266"/>
            <p:cNvCxnSpPr/>
            <p:nvPr/>
          </p:nvCxnSpPr>
          <p:spPr>
            <a:xfrm>
              <a:off x="3248023" y="4008436"/>
              <a:ext cx="428629" cy="0"/>
            </a:xfrm>
            <a:prstGeom prst="line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Прямая соединительная линия 267"/>
            <p:cNvCxnSpPr/>
            <p:nvPr/>
          </p:nvCxnSpPr>
          <p:spPr>
            <a:xfrm>
              <a:off x="3248023" y="4937133"/>
              <a:ext cx="428629" cy="0"/>
            </a:xfrm>
            <a:prstGeom prst="line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Прямая соединительная линия 268"/>
            <p:cNvCxnSpPr/>
            <p:nvPr/>
          </p:nvCxnSpPr>
          <p:spPr>
            <a:xfrm rot="16200000" flipH="1">
              <a:off x="2524909" y="4125118"/>
              <a:ext cx="2263800" cy="1587"/>
            </a:xfrm>
            <a:prstGeom prst="line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4" name="Прямая соединительная линия 253"/>
          <p:cNvCxnSpPr/>
          <p:nvPr/>
        </p:nvCxnSpPr>
        <p:spPr>
          <a:xfrm>
            <a:off x="6450013" y="3784600"/>
            <a:ext cx="63658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Прямоугольник 145"/>
          <p:cNvSpPr/>
          <p:nvPr/>
        </p:nvSpPr>
        <p:spPr>
          <a:xfrm>
            <a:off x="8743950" y="3475038"/>
            <a:ext cx="1541463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85797" name="Группа 277"/>
          <p:cNvGrpSpPr>
            <a:grpSpLocks/>
          </p:cNvGrpSpPr>
          <p:nvPr/>
        </p:nvGrpSpPr>
        <p:grpSpPr bwMode="auto">
          <a:xfrm>
            <a:off x="4010025" y="1597025"/>
            <a:ext cx="4949825" cy="3546475"/>
            <a:chOff x="4010025" y="2169722"/>
            <a:chExt cx="4949825" cy="3545294"/>
          </a:xfrm>
        </p:grpSpPr>
        <p:grpSp>
          <p:nvGrpSpPr>
            <p:cNvPr id="285798" name="Группа 271"/>
            <p:cNvGrpSpPr>
              <a:grpSpLocks/>
            </p:cNvGrpSpPr>
            <p:nvPr/>
          </p:nvGrpSpPr>
          <p:grpSpPr bwMode="auto">
            <a:xfrm>
              <a:off x="4010025" y="2169722"/>
              <a:ext cx="4949825" cy="3545294"/>
              <a:chOff x="4010025" y="2169722"/>
              <a:chExt cx="4949825" cy="3545294"/>
            </a:xfrm>
          </p:grpSpPr>
          <p:cxnSp>
            <p:nvCxnSpPr>
              <p:cNvPr id="174" name="Прямая соединительная линия 173"/>
              <p:cNvCxnSpPr/>
              <p:nvPr/>
            </p:nvCxnSpPr>
            <p:spPr>
              <a:xfrm rot="5400000">
                <a:off x="5062627" y="2441095"/>
                <a:ext cx="542744" cy="0"/>
              </a:xfrm>
              <a:prstGeom prst="line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Прямая соединительная линия 208"/>
              <p:cNvCxnSpPr/>
              <p:nvPr/>
            </p:nvCxnSpPr>
            <p:spPr>
              <a:xfrm rot="5400000">
                <a:off x="7846580" y="3254418"/>
                <a:ext cx="2166215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Прямая соединительная линия 209"/>
              <p:cNvCxnSpPr/>
              <p:nvPr/>
            </p:nvCxnSpPr>
            <p:spPr>
              <a:xfrm>
                <a:off x="8709025" y="4324829"/>
                <a:ext cx="250825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Прямая соединительная линия 213"/>
              <p:cNvCxnSpPr/>
              <p:nvPr/>
            </p:nvCxnSpPr>
            <p:spPr>
              <a:xfrm>
                <a:off x="5314950" y="2201461"/>
                <a:ext cx="3622675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Прямая соединительная линия 224"/>
              <p:cNvCxnSpPr/>
              <p:nvPr/>
            </p:nvCxnSpPr>
            <p:spPr>
              <a:xfrm rot="5400000" flipH="1" flipV="1">
                <a:off x="8852721" y="3436919"/>
                <a:ext cx="160285" cy="0"/>
              </a:xfrm>
              <a:prstGeom prst="line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Прямая соединительная линия 228"/>
              <p:cNvCxnSpPr/>
              <p:nvPr/>
            </p:nvCxnSpPr>
            <p:spPr>
              <a:xfrm>
                <a:off x="4010025" y="2199875"/>
                <a:ext cx="798513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Прямая соединительная линия 229"/>
              <p:cNvCxnSpPr/>
              <p:nvPr/>
            </p:nvCxnSpPr>
            <p:spPr>
              <a:xfrm rot="5400000">
                <a:off x="4519708" y="2456964"/>
                <a:ext cx="571310" cy="0"/>
              </a:xfrm>
              <a:prstGeom prst="line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8" name="Овал 237"/>
              <p:cNvSpPr/>
              <p:nvPr/>
            </p:nvSpPr>
            <p:spPr>
              <a:xfrm>
                <a:off x="5729288" y="5348426"/>
                <a:ext cx="366712" cy="36659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Равнобедренный треугольник 238"/>
              <p:cNvSpPr/>
              <p:nvPr/>
            </p:nvSpPr>
            <p:spPr>
              <a:xfrm rot="5400000">
                <a:off x="5815865" y="5436472"/>
                <a:ext cx="353895" cy="187325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240" name="Прямая соединительная линия 239"/>
              <p:cNvCxnSpPr/>
              <p:nvPr/>
            </p:nvCxnSpPr>
            <p:spPr>
              <a:xfrm>
                <a:off x="6091238" y="5529341"/>
                <a:ext cx="415925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Прямая соединительная линия 240"/>
              <p:cNvCxnSpPr/>
              <p:nvPr/>
            </p:nvCxnSpPr>
            <p:spPr>
              <a:xfrm>
                <a:off x="5051425" y="5534101"/>
                <a:ext cx="67945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Прямая соединительная линия 251"/>
              <p:cNvCxnSpPr/>
              <p:nvPr/>
            </p:nvCxnSpPr>
            <p:spPr>
              <a:xfrm rot="5400000">
                <a:off x="5858081" y="4946922"/>
                <a:ext cx="1237838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Прямая соединительная линия 255"/>
              <p:cNvCxnSpPr/>
              <p:nvPr/>
            </p:nvCxnSpPr>
            <p:spPr>
              <a:xfrm rot="5400000" flipH="1" flipV="1">
                <a:off x="6398446" y="4984216"/>
                <a:ext cx="160284" cy="0"/>
              </a:xfrm>
              <a:prstGeom prst="line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Прямая соединительная линия 256"/>
              <p:cNvCxnSpPr/>
              <p:nvPr/>
            </p:nvCxnSpPr>
            <p:spPr>
              <a:xfrm rot="5400000">
                <a:off x="7693890" y="5081021"/>
                <a:ext cx="426896" cy="0"/>
              </a:xfrm>
              <a:prstGeom prst="line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Прямая соединительная линия 259"/>
              <p:cNvCxnSpPr/>
              <p:nvPr/>
            </p:nvCxnSpPr>
            <p:spPr>
              <a:xfrm rot="5400000">
                <a:off x="7095402" y="5081021"/>
                <a:ext cx="426896" cy="0"/>
              </a:xfrm>
              <a:prstGeom prst="line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Прямая соединительная линия 260"/>
              <p:cNvCxnSpPr/>
              <p:nvPr/>
            </p:nvCxnSpPr>
            <p:spPr>
              <a:xfrm rot="5400000">
                <a:off x="8276502" y="5081021"/>
                <a:ext cx="426896" cy="0"/>
              </a:xfrm>
              <a:prstGeom prst="line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Прямая соединительная линия 261"/>
              <p:cNvCxnSpPr/>
              <p:nvPr/>
            </p:nvCxnSpPr>
            <p:spPr>
              <a:xfrm>
                <a:off x="7296150" y="5278599"/>
                <a:ext cx="1550988" cy="0"/>
              </a:xfrm>
              <a:prstGeom prst="line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7" name="Прямая соединительная линия 246"/>
            <p:cNvCxnSpPr/>
            <p:nvPr/>
          </p:nvCxnSpPr>
          <p:spPr>
            <a:xfrm rot="5400000">
              <a:off x="4853058" y="5351600"/>
              <a:ext cx="42848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5.55112E-17 C -0.00017 0.025 0.00017 0.04444 0 0.06204 C -0.00017 0.07963 -0.00174 0.09676 -0.00139 0.10556 C -0.00104 0.11435 0.00017 0.1088 0.00208 0.11481 C 0.00399 0.12083 0.00955 0.13194 0.01042 0.14167 C 0.01128 0.15139 0.0092 0.15972 0.00781 0.17292 C 0.00642 0.18611 0.0033 0.18912 0.00208 0.2213 C 0.00087 0.25347 -0.00295 0.34144 0 0.36574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3.61111E-6 -2.59259E-6 C -0.00069 0.00347 -0.00121 0.00718 -0.00034 0.00996 C 0.00052 0.01273 -3.61111E-6 0.01482 0.00556 0.01644 C 0.01111 0.01806 0.02361 0.02014 0.03316 0.01968 C 0.04271 0.01945 0.04341 0.01898 0.06233 0.01505 C 0.08108 0.01111 0.12518 0.00116 0.14618 -0.00463 C 0.16736 -0.01065 0.17796 -0.01574 0.18889 -0.0206 " pathEditMode="relative" rAng="0" ptsTypes="aaaaa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5E-6 0 C -0.00018 0.025 0.00017 0.04444 2.5E-6 0.06204 C -0.00018 0.07963 -0.00174 0.09282 -0.00139 0.10556 C -0.00104 0.11829 0.00121 0.12593 0.00208 0.13796 C 0.00295 0.15 0.00364 0.16435 0.00364 0.17824 C 0.00364 0.19213 0.0026 0.19005 0.00208 0.2213 C 0.00156 0.25255 -0.00295 0.34144 2.5E-6 0.36574 " pathEditMode="relative" rAng="0" ptsTypes="aaaaa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animMotion origin="layout" path="M 1.66667E-6 2.59259E-6 C -0.0007 0.00347 -0.00104 0.00578 -0.00035 0.00995 C 0.00035 0.01412 -0.00156 0.01944 0.00382 0.02477 C 0.0092 0.03009 0.02031 0.03889 0.0316 0.04236 C 0.04288 0.04583 0.05503 0.04676 0.07187 0.04606 C 0.08871 0.04537 0.11163 0.04213 0.13229 0.03865 C 0.15295 0.03518 0.18281 0.02847 0.19618 0.02569 " pathEditMode="relative" rAng="0" ptsTypes="aaaaaaa">
                                      <p:cBhvr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00052 -0.0044 C 0.00034 0.0206 0.00086 0.04028 0.00052 0.05787 C 0.00034 0.07569 -0.00226 0.08889 -0.00174 0.10162 C -0.00122 0.11458 0.0026 0.12222 0.00399 0.13426 C 0.00538 0.14653 0.00659 0.16088 0.00659 0.17477 C 0.00659 0.18889 0.00486 0.1868 0.00399 0.21829 C 0.00312 0.24954 -0.00417 0.33912 0.00052 0.36366 " pathEditMode="relative" rAng="0" ptsTypes="aaaaaaa">
                                      <p:cBhvr>
                                        <p:cTn id="1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8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8.33333E-7 -7.40741E-7 C -0.00069 0.00347 -0.00278 0.00648 -0.00035 0.00995 C 0.00208 0.01343 0.00868 0.01852 0.01511 0.02037 C 0.02153 0.02222 0.02708 0.02107 0.03854 0.02176 C 0.05 0.02245 0.06858 0.02361 0.08438 0.02454 C 0.10017 0.02546 0.11528 0.02708 0.13386 0.02732 C 0.15243 0.02755 0.18316 0.02593 0.19618 0.0257 " pathEditMode="relative" rAng="0" ptsTypes="aaaaaaa">
                                      <p:cBhvr>
                                        <p:cTn id="2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1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38889E-6 -2.59259E-6 C -0.00017 0.025 0.00017 0.04445 1.38889E-6 0.06204 C -0.00017 0.07963 -0.00278 0.09491 -0.00139 0.10556 C 1.38889E-6 0.11621 0.00677 0.1206 0.00868 0.12616 C 0.01059 0.13172 0.01128 0.1294 0.01059 0.13843 C 0.00989 0.14746 0.00573 0.16621 0.00434 0.1801 C 0.00295 0.19398 0.00278 0.19028 0.00208 0.2213 C 0.00139 0.25232 -0.00295 0.34144 1.38889E-6 0.36574 " pathEditMode="relative" rAng="0" ptsTypes="aaaaaaaa">
                                      <p:cBhvr>
                                        <p:cTn id="2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8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3.61111E-6 -2.59259E-6 C -0.00069 0.00347 -0.00121 0.00718 -0.00034 0.00996 C 0.00052 0.01273 -3.61111E-6 0.01482 0.00556 0.01644 C 0.01111 0.01806 0.02361 0.02014 0.03316 0.01968 C 0.04271 0.01945 0.04341 0.01898 0.06233 0.01505 C 0.08108 0.01111 0.12518 0.00116 0.14618 -0.00463 C 0.16736 -0.01065 0.17796 -0.01574 0.18889 -0.0206 " pathEditMode="relative" rAng="0" ptsTypes="aaaaaaA">
                                      <p:cBhvr>
                                        <p:cTn id="2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5E-6 1.48148E-6 C -0.00017 0.025 0.00018 0.04444 5E-6 0.06204 C -0.00017 0.07963 -0.00173 0.09676 -0.00139 0.10555 C -0.00104 0.11435 0.00209 0.10833 0.00209 0.11481 C 0.00209 0.12129 -0.00104 0.12662 -0.00104 0.14444 C -0.00104 0.16227 0.0019 0.18449 0.00209 0.22129 C 0.00226 0.2581 -0.00295 0.34143 5E-6 0.36574 " pathEditMode="relative" rAng="0" ptsTypes="aaaaaaa">
                                      <p:cBhvr>
                                        <p:cTn id="3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animMotion origin="layout" path="M -3.61111E-6 -2.59259E-6 C -0.00069 0.00347 -0.00121 0.00718 -0.00034 0.00996 C 0.00052 0.01273 -3.61111E-6 0.01482 0.00556 0.01644 C 0.01111 0.01806 0.02361 0.02014 0.03316 0.01968 C 0.04271 0.01945 0.04341 0.01898 0.06233 0.01505 C 0.08108 0.01111 0.12518 0.00116 0.14618 -0.00463 C 0.16736 -0.01065 0.17796 -0.01574 0.18889 -0.0206 " pathEditMode="relative" rAng="0" ptsTypes="aaaaaaA">
                                      <p:cBhvr>
                                        <p:cTn id="3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5.55112E-17 C -0.00017 0.025 0.00017 0.04444 0 0.06204 C -0.00017 0.07963 -0.00174 0.09676 -0.00139 0.10556 C -0.00104 0.11435 0.00017 0.1088 0.00208 0.11481 C 0.00399 0.12083 0.01042 0.12384 0.01042 0.14167 C 0.01042 0.15949 0.00382 0.18403 0.00208 0.2213 C 0.00035 0.25856 -0.00295 0.34144 0 0.36574 " pathEditMode="relative" rAng="0" ptsTypes="aaaaaaa">
                                      <p:cBhvr>
                                        <p:cTn id="3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8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3.61111E-6 -2.59259E-6 C -0.00069 0.00347 -0.00121 0.00718 -0.00034 0.00996 C 0.00052 0.01273 -3.61111E-6 0.01482 0.00556 0.01644 C 0.01111 0.01806 0.02361 0.02014 0.03316 0.01968 C 0.04271 0.01945 0.04341 0.01898 0.06233 0.01505 C 0.08108 0.01111 0.12518 0.00116 0.14618 -0.00463 C 0.16736 -0.01065 0.17796 -0.01574 0.18889 -0.0206 " pathEditMode="relative" rAng="0" ptsTypes="aaaaaaA">
                                      <p:cBhvr>
                                        <p:cTn id="4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C -0.00017 0.025 0.00017 0.04444 0 0.06204 C -0.00017 0.07963 -0.00174 0.09676 -0.00139 0.10556 C -0.00104 0.11435 0.00017 0.1088 0.00208 0.11481 C 0.00399 0.12083 0.01042 0.12384 0.01042 0.14167 C 0.01042 0.15949 0.00382 0.18403 0.00208 0.2213 C 0.00035 0.25856 -0.00295 0.34144 0 0.36574 " pathEditMode="relative" rAng="0" ptsTypes="aaaaaaa">
                                      <p:cBhvr>
                                        <p:cTn id="4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8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77778E-7 4.07407E-6 C -0.00069 0.00347 -0.00035 0.00439 -0.00035 0.00995 C -0.00035 0.01551 -0.00069 -0.00579 0.00017 0.03402 C 0.00104 0.07384 0.00399 0.20416 0.00503 0.24884 " pathEditMode="relative" rAng="0" ptsTypes="aaaa">
                                      <p:cBhvr>
                                        <p:cTn id="4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12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1.94444E-6 2.22222E-6 C -0.00017 0.025 0.00018 0.04444 -1.94444E-6 0.06203 C -0.00017 0.07963 -0.00173 0.09676 -0.00139 0.10555 C -0.00104 0.11435 0.00018 0.10879 0.00209 0.11481 C 0.004 0.12083 0.01042 0.12384 0.01042 0.14166 C 0.01042 0.15949 0.00382 0.18379 0.00209 0.22129 C 0.00035 0.25879 0.00052 0.33611 0.00018 0.3662 " pathEditMode="relative" rAng="0" ptsTypes="aaaaaaa">
                                      <p:cBhvr>
                                        <p:cTn id="4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8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animMotion origin="layout" path="M 2.5E-6 -1.85185E-6 C -0.00018 0.025 0.00017 0.04445 2.5E-6 0.06204 C -0.00018 0.07963 -0.00174 0.07894 -0.00139 0.10556 C -0.00104 0.13218 0.00191 0.17778 0.00208 0.2213 C 0.00225 0.26482 0.00052 0.33611 0.00017 0.36621 " pathEditMode="relative" rAng="0" ptsTypes="aaaaa">
                                      <p:cBhvr>
                                        <p:cTn id="5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5.55112E-17 C -0.00017 0.025 0.00017 0.04444 0 0.06204 C -0.00017 0.07963 -0.00174 0.09676 -0.00139 0.10556 C -0.00104 0.11435 0.00017 0.1088 0.00208 0.11481 C 0.00399 0.12083 0.00955 0.13194 0.01042 0.14167 C 0.01128 0.15139 0.0092 0.15972 0.00781 0.17292 C 0.00642 0.18611 0.0033 0.18912 0.00208 0.2213 C 0.00087 0.25347 -0.00295 0.34144 0 0.36574 " pathEditMode="relative" rAng="0" ptsTypes="aaaaaaaa">
                                      <p:cBhvr>
                                        <p:cTn id="54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8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-3.61111E-6 -2.59259E-6 C -0.00069 0.00347 -0.00121 0.00718 -0.00034 0.00996 C 0.00052 0.01273 -3.61111E-6 0.01482 0.00556 0.01644 C 0.01111 0.01806 0.02361 0.02014 0.03316 0.01968 C 0.04271 0.01945 0.04341 0.01898 0.06233 0.01505 C 0.08108 0.01111 0.12518 0.00116 0.14618 -0.00463 C 0.16736 -0.01065 0.17796 -0.01574 0.18889 -0.0206 " pathEditMode="relative" rAng="0" ptsTypes="aaaaaaA">
                                      <p:cBhvr>
                                        <p:cTn id="5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5E-6 0 C -0.00018 0.025 0.00017 0.04444 2.5E-6 0.06204 C -0.00018 0.07963 -0.00174 0.09282 -0.00139 0.10556 C -0.00104 0.11829 0.00121 0.12593 0.00208 0.13796 C 0.00295 0.15 0.00364 0.16435 0.00364 0.17824 C 0.00364 0.19213 0.0026 0.19005 0.00208 0.2213 C 0.00156 0.25255 -0.00295 0.34144 2.5E-6 0.36574 " pathEditMode="relative" rAng="0" ptsTypes="aaaaaaa">
                                      <p:cBhvr>
                                        <p:cTn id="6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1.66667E-6 2.59259E-6 C -0.0007 0.00347 -0.00104 0.00578 -0.00035 0.00995 C 0.00035 0.01412 -0.00156 0.01944 0.00382 0.02477 C 0.0092 0.03009 0.02031 0.03889 0.0316 0.04236 C 0.04288 0.04583 0.05503 0.04676 0.07187 0.04606 C 0.08871 0.04537 0.11163 0.04213 0.13229 0.03865 C 0.15295 0.03518 0.18281 0.02847 0.19618 0.02569 " pathEditMode="relative" rAng="0" ptsTypes="aaaaaaa">
                                      <p:cBhvr>
                                        <p:cTn id="6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00052 -0.0044 C 0.00034 0.0206 0.00086 0.04028 0.00052 0.05787 C 0.00034 0.07569 -0.00226 0.08889 -0.00174 0.10162 C -0.00122 0.11458 0.0026 0.12222 0.00399 0.13426 C 0.00538 0.14653 0.00659 0.16088 0.00659 0.17477 C 0.00659 0.18889 0.00486 0.1868 0.00399 0.21829 C 0.00312 0.24954 -0.00417 0.33912 0.00052 0.36366 " pathEditMode="relative" rAng="0" ptsTypes="aaaaaaa">
                                      <p:cBhvr>
                                        <p:cTn id="6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8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animMotion origin="layout" path="M -8.33333E-7 2.59259E-6 C -0.00069 0.00347 -0.00069 0.0037 -0.00035 0.00995 C -8.33333E-7 0.0162 -0.00312 0.03194 0.00226 0.03727 C 0.00764 0.04259 0.01997 0.04097 0.0316 0.04236 C 0.04323 0.04375 0.05504 0.04676 0.07188 0.04606 C 0.08872 0.04537 0.11163 0.04213 0.13229 0.03865 C 0.15295 0.03518 0.18281 0.02847 0.19618 0.02569 " pathEditMode="relative" rAng="0" ptsTypes="aaaaaaa">
                                      <p:cBhvr>
                                        <p:cTn id="7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2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1.38889E-6 -2.59259E-6 C -0.00017 0.025 0.00017 0.04445 1.38889E-6 0.06204 C -0.00017 0.07963 -0.00278 0.09491 -0.00139 0.10556 C 1.38889E-6 0.11621 0.00677 0.1206 0.00868 0.12616 C 0.01059 0.13172 0.01128 0.1294 0.01059 0.13843 C 0.00989 0.14746 0.00573 0.16621 0.00434 0.1801 C 0.00295 0.19398 0.00278 0.19028 0.00208 0.2213 C 0.00139 0.25232 -0.00295 0.34144 1.38889E-6 0.36574 " pathEditMode="relative" rAng="0" ptsTypes="aaaaaaaa">
                                      <p:cBhvr>
                                        <p:cTn id="7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83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animMotion origin="layout" path="M -3.61111E-6 -2.59259E-6 C -0.00069 0.00347 -0.00121 0.00718 -0.00034 0.00996 C 0.00052 0.01273 -3.61111E-6 0.01482 0.00556 0.01644 C 0.01111 0.01806 0.02361 0.02014 0.03316 0.01968 C 0.04271 0.01945 0.04341 0.01898 0.06233 0.01505 C 0.08108 0.01111 0.12518 0.00116 0.14618 -0.00463 C 0.16736 -0.01065 0.17796 -0.01574 0.18889 -0.0206 " pathEditMode="relative" rAng="0" ptsTypes="aaaaaaA">
                                      <p:cBhvr>
                                        <p:cTn id="7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035 -2.96296E-6 C 0.00017 0.02547 0.00052 0.04537 0.00035 0.06343 C 0.00017 0.08148 -0.00156 0.09491 -0.00122 0.1081 C -0.00087 0.12107 0.00173 0.12894 0.00278 0.14121 C 0.00382 0.15348 0.00469 0.16829 0.00469 0.18264 C 0.00469 0.19676 0.00347 0.19468 0.00278 0.22662 C 0.00226 0.25857 -0.00295 0.34977 0.00035 0.37477 " pathEditMode="relative" rAng="0" ptsTypes="aaaaaaa">
                                      <p:cBhvr>
                                        <p:cTn id="78" dur="3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8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0.00035 -2.96296E-6 C 0.00017 0.02547 0.00052 0.04537 0.00035 0.06343 C 0.00017 0.08148 -0.00156 0.09491 -0.00122 0.1081 C -0.00087 0.12107 0.00173 0.12894 0.00278 0.14121 C 0.00382 0.15348 0.00469 0.16829 0.00469 0.18264 C 0.00469 0.19676 0.00347 0.19468 0.00278 0.22662 C 0.00226 0.25857 -0.00295 0.34977 0.00035 0.37477 " pathEditMode="relative" rAng="0" ptsTypes="aaaaaaa">
                                      <p:cBhvr>
                                        <p:cTn id="80" dur="3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animMotion origin="layout" path="M -0.00069 1.48148E-6 C -0.00086 0.02616 -0.00052 0.04653 -0.00069 0.06504 C -0.00086 0.08356 -0.00329 0.09745 -0.0026 0.11088 C -0.00225 0.1243 0.00105 0.13241 0.00209 0.14491 C 0.00348 0.15764 0.00469 0.17292 0.00469 0.1875 C 0.00469 0.20231 0.00313 0.20023 0.00209 0.2331 C 0.00157 0.26597 -0.00468 0.35949 -0.00069 0.38565 " pathEditMode="relative" rAng="0" ptsTypes="aaaaaaa">
                                      <p:cBhvr>
                                        <p:cTn id="82" dur="3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9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5.55112E-17 C -0.00017 0.025 0.00017 0.04444 0 0.06204 C -0.00017 0.07963 -0.00174 0.09676 -0.00139 0.10556 C -0.00104 0.11435 0.00017 0.1088 0.00208 0.11481 C 0.00399 0.12083 0.00955 0.13194 0.01042 0.14167 C 0.01128 0.15139 0.0092 0.15972 0.00781 0.17292 C 0.00642 0.18611 0.0033 0.18912 0.00208 0.2213 C 0.00087 0.25347 -0.00295 0.34144 0 0.36574 " pathEditMode="relative" rAng="0" ptsTypes="aaaaaaaa">
                                      <p:cBhvr>
                                        <p:cTn id="84" dur="3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8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0 0 L 0 0.40949 " pathEditMode="relative" ptsTypes="AA">
                                      <p:cBhvr>
                                        <p:cTn id="88" dur="3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repeatCount="indefinite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5E-6 0 C -0.00018 0.025 0.00017 0.04444 2.5E-6 0.06204 C -0.00018 0.07963 -0.00174 0.09282 -0.00139 0.10556 C -0.00104 0.11829 0.00121 0.12593 0.00208 0.13796 C 0.00295 0.15 0.00364 0.16435 0.00364 0.17824 C 0.00364 0.19213 0.0026 0.19005 0.00208 0.2213 C 0.00156 0.25255 -0.00295 0.34144 2.5E-6 0.36574 " pathEditMode="relative" rAng="0" ptsTypes="aaaaaaa">
                                      <p:cBhvr>
                                        <p:cTn id="90" dur="3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1" nodeType="withEffect">
                                  <p:stCondLst>
                                    <p:cond delay="3900"/>
                                  </p:stCondLst>
                                  <p:childTnLst>
                                    <p:animMotion origin="layout" path="M 0 0 L 0 0.40949 " pathEditMode="relative" ptsTypes="AA">
                                      <p:cBhvr>
                                        <p:cTn id="94" dur="3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00052 -0.0044 C 0.00034 0.0206 0.00086 0.04028 0.00052 0.05787 C 0.00034 0.07569 -0.00226 0.08889 -0.00174 0.10162 C -0.00122 0.11458 0.0026 0.12222 0.00399 0.13426 C 0.00538 0.14653 0.00659 0.16088 0.00659 0.17477 C 0.00659 0.18889 0.00486 0.1868 0.00399 0.21829 C 0.00312 0.24954 -0.00417 0.33912 0.00052 0.36366 " pathEditMode="relative" rAng="0" ptsTypes="aaaaaaa">
                                      <p:cBhvr>
                                        <p:cTn id="96" dur="3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84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0 0 L 0 0.40949 " pathEditMode="relative" ptsTypes="AA">
                                      <p:cBhvr>
                                        <p:cTn id="100" dur="3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38889E-6 -2.59259E-6 C -0.00017 0.025 0.00017 0.04445 1.38889E-6 0.06204 C -0.00017 0.07963 -0.00278 0.09491 -0.00139 0.10556 C 1.38889E-6 0.11621 0.00677 0.1206 0.00868 0.12616 C 0.01059 0.13172 0.01128 0.1294 0.01059 0.13843 C 0.00989 0.14746 0.00573 0.16621 0.00434 0.1801 C 0.00295 0.19398 0.00278 0.19028 0.00208 0.2213 C 0.00139 0.25232 -0.00295 0.34144 1.38889E-6 0.36574 " pathEditMode="relative" rAng="0" ptsTypes="aaaaaaaa">
                                      <p:cBhvr>
                                        <p:cTn id="10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8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 0 L 0 0.40949 " pathEditMode="relative" ptsTypes="AA">
                                      <p:cBhvr>
                                        <p:cTn id="106" dur="3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indefinite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5E-6 1.48148E-6 C -0.00017 0.025 0.00018 0.04444 5E-6 0.06204 C -0.00017 0.07963 -0.00173 0.09676 -0.00139 0.10555 C -0.00104 0.11435 0.00209 0.10833 0.00209 0.11481 C 0.00209 0.12129 -0.00104 0.12662 -0.00104 0.14444 C -0.00104 0.16227 0.0019 0.18449 0.00209 0.22129 C 0.00226 0.2581 -0.00295 0.34143 5E-6 0.36574 " pathEditMode="relative" rAng="0" ptsTypes="aaaaaaa">
                                      <p:cBhvr>
                                        <p:cTn id="108" dur="3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1" nodeType="withEffect">
                                  <p:stCondLst>
                                    <p:cond delay="5200"/>
                                  </p:stCondLst>
                                  <p:childTnLst>
                                    <p:animMotion origin="layout" path="M 0 0 L 0 0.40949 " pathEditMode="relative" ptsTypes="AA">
                                      <p:cBhvr>
                                        <p:cTn id="112" dur="3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5.55112E-17 C -0.00017 0.025 0.00017 0.04444 0 0.06204 C -0.00017 0.07963 -0.00174 0.09676 -0.00139 0.10556 C -0.00104 0.11435 0.00017 0.1088 0.00208 0.11481 C 0.00399 0.12083 0.01042 0.12384 0.01042 0.14167 C 0.01042 0.15949 0.00382 0.18403 0.00208 0.2213 C 0.00035 0.25856 -0.00295 0.34144 0 0.36574 " pathEditMode="relative" rAng="0" ptsTypes="aaaaaaa">
                                      <p:cBhvr>
                                        <p:cTn id="114" dur="3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83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 0 L 0 0.40949 " pathEditMode="relative" ptsTypes="AA">
                                      <p:cBhvr>
                                        <p:cTn id="118" dur="3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C -0.00017 0.025 0.00017 0.04444 0 0.06204 C -0.00017 0.07963 -0.00174 0.09676 -0.00139 0.10556 C -0.00104 0.11435 0.00017 0.1088 0.00208 0.11481 C 0.00399 0.12083 0.01042 0.12384 0.01042 0.14167 C 0.01042 0.15949 0.00382 0.18403 0.00208 0.2213 C 0.00035 0.25856 -0.00295 0.34144 0 0.36574 " pathEditMode="relative" rAng="0" ptsTypes="aaaaaaa">
                                      <p:cBhvr>
                                        <p:cTn id="120" dur="3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83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L 0 0.40949 " pathEditMode="relative" ptsTypes="AA">
                                      <p:cBhvr>
                                        <p:cTn id="124" dur="3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repeatCount="indefinite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1.94444E-6 2.22222E-6 C -0.00017 0.025 0.00018 0.04444 -1.94444E-6 0.06203 C -0.00017 0.07963 -0.00173 0.09676 -0.00139 0.10555 C -0.00104 0.11435 0.00018 0.10879 0.00209 0.11481 C 0.004 0.12083 0.01042 0.12384 0.01042 0.14166 C 0.01042 0.15949 0.00382 0.18379 0.00209 0.22129 C 0.00035 0.25879 0.00052 0.33611 0.00018 0.3662 " pathEditMode="relative" rAng="0" ptsTypes="aaaaaaa">
                                      <p:cBhvr>
                                        <p:cTn id="126" dur="3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83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1" nodeType="withEffect">
                                  <p:stCondLst>
                                    <p:cond delay="5200"/>
                                  </p:stCondLst>
                                  <p:childTnLst>
                                    <p:animMotion origin="layout" path="M 0 0 L 0 0.40949 " pathEditMode="relative" ptsTypes="AA">
                                      <p:cBhvr>
                                        <p:cTn id="130" dur="3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5.55112E-17 C -0.00017 0.025 0.00017 0.04444 0 0.06204 C -0.00017 0.07963 -0.00174 0.09676 -0.00139 0.10556 C -0.00104 0.11435 0.00017 0.1088 0.00208 0.11481 C 0.00399 0.12083 0.00955 0.13194 0.01042 0.14167 C 0.01128 0.15139 0.0092 0.15972 0.00781 0.17292 C 0.00642 0.18611 0.0033 0.18912 0.00208 0.2213 C 0.00087 0.25347 -0.00295 0.34144 0 0.36574 " pathEditMode="relative" rAng="0" ptsTypes="aaaaaaaa">
                                      <p:cBhvr>
                                        <p:cTn id="132" dur="3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83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0 0 L 0 0.40949 " pathEditMode="relative" ptsTypes="AA">
                                      <p:cBhvr>
                                        <p:cTn id="136" dur="3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5E-6 0 C -0.00018 0.025 0.00017 0.04444 2.5E-6 0.06204 C -0.00018 0.07963 -0.00174 0.09282 -0.00139 0.10556 C -0.00104 0.11829 0.00121 0.12593 0.00208 0.13796 C 0.00295 0.15 0.00364 0.16435 0.00364 0.17824 C 0.00364 0.19213 0.0026 0.19005 0.00208 0.2213 C 0.00156 0.25255 -0.00295 0.34144 2.5E-6 0.36574 " pathEditMode="relative" rAng="0" ptsTypes="aaaaaaa">
                                      <p:cBhvr>
                                        <p:cTn id="138" dur="3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0 L 0 0.40949 " pathEditMode="relative" ptsTypes="AA">
                                      <p:cBhvr>
                                        <p:cTn id="142" dur="3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0" presetClass="pat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00052 -0.0044 C 0.00034 0.0206 0.00086 0.04028 0.00052 0.05787 C 0.00034 0.07569 -0.00226 0.08889 -0.00174 0.10162 C -0.00122 0.11458 0.0026 0.12222 0.00399 0.13426 C 0.00538 0.14653 0.00659 0.16088 0.00659 0.17477 C 0.00659 0.18889 0.00486 0.1868 0.00399 0.21829 C 0.00312 0.24954 -0.00417 0.33912 0.00052 0.36366 " pathEditMode="relative" rAng="0" ptsTypes="aaaaaaa">
                                      <p:cBhvr>
                                        <p:cTn id="144" dur="3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84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animMotion origin="layout" path="M 0 0 L 0 0.40949 " pathEditMode="relative" ptsTypes="AA">
                                      <p:cBhvr>
                                        <p:cTn id="148" dur="3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0" presetClass="path" presetSubtype="0" repeatCount="indefinite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1.38889E-6 -2.59259E-6 C -0.00017 0.025 0.00017 0.04445 1.38889E-6 0.06204 C -0.00017 0.07963 -0.00278 0.09491 -0.00139 0.10556 C 1.38889E-6 0.11621 0.00677 0.1206 0.00868 0.12616 C 0.01059 0.13172 0.01128 0.1294 0.01059 0.13843 C 0.00989 0.14746 0.00573 0.16621 0.00434 0.1801 C 0.00295 0.19398 0.00278 0.19028 0.00208 0.2213 C 0.00139 0.25232 -0.00295 0.34144 1.38889E-6 0.36574 " pathEditMode="relative" rAng="0" ptsTypes="aaaaaaaa">
                                      <p:cBhvr>
                                        <p:cTn id="150" dur="3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83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1" nodeType="withEffect">
                                  <p:stCondLst>
                                    <p:cond delay="5600"/>
                                  </p:stCondLst>
                                  <p:childTnLst>
                                    <p:animMotion origin="layout" path="M 0 0 L 0 0.40949 " pathEditMode="relative" ptsTypes="AA">
                                      <p:cBhvr>
                                        <p:cTn id="154" dur="3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0" presetClass="path" presetSubtype="0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035 -2.96296E-6 C 0.00017 0.02547 0.00052 0.04537 0.00035 0.06343 C 0.00017 0.08148 -0.00156 0.09491 -0.00122 0.1081 C -0.00087 0.12107 0.00173 0.12894 0.00278 0.14121 C 0.00382 0.15348 0.00469 0.16829 0.00469 0.18264 C 0.00469 0.19676 0.00347 0.19468 0.00278 0.22662 C 0.00226 0.25857 -0.00295 0.34977 0.00035 0.37477 " pathEditMode="relative" rAng="0" ptsTypes="aaaaaaa">
                                      <p:cBhvr>
                                        <p:cTn id="156" dur="3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87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repeatCount="indefinite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0.00035 -2.96296E-6 C 0.00017 0.02547 0.00052 0.04537 0.00035 0.06343 C 0.00017 0.08148 -0.00156 0.09491 -0.00122 0.1081 C -0.00087 0.12107 0.00173 0.12894 0.00278 0.14121 C 0.00382 0.15348 0.00469 0.16829 0.00469 0.18264 C 0.00469 0.19676 0.00347 0.19468 0.00278 0.22662 C 0.00226 0.25857 -0.00295 0.34977 0.00035 0.37477 " pathEditMode="relative" rAng="0" ptsTypes="aaaaaaa">
                                      <p:cBhvr>
                                        <p:cTn id="158" dur="3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87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animMotion origin="layout" path="M -0.00069 1.48148E-6 C -0.00086 0.02616 -0.00052 0.04653 -0.00069 0.06504 C -0.00086 0.08356 -0.00329 0.09745 -0.0026 0.11088 C -0.00225 0.1243 0.00105 0.13241 0.00209 0.14491 C 0.00348 0.15764 0.00469 0.17292 0.00469 0.1875 C 0.00469 0.20231 0.00313 0.20023 0.00209 0.2331 C 0.00157 0.26597 -0.00468 0.35949 -0.00069 0.38565 " pathEditMode="relative" rAng="0" ptsTypes="aaaaaaa">
                                      <p:cBhvr>
                                        <p:cTn id="160" dur="3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93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4.72222E-6 -3.33333E-6 C 0.00209 0.00023 0.00417 0.00069 0.01181 -3.33333E-6 C 0.01945 -0.00069 0.02986 -0.0044 0.04584 -0.00463 C 0.06181 -0.00486 0.0842 -0.00093 0.10764 -0.00093 C 0.13108 -0.00093 0.15903 -0.00486 0.18611 -0.00463 C 0.2132 -0.0044 0.25018 0.00046 0.27014 0.00093 C 0.29011 0.00139 0.29775 -0.00023 0.30556 -0.00185 " pathEditMode="relative" ptsTypes="aaaaaaA">
                                      <p:cBhvr>
                                        <p:cTn id="162" dur="4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4.72222E-6 -3.33333E-6 C 0.00209 0.00023 0.00417 0.00069 0.01181 -3.33333E-6 C 0.01945 -0.00069 0.02986 -0.0044 0.04584 -0.00463 C 0.06181 -0.00486 0.0842 -0.00093 0.10764 -0.00093 C 0.13108 -0.00093 0.15903 -0.00486 0.18611 -0.00463 C 0.2132 -0.0044 0.25018 0.00046 0.27014 0.00093 C 0.29011 0.00139 0.29775 -0.00023 0.30556 -0.00185 " pathEditMode="relative" ptsTypes="aaaaaaA">
                                      <p:cBhvr>
                                        <p:cTn id="164" dur="4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4.72222E-6 -3.33333E-6 C 0.00209 0.00023 0.00417 0.00069 0.01181 -3.33333E-6 C 0.01945 -0.00069 0.02986 -0.0044 0.04584 -0.00463 C 0.06181 -0.00486 0.0842 -0.00093 0.10764 -0.00093 C 0.13108 -0.00093 0.15903 -0.00486 0.18611 -0.00463 C 0.2132 -0.0044 0.25018 0.00046 0.27014 0.00093 C 0.29011 0.00139 0.29775 -0.00023 0.30556 -0.00185 " pathEditMode="relative" ptsTypes="aaaaaaA">
                                      <p:cBhvr>
                                        <p:cTn id="166" dur="4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0" presetClass="path" presetSubtype="0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4.72222E-6 -3.33333E-6 C 0.00209 0.00023 0.00417 0.00069 0.01181 -3.33333E-6 C 0.01945 -0.00069 0.02986 -0.0044 0.04584 -0.00463 C 0.06181 -0.00486 0.0842 -0.00093 0.10764 -0.00093 C 0.13108 -0.00093 0.15903 -0.00486 0.18611 -0.00463 C 0.2132 -0.0044 0.25018 0.00046 0.27014 0.00093 C 0.29011 0.00139 0.29775 -0.00023 0.30556 -0.00185 " pathEditMode="relative" ptsTypes="aaaaaaA">
                                      <p:cBhvr>
                                        <p:cTn id="168" dur="4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0" presetClass="path" presetSubtype="0" repeatCount="indefinite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4.72222E-6 -3.33333E-6 C 0.00209 0.00023 0.00417 0.00069 0.01181 -3.33333E-6 C 0.01945 -0.00069 0.02986 -0.0044 0.04584 -0.00463 C 0.06181 -0.00486 0.0842 -0.00093 0.10764 -0.00093 C 0.13108 -0.00093 0.15903 -0.00486 0.18611 -0.00463 C 0.2132 -0.0044 0.25018 0.00046 0.27014 0.00093 C 0.29011 0.00139 0.29775 -0.00023 0.30556 -0.00185 " pathEditMode="relative" ptsTypes="aaaaaaA">
                                      <p:cBhvr>
                                        <p:cTn id="170" dur="4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4.72222E-6 -3.33333E-6 C 0.00209 0.00023 0.00417 0.00069 0.01181 -3.33333E-6 C 0.01945 -0.00069 0.02986 -0.0044 0.04584 -0.00463 C 0.06181 -0.00486 0.0842 -0.00093 0.10764 -0.00093 C 0.13108 -0.00093 0.15903 -0.00486 0.18611 -0.00463 C 0.2132 -0.0044 0.25018 0.00046 0.27014 0.00093 C 0.29011 0.00139 0.29775 -0.00023 0.30556 -0.00185 " pathEditMode="relative" ptsTypes="aaaaaaA">
                                      <p:cBhvr>
                                        <p:cTn id="172" dur="4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0" presetClass="path" presetSubtype="0" repeatCount="indefinite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4.72222E-6 -3.33333E-6 C 0.00209 0.00023 0.00417 0.00069 0.01181 -3.33333E-6 C 0.01945 -0.00069 0.02986 -0.0044 0.04584 -0.00463 C 0.06181 -0.00486 0.0842 -0.00093 0.10764 -0.00093 C 0.13108 -0.00093 0.15903 -0.00486 0.18611 -0.00463 C 0.2132 -0.0044 0.25018 0.00046 0.27014 0.00093 C 0.29011 0.00139 0.29775 -0.00023 0.30556 -0.00185 " pathEditMode="relative" ptsTypes="aaaaaaA">
                                      <p:cBhvr>
                                        <p:cTn id="174" dur="4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0" presetClass="path" presetSubtype="0" repeatCount="indefinite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4.72222E-6 -3.33333E-6 C 0.00209 0.00023 0.00417 0.00069 0.01181 -3.33333E-6 C 0.01945 -0.00069 0.02986 -0.0044 0.04584 -0.00463 C 0.06181 -0.00486 0.0842 -0.00093 0.10764 -0.00093 C 0.13108 -0.00093 0.15903 -0.00486 0.18611 -0.00463 C 0.2132 -0.0044 0.25018 0.00046 0.27014 0.00093 C 0.29011 0.00139 0.29775 -0.00023 0.30556 -0.00185 " pathEditMode="relative" ptsTypes="aaaaaaA">
                                      <p:cBhvr>
                                        <p:cTn id="176" dur="4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0" presetClass="path" presetSubtype="0" repeatCount="indefinite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0 0 C 0.03733 -0.00092 0.07483 -0.00185 0.09583 -0.00208 C 0.11684 -0.00231 0.1191 -0.00139 0.12656 -0.00139 C 0.13403 -0.00139 0.13559 -0.00254 0.14062 -0.00208 C 0.14566 -0.00162 0.15243 -0.00208 0.15677 0.00139 C 0.16111 0.00486 0.16337 0.01088 0.16667 0.01945 C 0.16996 0.02801 0.17483 0.03311 0.17708 0.05348 C 0.17934 0.07385 0.18021 0.1213 0.18073 0.14167 C 0.18125 0.16204 0.18073 0.16922 0.18021 0.17639 " pathEditMode="relative" ptsTypes="aaaaaaaaA">
                                      <p:cBhvr>
                                        <p:cTn id="178" dur="4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0" presetClass="path" presetSubtype="0" repeatCount="indefinite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-4.72222E-6 2.59259E-6 C 0.01511 -0.0007 0.07032 -0.00394 0.0908 -0.00394 C 0.11129 -0.00394 0.11476 -0.0007 0.1231 -0.00047 C 0.13143 -0.00023 0.13594 -0.00209 0.14063 -0.00209 C 0.14532 -0.00209 0.1474 -0.00347 0.15174 0.00023 C 0.15608 0.00393 0.1625 0.01065 0.16667 0.01944 C 0.17084 0.02824 0.17483 0.0331 0.17709 0.05347 C 0.17935 0.07384 0.18021 0.12129 0.18073 0.14166 C 0.18125 0.16203 0.18073 0.16921 0.18021 0.17639 " pathEditMode="relative" rAng="0" ptsTypes="aaaaaaaaa">
                                      <p:cBhvr>
                                        <p:cTn id="180" dur="4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86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0" presetClass="path" presetSubtype="0" repeatCount="indefinite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0 0 C 0.03733 -0.00092 0.07483 -0.00185 0.09583 -0.00208 C 0.11684 -0.00231 0.1191 -0.00139 0.12656 -0.00139 C 0.13403 -0.00139 0.13559 -0.00254 0.14062 -0.00208 C 0.14566 -0.00162 0.15243 -0.00208 0.15677 0.00139 C 0.16111 0.00486 0.16337 0.01088 0.16667 0.01945 C 0.16996 0.02801 0.17483 0.03311 0.17708 0.05348 C 0.17934 0.07385 0.18021 0.1213 0.18073 0.14167 C 0.18125 0.16204 0.18073 0.16922 0.18021 0.17639 " pathEditMode="relative" ptsTypes="aaaaaaaaA">
                                      <p:cBhvr>
                                        <p:cTn id="182" dur="4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indefinite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0 0 C 0.03733 -0.00092 0.07483 -0.00185 0.09583 -0.00208 C 0.11684 -0.00231 0.1191 -0.00139 0.12656 -0.00139 C 0.13403 -0.00139 0.13559 -0.00254 0.14062 -0.00208 C 0.14566 -0.00162 0.15243 -0.00208 0.15677 0.00139 C 0.16111 0.00486 0.16337 0.01088 0.16667 0.01945 C 0.16996 0.02801 0.17483 0.03311 0.17708 0.05348 C 0.17934 0.07385 0.18021 0.1213 0.18073 0.14167 C 0.18125 0.16204 0.18073 0.16922 0.18021 0.17639 " pathEditMode="relative" ptsTypes="aaaaaaaaA">
                                      <p:cBhvr>
                                        <p:cTn id="184" dur="4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0" presetClass="path" presetSubtype="0" repeatCount="indefinite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animMotion origin="layout" path="M 0 0 C 0.03733 -0.00092 0.07483 -0.00185 0.09583 -0.00208 C 0.11684 -0.00231 0.1191 -0.00139 0.12656 -0.00139 C 0.13403 -0.00139 0.13559 -0.00254 0.14062 -0.00208 C 0.14566 -0.00162 0.15243 -0.00208 0.15677 0.00139 C 0.16111 0.00486 0.16337 0.01088 0.16667 0.01945 C 0.16996 0.02801 0.17483 0.03311 0.17708 0.05348 C 0.17934 0.07385 0.18021 0.1213 0.18073 0.14167 C 0.18125 0.16204 0.18073 0.16922 0.18021 0.17639 " pathEditMode="relative" ptsTypes="aaaaaaaaA">
                                      <p:cBhvr>
                                        <p:cTn id="186" dur="4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0" presetClass="path" presetSubtype="0" repeatCount="indefinite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animMotion origin="layout" path="M 0 0 C 0.03733 -0.00092 0.07483 -0.00185 0.09583 -0.00208 C 0.11684 -0.00231 0.1191 -0.00139 0.12656 -0.00139 C 0.13403 -0.00139 0.13559 -0.00254 0.14062 -0.00208 C 0.14566 -0.00162 0.15243 -0.00208 0.15677 0.00139 C 0.16111 0.00486 0.16337 0.01088 0.16667 0.01945 C 0.16996 0.02801 0.17483 0.03311 0.17708 0.05348 C 0.17934 0.07385 0.18021 0.1213 0.18073 0.14167 C 0.18125 0.16204 0.18073 0.16922 0.18021 0.17639 " pathEditMode="relative" ptsTypes="aaaaaaaaA">
                                      <p:cBhvr>
                                        <p:cTn id="188" dur="4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0" presetClass="path" presetSubtype="0" repeatCount="indefinite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animMotion origin="layout" path="M 0 0 C 0.03733 -0.00092 0.07483 -0.00185 0.09583 -0.00208 C 0.11684 -0.00231 0.1191 -0.00139 0.12656 -0.00139 C 0.13403 -0.00139 0.13559 -0.00254 0.14062 -0.00208 C 0.14566 -0.00162 0.15243 -0.00208 0.15677 0.00139 C 0.16111 0.00486 0.16337 0.01088 0.16667 0.01945 C 0.16996 0.02801 0.17483 0.03311 0.17708 0.05348 C 0.17934 0.07385 0.18021 0.1213 0.18073 0.14167 C 0.18125 0.16204 0.18073 0.16922 0.18021 0.17639 " pathEditMode="relative" ptsTypes="aaaaaaaaA">
                                      <p:cBhvr>
                                        <p:cTn id="190" dur="4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0" presetClass="path" presetSubtype="0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 0 C 0.03733 -0.00092 0.07483 -0.00185 0.09583 -0.00208 C 0.11684 -0.00231 0.1191 -0.00139 0.12656 -0.00139 C 0.13403 -0.00139 0.13559 -0.00254 0.14062 -0.00208 C 0.14566 -0.00162 0.15243 -0.00208 0.15677 0.00139 C 0.16111 0.00486 0.16337 0.01088 0.16667 0.01945 C 0.16996 0.02801 0.17483 0.03311 0.17708 0.05348 C 0.17934 0.07385 0.18021 0.1213 0.18073 0.14167 C 0.18125 0.16204 0.18073 0.16922 0.18021 0.17639 " pathEditMode="relative" ptsTypes="aaaaaaaaA">
                                      <p:cBhvr>
                                        <p:cTn id="192" dur="4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0" presetClass="path" presetSubtype="0" repeatCount="indefinite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 0 C 0.03733 -0.00092 0.07483 -0.00185 0.09583 -0.00208 C 0.11684 -0.00231 0.1191 -0.00139 0.12656 -0.00139 C 0.13403 -0.00139 0.13559 -0.00254 0.14062 -0.00208 C 0.14566 -0.00162 0.15243 -0.00208 0.15677 0.00139 C 0.16111 0.00486 0.16337 0.01088 0.16667 0.01945 C 0.16996 0.02801 0.17483 0.03311 0.17708 0.05348 C 0.17934 0.07385 0.18021 0.1213 0.18073 0.14167 C 0.18125 0.16204 0.18073 0.16922 0.18021 0.17639 " pathEditMode="relative" ptsTypes="aaaaaaaaA">
                                      <p:cBhvr>
                                        <p:cTn id="194" dur="4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animMotion origin="layout" path="M 0 0 C 0.03733 -0.00092 0.07483 -0.00185 0.09583 -0.00208 C 0.11684 -0.00231 0.1191 -0.00139 0.12656 -0.00139 C 0.13403 -0.00139 0.13559 -0.00254 0.14062 -0.00208 C 0.14566 -0.00162 0.15243 -0.00208 0.15677 0.00139 C 0.16111 0.00486 0.16337 0.01088 0.16667 0.01945 C 0.16996 0.02801 0.17483 0.03311 0.17708 0.05348 C 0.17934 0.07385 0.18021 0.1213 0.18073 0.14167 C 0.18125 0.16204 0.18073 0.16922 0.18021 0.17639 " pathEditMode="relative" ptsTypes="aaaaaaaaA">
                                      <p:cBhvr>
                                        <p:cTn id="196" dur="4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0" presetClass="path" presetSubtype="0" repeatCount="indefinite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animMotion origin="layout" path="M 0 0 C 0.03733 -0.00092 0.07483 -0.00185 0.09583 -0.00208 C 0.11684 -0.00231 0.1191 -0.00139 0.12656 -0.00139 C 0.13403 -0.00139 0.13559 -0.00254 0.14062 -0.00208 C 0.14566 -0.00162 0.15243 -0.00208 0.15677 0.00139 C 0.16111 0.00486 0.16337 0.01088 0.16667 0.01945 C 0.16996 0.02801 0.17483 0.03311 0.17708 0.05348 C 0.17934 0.07385 0.18021 0.1213 0.18073 0.14167 C 0.18125 0.16204 0.18073 0.16922 0.18021 0.17639 " pathEditMode="relative" ptsTypes="aaaaaaaaA">
                                      <p:cBhvr>
                                        <p:cTn id="198" dur="4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0" presetClass="path" presetSubtype="0" repeatCount="indefinite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animMotion origin="layout" path="M 0 0 C 0.03733 -0.00092 0.07483 -0.00185 0.09583 -0.00208 C 0.11684 -0.00231 0.1191 -0.00139 0.12656 -0.00139 C 0.13403 -0.00139 0.13559 -0.00254 0.14062 -0.00208 C 0.14566 -0.00162 0.15243 -0.00208 0.15677 0.00139 C 0.16111 0.00486 0.16337 0.01088 0.16667 0.01945 C 0.16996 0.02801 0.17483 0.03311 0.17708 0.05348 C 0.17934 0.07385 0.18021 0.1213 0.18073 0.14167 C 0.18125 0.16204 0.18073 0.16922 0.18021 0.17639 " pathEditMode="relative" ptsTypes="aaaaaaaaA">
                                      <p:cBhvr>
                                        <p:cTn id="200" dur="4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0 0 C 0.03733 -0.00092 0.07483 -0.00185 0.09583 -0.00208 C 0.11684 -0.00231 0.1191 -0.00139 0.12656 -0.00139 C 0.13403 -0.00139 0.13559 -0.00254 0.14062 -0.00208 C 0.14566 -0.00162 0.15243 -0.00208 0.15677 0.00139 C 0.16111 0.00486 0.16337 0.01088 0.16667 0.01945 C 0.16996 0.02801 0.17483 0.03311 0.17708 0.05348 C 0.17934 0.07385 0.18021 0.1213 0.18073 0.14167 C 0.18125 0.16204 0.18073 0.16922 0.18021 0.17639 " pathEditMode="relative" ptsTypes="aaaaaaaaA">
                                      <p:cBhvr>
                                        <p:cTn id="202" dur="4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8" grpId="1" animBg="1"/>
      <p:bldP spid="10" grpId="0" animBg="1"/>
      <p:bldP spid="11" grpId="0" animBg="1"/>
      <p:bldP spid="11" grpId="1" animBg="1"/>
      <p:bldP spid="15" grpId="0" animBg="1"/>
      <p:bldP spid="16" grpId="0" animBg="1"/>
      <p:bldP spid="16" grpId="1" animBg="1"/>
      <p:bldP spid="18" grpId="0" animBg="1"/>
      <p:bldP spid="19" grpId="0" animBg="1"/>
      <p:bldP spid="19" grpId="1" animBg="1"/>
      <p:bldP spid="20" grpId="0" animBg="1"/>
      <p:bldP spid="21" grpId="0" animBg="1"/>
      <p:bldP spid="21" grpId="1" animBg="1"/>
      <p:bldP spid="22" grpId="0" animBg="1"/>
      <p:bldP spid="24" grpId="0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30" grpId="0" animBg="1"/>
      <p:bldP spid="30" grpId="1" animBg="1"/>
      <p:bldP spid="31" grpId="0" animBg="1"/>
      <p:bldP spid="32" grpId="0" animBg="1"/>
      <p:bldP spid="32" grpId="1" animBg="1"/>
      <p:bldP spid="33" grpId="0" animBg="1"/>
      <p:bldP spid="34" grpId="0" animBg="1"/>
      <p:bldP spid="34" grpId="1" animBg="1"/>
      <p:bldP spid="35" grpId="0" animBg="1"/>
      <p:bldP spid="36" grpId="0" animBg="1"/>
      <p:bldP spid="36" grpId="1" animBg="1"/>
      <p:bldP spid="88" grpId="0" animBg="1"/>
      <p:bldP spid="147" grpId="0" animBg="1"/>
      <p:bldP spid="148" grpId="0" animBg="1"/>
      <p:bldP spid="150" grpId="0" animBg="1"/>
      <p:bldP spid="151" grpId="0" animBg="1"/>
      <p:bldP spid="151" grpId="1" animBg="1"/>
      <p:bldP spid="152" grpId="0" animBg="1"/>
      <p:bldP spid="153" grpId="0" animBg="1"/>
      <p:bldP spid="153" grpId="1" animBg="1"/>
      <p:bldP spid="154" grpId="0" animBg="1"/>
      <p:bldP spid="155" grpId="0" animBg="1"/>
      <p:bldP spid="155" grpId="1" animBg="1"/>
      <p:bldP spid="156" grpId="0" animBg="1"/>
      <p:bldP spid="157" grpId="0" animBg="1"/>
      <p:bldP spid="157" grpId="1" animBg="1"/>
      <p:bldP spid="158" grpId="0" animBg="1"/>
      <p:bldP spid="159" grpId="0" animBg="1"/>
      <p:bldP spid="159" grpId="1" animBg="1"/>
      <p:bldP spid="160" grpId="0" animBg="1"/>
      <p:bldP spid="161" grpId="0" animBg="1"/>
      <p:bldP spid="162" grpId="0" animBg="1"/>
      <p:bldP spid="162" grpId="1" animBg="1"/>
      <p:bldP spid="163" grpId="0" animBg="1"/>
      <p:bldP spid="164" grpId="0" animBg="1"/>
      <p:bldP spid="164" grpId="1" animBg="1"/>
      <p:bldP spid="165" grpId="0" animBg="1"/>
      <p:bldP spid="165" grpId="1" animBg="1"/>
      <p:bldP spid="166" grpId="0" animBg="1"/>
      <p:bldP spid="167" grpId="0" animBg="1"/>
      <p:bldP spid="167" grpId="1" animBg="1"/>
      <p:bldP spid="168" grpId="0" animBg="1"/>
      <p:bldP spid="169" grpId="0" animBg="1"/>
      <p:bldP spid="169" grpId="1" animBg="1"/>
      <p:bldP spid="170" grpId="0" animBg="1"/>
      <p:bldP spid="171" grpId="0" animBg="1"/>
      <p:bldP spid="171" grpId="1" animBg="1"/>
      <p:bldP spid="172" grpId="0" animBg="1"/>
      <p:bldP spid="173" grpId="0" animBg="1"/>
      <p:bldP spid="173" grpId="1" animBg="1"/>
      <p:bldP spid="175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3025775" y="5335588"/>
            <a:ext cx="552450" cy="476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3011488" y="5202238"/>
            <a:ext cx="566737" cy="1190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3016250" y="5002213"/>
            <a:ext cx="561975" cy="1905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011488" y="4649788"/>
            <a:ext cx="581025" cy="3381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3011488" y="4325938"/>
            <a:ext cx="581025" cy="3381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006725" y="2954338"/>
            <a:ext cx="571500" cy="13668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016250" y="5392738"/>
            <a:ext cx="557213" cy="10953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7752" name="TextBox 21"/>
          <p:cNvSpPr txBox="1">
            <a:spLocks noChangeArrowheads="1"/>
          </p:cNvSpPr>
          <p:nvPr/>
        </p:nvSpPr>
        <p:spPr bwMode="auto">
          <a:xfrm>
            <a:off x="3089275" y="5124450"/>
            <a:ext cx="4921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4</a:t>
            </a:r>
            <a:r>
              <a:rPr lang="ru-RU" sz="1200">
                <a:latin typeface="Calibri" pitchFamily="34" charset="0"/>
              </a:rPr>
              <a:t>,1</a:t>
            </a:r>
            <a:r>
              <a:rPr lang="en-US" sz="1200">
                <a:latin typeface="Calibri" pitchFamily="34" charset="0"/>
              </a:rPr>
              <a:t>%</a:t>
            </a:r>
            <a:endParaRPr lang="ru-RU" sz="1200">
              <a:latin typeface="Calibri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416425" y="4875213"/>
            <a:ext cx="576263" cy="1428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11663" y="4627563"/>
            <a:ext cx="568325" cy="2365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408488" y="4221163"/>
            <a:ext cx="584200" cy="4079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4414838" y="3795713"/>
            <a:ext cx="565150" cy="4143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4408488" y="2119313"/>
            <a:ext cx="577850" cy="16811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4419600" y="5103813"/>
            <a:ext cx="554038" cy="1381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5932488" y="4240213"/>
            <a:ext cx="569912" cy="1428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5930900" y="3992563"/>
            <a:ext cx="579438" cy="2571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5938838" y="3586163"/>
            <a:ext cx="558800" cy="4159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5935663" y="2925763"/>
            <a:ext cx="568325" cy="6635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5942013" y="2252663"/>
            <a:ext cx="555625" cy="6762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5929313" y="957263"/>
            <a:ext cx="581025" cy="12827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5943600" y="4368800"/>
            <a:ext cx="560388" cy="21066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7766" name="TextBox 2"/>
          <p:cNvSpPr txBox="1">
            <a:spLocks noChangeArrowheads="1"/>
          </p:cNvSpPr>
          <p:nvPr/>
        </p:nvSpPr>
        <p:spPr bwMode="auto">
          <a:xfrm>
            <a:off x="201613" y="-22225"/>
            <a:ext cx="87153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Существующая и прогнозируемая рыночная</a:t>
            </a:r>
            <a:br>
              <a:rPr lang="ru-RU" sz="2400" b="1">
                <a:latin typeface="Calibri" pitchFamily="34" charset="0"/>
              </a:rPr>
            </a:br>
            <a:r>
              <a:rPr lang="ru-RU" sz="2400" b="1">
                <a:latin typeface="Calibri" pitchFamily="34" charset="0"/>
              </a:rPr>
              <a:t> конъюнктура мембранных процессов</a:t>
            </a:r>
          </a:p>
        </p:txBody>
      </p:sp>
      <p:pic>
        <p:nvPicPr>
          <p:cNvPr id="287767" name="Рисунок 17" descr="Безимени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98425"/>
            <a:ext cx="646113" cy="642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409700" y="5818188"/>
            <a:ext cx="122078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гемодиализ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312863" y="5380038"/>
            <a:ext cx="143827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первапорация</a:t>
            </a:r>
            <a:endParaRPr lang="ru-RU" sz="1600" i="1" dirty="0">
              <a:solidFill>
                <a:schemeClr val="bg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87770" name="TextBox 51"/>
          <p:cNvSpPr txBox="1">
            <a:spLocks noChangeArrowheads="1"/>
          </p:cNvSpPr>
          <p:nvPr/>
        </p:nvSpPr>
        <p:spPr bwMode="auto">
          <a:xfrm>
            <a:off x="1184275" y="4878388"/>
            <a:ext cx="17224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solidFill>
                  <a:srgbClr val="B0CA7C"/>
                </a:solidFill>
                <a:latin typeface="Calibri" pitchFamily="34" charset="0"/>
              </a:rPr>
              <a:t>разделение газов</a:t>
            </a:r>
          </a:p>
        </p:txBody>
      </p:sp>
      <p:sp>
        <p:nvSpPr>
          <p:cNvPr id="287771" name="TextBox 52"/>
          <p:cNvSpPr txBox="1">
            <a:spLocks noChangeArrowheads="1"/>
          </p:cNvSpPr>
          <p:nvPr/>
        </p:nvSpPr>
        <p:spPr bwMode="auto">
          <a:xfrm>
            <a:off x="1174750" y="4611688"/>
            <a:ext cx="16906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solidFill>
                  <a:srgbClr val="6ABAD0"/>
                </a:solidFill>
                <a:latin typeface="Calibri" pitchFamily="34" charset="0"/>
              </a:rPr>
              <a:t>обратный осмос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028700" y="4244975"/>
            <a:ext cx="198278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ультрафильтрация</a:t>
            </a:r>
          </a:p>
        </p:txBody>
      </p:sp>
      <p:sp>
        <p:nvSpPr>
          <p:cNvPr id="287773" name="TextBox 54"/>
          <p:cNvSpPr txBox="1">
            <a:spLocks noChangeArrowheads="1"/>
          </p:cNvSpPr>
          <p:nvPr/>
        </p:nvSpPr>
        <p:spPr bwMode="auto">
          <a:xfrm>
            <a:off x="1084263" y="3487738"/>
            <a:ext cx="18716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solidFill>
                  <a:srgbClr val="F8A968"/>
                </a:solidFill>
                <a:latin typeface="Calibri" pitchFamily="34" charset="0"/>
              </a:rPr>
              <a:t>микрофильтрация</a:t>
            </a: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080125" y="4257675"/>
            <a:ext cx="292100" cy="111125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402138" y="5013325"/>
            <a:ext cx="574675" cy="8096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87776" name="Рисунок 16" descr="-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1963" y="941388"/>
            <a:ext cx="3514725" cy="555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Скругленный прямоугольник 60"/>
          <p:cNvSpPr/>
          <p:nvPr/>
        </p:nvSpPr>
        <p:spPr>
          <a:xfrm>
            <a:off x="4521200" y="5006975"/>
            <a:ext cx="292100" cy="109538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192463" y="5335588"/>
            <a:ext cx="292100" cy="111125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87779" name="Группа 76"/>
          <p:cNvGrpSpPr>
            <a:grpSpLocks/>
          </p:cNvGrpSpPr>
          <p:nvPr/>
        </p:nvGrpSpPr>
        <p:grpSpPr bwMode="auto">
          <a:xfrm>
            <a:off x="3035300" y="1558925"/>
            <a:ext cx="3470275" cy="4549775"/>
            <a:chOff x="3319453" y="1357298"/>
            <a:chExt cx="3469849" cy="4548992"/>
          </a:xfrm>
        </p:grpSpPr>
        <p:sp>
          <p:nvSpPr>
            <p:cNvPr id="287789" name="TextBox 19"/>
            <p:cNvSpPr txBox="1">
              <a:spLocks noChangeArrowheads="1"/>
            </p:cNvSpPr>
            <p:nvPr/>
          </p:nvSpPr>
          <p:spPr bwMode="auto">
            <a:xfrm>
              <a:off x="3324216" y="5629291"/>
              <a:ext cx="56938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>
                  <a:latin typeface="Calibri" pitchFamily="34" charset="0"/>
                </a:rPr>
                <a:t>31,0%</a:t>
              </a:r>
            </a:p>
          </p:txBody>
        </p:sp>
        <p:sp>
          <p:nvSpPr>
            <p:cNvPr id="287790" name="TextBox 22"/>
            <p:cNvSpPr txBox="1">
              <a:spLocks noChangeArrowheads="1"/>
            </p:cNvSpPr>
            <p:nvPr/>
          </p:nvSpPr>
          <p:spPr bwMode="auto">
            <a:xfrm>
              <a:off x="3376604" y="4767273"/>
              <a:ext cx="49084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>
                  <a:latin typeface="Calibri" pitchFamily="34" charset="0"/>
                </a:rPr>
                <a:t>5,9</a:t>
              </a:r>
              <a:r>
                <a:rPr lang="en-US" sz="1200">
                  <a:latin typeface="Calibri" pitchFamily="34" charset="0"/>
                </a:rPr>
                <a:t>%</a:t>
              </a:r>
              <a:endParaRPr lang="ru-RU" sz="1200">
                <a:latin typeface="Calibri" pitchFamily="34" charset="0"/>
              </a:endParaRPr>
            </a:p>
          </p:txBody>
        </p:sp>
        <p:sp>
          <p:nvSpPr>
            <p:cNvPr id="287791" name="TextBox 24"/>
            <p:cNvSpPr txBox="1">
              <a:spLocks noChangeArrowheads="1"/>
            </p:cNvSpPr>
            <p:nvPr/>
          </p:nvSpPr>
          <p:spPr bwMode="auto">
            <a:xfrm>
              <a:off x="3371841" y="4505333"/>
              <a:ext cx="49084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>
                  <a:latin typeface="Calibri" pitchFamily="34" charset="0"/>
                </a:rPr>
                <a:t>9,8%</a:t>
              </a:r>
            </a:p>
          </p:txBody>
        </p:sp>
        <p:sp>
          <p:nvSpPr>
            <p:cNvPr id="287792" name="TextBox 25"/>
            <p:cNvSpPr txBox="1">
              <a:spLocks noChangeArrowheads="1"/>
            </p:cNvSpPr>
            <p:nvPr/>
          </p:nvSpPr>
          <p:spPr bwMode="auto">
            <a:xfrm>
              <a:off x="3376605" y="4167193"/>
              <a:ext cx="49084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>
                  <a:latin typeface="Calibri" pitchFamily="34" charset="0"/>
                </a:rPr>
                <a:t>8,9%</a:t>
              </a:r>
            </a:p>
          </p:txBody>
        </p:sp>
        <p:sp>
          <p:nvSpPr>
            <p:cNvPr id="287793" name="TextBox 26"/>
            <p:cNvSpPr txBox="1">
              <a:spLocks noChangeArrowheads="1"/>
            </p:cNvSpPr>
            <p:nvPr/>
          </p:nvSpPr>
          <p:spPr bwMode="auto">
            <a:xfrm>
              <a:off x="3319453" y="3314700"/>
              <a:ext cx="56938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>
                  <a:latin typeface="Calibri" pitchFamily="34" charset="0"/>
                </a:rPr>
                <a:t>29,0%</a:t>
              </a:r>
            </a:p>
          </p:txBody>
        </p:sp>
        <p:sp>
          <p:nvSpPr>
            <p:cNvPr id="287794" name="TextBox 20"/>
            <p:cNvSpPr txBox="1">
              <a:spLocks noChangeArrowheads="1"/>
            </p:cNvSpPr>
            <p:nvPr/>
          </p:nvSpPr>
          <p:spPr bwMode="auto">
            <a:xfrm>
              <a:off x="3390892" y="5051437"/>
              <a:ext cx="46519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100">
                  <a:latin typeface="Calibri" pitchFamily="34" charset="0"/>
                </a:rPr>
                <a:t>1,6</a:t>
              </a:r>
              <a:r>
                <a:rPr lang="en-US" sz="1100">
                  <a:latin typeface="Calibri" pitchFamily="34" charset="0"/>
                </a:rPr>
                <a:t>%</a:t>
              </a:r>
              <a:endParaRPr lang="ru-RU" sz="1100">
                <a:latin typeface="Calibri" pitchFamily="34" charset="0"/>
              </a:endParaRPr>
            </a:p>
          </p:txBody>
        </p:sp>
        <p:sp>
          <p:nvSpPr>
            <p:cNvPr id="287795" name="TextBox 62"/>
            <p:cNvSpPr txBox="1">
              <a:spLocks noChangeArrowheads="1"/>
            </p:cNvSpPr>
            <p:nvPr/>
          </p:nvSpPr>
          <p:spPr bwMode="auto">
            <a:xfrm>
              <a:off x="4720380" y="5475937"/>
              <a:ext cx="56938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>
                  <a:latin typeface="Calibri" pitchFamily="34" charset="0"/>
                </a:rPr>
                <a:t>33,0%</a:t>
              </a:r>
            </a:p>
          </p:txBody>
        </p:sp>
        <p:sp>
          <p:nvSpPr>
            <p:cNvPr id="287796" name="TextBox 63"/>
            <p:cNvSpPr txBox="1">
              <a:spLocks noChangeArrowheads="1"/>
            </p:cNvSpPr>
            <p:nvPr/>
          </p:nvSpPr>
          <p:spPr bwMode="auto">
            <a:xfrm>
              <a:off x="4752033" y="4418013"/>
              <a:ext cx="49084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>
                  <a:latin typeface="Calibri" pitchFamily="34" charset="0"/>
                </a:rPr>
                <a:t>6,2</a:t>
              </a:r>
              <a:r>
                <a:rPr lang="en-US" sz="1200">
                  <a:latin typeface="Calibri" pitchFamily="34" charset="0"/>
                </a:rPr>
                <a:t>%</a:t>
              </a:r>
              <a:endParaRPr lang="ru-RU" sz="1200">
                <a:latin typeface="Calibri" pitchFamily="34" charset="0"/>
              </a:endParaRPr>
            </a:p>
          </p:txBody>
        </p:sp>
        <p:sp>
          <p:nvSpPr>
            <p:cNvPr id="287797" name="TextBox 64"/>
            <p:cNvSpPr txBox="1">
              <a:spLocks noChangeArrowheads="1"/>
            </p:cNvSpPr>
            <p:nvPr/>
          </p:nvSpPr>
          <p:spPr bwMode="auto">
            <a:xfrm>
              <a:off x="4752033" y="4037019"/>
              <a:ext cx="49084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>
                  <a:latin typeface="Calibri" pitchFamily="34" charset="0"/>
                </a:rPr>
                <a:t>9,9%</a:t>
              </a:r>
            </a:p>
          </p:txBody>
        </p:sp>
        <p:sp>
          <p:nvSpPr>
            <p:cNvPr id="287798" name="TextBox 65"/>
            <p:cNvSpPr txBox="1">
              <a:spLocks noChangeArrowheads="1"/>
            </p:cNvSpPr>
            <p:nvPr/>
          </p:nvSpPr>
          <p:spPr bwMode="auto">
            <a:xfrm>
              <a:off x="4752033" y="3670302"/>
              <a:ext cx="49084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>
                  <a:latin typeface="Calibri" pitchFamily="34" charset="0"/>
                </a:rPr>
                <a:t>9,5%</a:t>
              </a:r>
            </a:p>
          </p:txBody>
        </p:sp>
        <p:sp>
          <p:nvSpPr>
            <p:cNvPr id="287799" name="TextBox 66"/>
            <p:cNvSpPr txBox="1">
              <a:spLocks noChangeArrowheads="1"/>
            </p:cNvSpPr>
            <p:nvPr/>
          </p:nvSpPr>
          <p:spPr bwMode="auto">
            <a:xfrm>
              <a:off x="4712760" y="2644770"/>
              <a:ext cx="56938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>
                  <a:latin typeface="Calibri" pitchFamily="34" charset="0"/>
                </a:rPr>
                <a:t>35,1%</a:t>
              </a:r>
            </a:p>
          </p:txBody>
        </p:sp>
        <p:sp>
          <p:nvSpPr>
            <p:cNvPr id="287800" name="TextBox 67"/>
            <p:cNvSpPr txBox="1">
              <a:spLocks noChangeArrowheads="1"/>
            </p:cNvSpPr>
            <p:nvPr/>
          </p:nvSpPr>
          <p:spPr bwMode="auto">
            <a:xfrm>
              <a:off x="4764857" y="4603758"/>
              <a:ext cx="46519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100">
                  <a:latin typeface="Calibri" pitchFamily="34" charset="0"/>
                </a:rPr>
                <a:t>4,2</a:t>
              </a:r>
              <a:r>
                <a:rPr lang="en-US" sz="1100">
                  <a:latin typeface="Calibri" pitchFamily="34" charset="0"/>
                </a:rPr>
                <a:t>%</a:t>
              </a:r>
              <a:endParaRPr lang="ru-RU" sz="1100">
                <a:latin typeface="Calibri" pitchFamily="34" charset="0"/>
              </a:endParaRPr>
            </a:p>
          </p:txBody>
        </p:sp>
        <p:sp>
          <p:nvSpPr>
            <p:cNvPr id="287801" name="TextBox 68"/>
            <p:cNvSpPr txBox="1">
              <a:spLocks noChangeArrowheads="1"/>
            </p:cNvSpPr>
            <p:nvPr/>
          </p:nvSpPr>
          <p:spPr bwMode="auto">
            <a:xfrm>
              <a:off x="4754564" y="4724408"/>
              <a:ext cx="46519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100">
                  <a:latin typeface="Calibri" pitchFamily="34" charset="0"/>
                </a:rPr>
                <a:t>2,1</a:t>
              </a:r>
              <a:r>
                <a:rPr lang="en-US" sz="1100">
                  <a:latin typeface="Calibri" pitchFamily="34" charset="0"/>
                </a:rPr>
                <a:t>%</a:t>
              </a:r>
              <a:endParaRPr lang="ru-RU" sz="1100">
                <a:latin typeface="Calibri" pitchFamily="34" charset="0"/>
              </a:endParaRPr>
            </a:p>
          </p:txBody>
        </p:sp>
        <p:sp>
          <p:nvSpPr>
            <p:cNvPr id="287802" name="TextBox 69"/>
            <p:cNvSpPr txBox="1">
              <a:spLocks noChangeArrowheads="1"/>
            </p:cNvSpPr>
            <p:nvPr/>
          </p:nvSpPr>
          <p:spPr bwMode="auto">
            <a:xfrm>
              <a:off x="6219915" y="5117797"/>
              <a:ext cx="56938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>
                  <a:latin typeface="Calibri" pitchFamily="34" charset="0"/>
                </a:rPr>
                <a:t>38,7%</a:t>
              </a:r>
            </a:p>
          </p:txBody>
        </p:sp>
        <p:sp>
          <p:nvSpPr>
            <p:cNvPr id="287803" name="TextBox 70"/>
            <p:cNvSpPr txBox="1">
              <a:spLocks noChangeArrowheads="1"/>
            </p:cNvSpPr>
            <p:nvPr/>
          </p:nvSpPr>
          <p:spPr bwMode="auto">
            <a:xfrm>
              <a:off x="6219915" y="2214554"/>
              <a:ext cx="56938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>
                  <a:latin typeface="Calibri" pitchFamily="34" charset="0"/>
                </a:rPr>
                <a:t>11,8%</a:t>
              </a:r>
            </a:p>
          </p:txBody>
        </p:sp>
        <p:sp>
          <p:nvSpPr>
            <p:cNvPr id="287804" name="TextBox 71"/>
            <p:cNvSpPr txBox="1">
              <a:spLocks noChangeArrowheads="1"/>
            </p:cNvSpPr>
            <p:nvPr/>
          </p:nvSpPr>
          <p:spPr bwMode="auto">
            <a:xfrm>
              <a:off x="6219915" y="2928934"/>
              <a:ext cx="56938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>
                  <a:latin typeface="Calibri" pitchFamily="34" charset="0"/>
                </a:rPr>
                <a:t>11,8%</a:t>
              </a:r>
            </a:p>
          </p:txBody>
        </p:sp>
        <p:sp>
          <p:nvSpPr>
            <p:cNvPr id="287805" name="TextBox 72"/>
            <p:cNvSpPr txBox="1">
              <a:spLocks noChangeArrowheads="1"/>
            </p:cNvSpPr>
            <p:nvPr/>
          </p:nvSpPr>
          <p:spPr bwMode="auto">
            <a:xfrm>
              <a:off x="6259188" y="3500438"/>
              <a:ext cx="49084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>
                  <a:latin typeface="Calibri" pitchFamily="34" charset="0"/>
                </a:rPr>
                <a:t>7,3%</a:t>
              </a:r>
            </a:p>
          </p:txBody>
        </p:sp>
        <p:sp>
          <p:nvSpPr>
            <p:cNvPr id="287806" name="TextBox 74"/>
            <p:cNvSpPr txBox="1">
              <a:spLocks noChangeArrowheads="1"/>
            </p:cNvSpPr>
            <p:nvPr/>
          </p:nvSpPr>
          <p:spPr bwMode="auto">
            <a:xfrm>
              <a:off x="6259188" y="3970016"/>
              <a:ext cx="49084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>
                  <a:latin typeface="Calibri" pitchFamily="34" charset="0"/>
                </a:rPr>
                <a:t>2,5%</a:t>
              </a:r>
            </a:p>
          </p:txBody>
        </p:sp>
        <p:sp>
          <p:nvSpPr>
            <p:cNvPr id="287807" name="TextBox 75"/>
            <p:cNvSpPr txBox="1">
              <a:spLocks noChangeArrowheads="1"/>
            </p:cNvSpPr>
            <p:nvPr/>
          </p:nvSpPr>
          <p:spPr bwMode="auto">
            <a:xfrm>
              <a:off x="6219915" y="1357298"/>
              <a:ext cx="56938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>
                  <a:latin typeface="Calibri" pitchFamily="34" charset="0"/>
                </a:rPr>
                <a:t>23,5%</a:t>
              </a:r>
            </a:p>
          </p:txBody>
        </p:sp>
        <p:sp>
          <p:nvSpPr>
            <p:cNvPr id="287808" name="TextBox 73"/>
            <p:cNvSpPr txBox="1">
              <a:spLocks noChangeArrowheads="1"/>
            </p:cNvSpPr>
            <p:nvPr/>
          </p:nvSpPr>
          <p:spPr bwMode="auto">
            <a:xfrm>
              <a:off x="6259188" y="3773800"/>
              <a:ext cx="49084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>
                  <a:latin typeface="Calibri" pitchFamily="34" charset="0"/>
                </a:rPr>
                <a:t>4,4%</a:t>
              </a:r>
            </a:p>
          </p:txBody>
        </p:sp>
      </p:grpSp>
      <p:cxnSp>
        <p:nvCxnSpPr>
          <p:cNvPr id="81" name="Прямая соединительная линия 80"/>
          <p:cNvCxnSpPr/>
          <p:nvPr/>
        </p:nvCxnSpPr>
        <p:spPr>
          <a:xfrm>
            <a:off x="974725" y="6492875"/>
            <a:ext cx="7315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781" name="TextBox 83"/>
          <p:cNvSpPr txBox="1">
            <a:spLocks noChangeArrowheads="1"/>
          </p:cNvSpPr>
          <p:nvPr/>
        </p:nvSpPr>
        <p:spPr bwMode="auto">
          <a:xfrm>
            <a:off x="2962275" y="6438900"/>
            <a:ext cx="652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2001</a:t>
            </a:r>
          </a:p>
        </p:txBody>
      </p:sp>
      <p:sp>
        <p:nvSpPr>
          <p:cNvPr id="287782" name="TextBox 84"/>
          <p:cNvSpPr txBox="1">
            <a:spLocks noChangeArrowheads="1"/>
          </p:cNvSpPr>
          <p:nvPr/>
        </p:nvSpPr>
        <p:spPr bwMode="auto">
          <a:xfrm>
            <a:off x="5908675" y="6451600"/>
            <a:ext cx="652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2011</a:t>
            </a:r>
          </a:p>
        </p:txBody>
      </p:sp>
      <p:sp>
        <p:nvSpPr>
          <p:cNvPr id="287783" name="TextBox 85"/>
          <p:cNvSpPr txBox="1">
            <a:spLocks noChangeArrowheads="1"/>
          </p:cNvSpPr>
          <p:nvPr/>
        </p:nvSpPr>
        <p:spPr bwMode="auto">
          <a:xfrm>
            <a:off x="4357688" y="6438900"/>
            <a:ext cx="652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2006</a:t>
            </a:r>
          </a:p>
        </p:txBody>
      </p:sp>
      <p:pic>
        <p:nvPicPr>
          <p:cNvPr id="287784" name="Рисунок 86" descr="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7450" y="962025"/>
            <a:ext cx="922338" cy="413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85" name="Рисунок 87" descr="1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05213" y="2141538"/>
            <a:ext cx="796925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7786" name="Группа 89"/>
          <p:cNvGrpSpPr>
            <a:grpSpLocks/>
          </p:cNvGrpSpPr>
          <p:nvPr/>
        </p:nvGrpSpPr>
        <p:grpSpPr bwMode="auto">
          <a:xfrm>
            <a:off x="928688" y="5067300"/>
            <a:ext cx="2089150" cy="501650"/>
            <a:chOff x="928662" y="5017470"/>
            <a:chExt cx="2089611" cy="502822"/>
          </a:xfrm>
        </p:grpSpPr>
        <p:sp>
          <p:nvSpPr>
            <p:cNvPr id="51" name="TextBox 50"/>
            <p:cNvSpPr txBox="1"/>
            <p:nvPr/>
          </p:nvSpPr>
          <p:spPr>
            <a:xfrm>
              <a:off x="928662" y="5017470"/>
              <a:ext cx="2089611" cy="33892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i="1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  <a:cs typeface="+mn-cs"/>
                </a:rPr>
                <a:t>электромембранные</a:t>
              </a:r>
              <a:endParaRPr lang="ru-RU" sz="16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520930" y="5181365"/>
              <a:ext cx="1027340" cy="3389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i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  <a:cs typeface="+mn-cs"/>
                </a:rPr>
                <a:t>процессы</a:t>
              </a: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Линия жизни научно-технического продукта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4313" y="1452563"/>
            <a:ext cx="2549525" cy="1500187"/>
          </a:xfrm>
          <a:prstGeom prst="round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1. Проведение научно-исследовательских и опытно-конструкторских работ. Формулировка задач внедрения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43263" y="1693863"/>
            <a:ext cx="2686050" cy="1520825"/>
          </a:xfrm>
          <a:prstGeom prst="round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2. Создание и испытание </a:t>
            </a:r>
            <a:r>
              <a:rPr lang="ru-RU" sz="1600" dirty="0" err="1"/>
              <a:t>пилотных</a:t>
            </a:r>
            <a:r>
              <a:rPr lang="ru-RU" sz="1600" dirty="0"/>
              <a:t> и опытно-промышленных установок и производств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24613" y="2000250"/>
            <a:ext cx="2576512" cy="1541463"/>
          </a:xfrm>
          <a:prstGeom prst="round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3. Строительство и эксплуатация нескольких промышленных линий. Распространение информации.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57563" y="4429125"/>
            <a:ext cx="2357437" cy="1428750"/>
          </a:xfrm>
          <a:prstGeom prst="round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5. Появление специализированных фирм-производителей продукта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61100" y="4000500"/>
            <a:ext cx="2428875" cy="1428750"/>
          </a:xfrm>
          <a:prstGeom prst="round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4. Отсутствие дефицита и снижение стоимости продукта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2938" y="4930775"/>
            <a:ext cx="2143125" cy="1427163"/>
          </a:xfrm>
          <a:prstGeom prst="round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6. Монополизация рынка продуктом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2822575" y="2168525"/>
            <a:ext cx="388938" cy="331788"/>
          </a:xfrm>
          <a:prstGeom prst="rightArrow">
            <a:avLst/>
          </a:prstGeom>
          <a:solidFill>
            <a:srgbClr val="8FF9B7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5991225" y="2382838"/>
            <a:ext cx="387350" cy="331787"/>
          </a:xfrm>
          <a:prstGeom prst="rightArrow">
            <a:avLst/>
          </a:prstGeom>
          <a:solidFill>
            <a:srgbClr val="8FF9B7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5400000">
            <a:off x="7428707" y="3617119"/>
            <a:ext cx="387350" cy="331787"/>
          </a:xfrm>
          <a:prstGeom prst="rightArrow">
            <a:avLst/>
          </a:prstGeom>
          <a:solidFill>
            <a:srgbClr val="8FF9B7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5767388" y="4754563"/>
            <a:ext cx="387350" cy="331787"/>
          </a:xfrm>
          <a:prstGeom prst="rightArrow">
            <a:avLst/>
          </a:prstGeom>
          <a:solidFill>
            <a:srgbClr val="8FF9B7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0800000">
            <a:off x="2924175" y="5311775"/>
            <a:ext cx="387350" cy="331788"/>
          </a:xfrm>
          <a:prstGeom prst="rightArrow">
            <a:avLst/>
          </a:prstGeom>
          <a:solidFill>
            <a:srgbClr val="8FF9B7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1" name="Рисунок 9" descr="Безимени-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1571625"/>
            <a:ext cx="7212013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1842" name="TextBox 10"/>
          <p:cNvSpPr txBox="1">
            <a:spLocks noChangeArrowheads="1"/>
          </p:cNvSpPr>
          <p:nvPr/>
        </p:nvSpPr>
        <p:spPr bwMode="auto">
          <a:xfrm>
            <a:off x="214313" y="384175"/>
            <a:ext cx="87153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Принципиальная схема переработки моющих растворов</a:t>
            </a:r>
          </a:p>
        </p:txBody>
      </p:sp>
      <p:sp>
        <p:nvSpPr>
          <p:cNvPr id="291843" name="TextBox 11"/>
          <p:cNvSpPr txBox="1">
            <a:spLocks noChangeArrowheads="1"/>
          </p:cNvSpPr>
          <p:nvPr/>
        </p:nvSpPr>
        <p:spPr bwMode="auto">
          <a:xfrm>
            <a:off x="3035300" y="1700213"/>
            <a:ext cx="22590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стиральная машина</a:t>
            </a:r>
          </a:p>
        </p:txBody>
      </p:sp>
      <p:sp>
        <p:nvSpPr>
          <p:cNvPr id="291844" name="TextBox 12"/>
          <p:cNvSpPr txBox="1">
            <a:spLocks noChangeArrowheads="1"/>
          </p:cNvSpPr>
          <p:nvPr/>
        </p:nvSpPr>
        <p:spPr bwMode="auto">
          <a:xfrm>
            <a:off x="4916488" y="3062288"/>
            <a:ext cx="1060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емкость</a:t>
            </a:r>
          </a:p>
        </p:txBody>
      </p:sp>
      <p:sp>
        <p:nvSpPr>
          <p:cNvPr id="291845" name="TextBox 13"/>
          <p:cNvSpPr txBox="1">
            <a:spLocks noChangeArrowheads="1"/>
          </p:cNvSpPr>
          <p:nvPr/>
        </p:nvSpPr>
        <p:spPr bwMode="auto">
          <a:xfrm>
            <a:off x="2663825" y="5484813"/>
            <a:ext cx="24241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механический фильтр</a:t>
            </a:r>
          </a:p>
        </p:txBody>
      </p:sp>
      <p:sp>
        <p:nvSpPr>
          <p:cNvPr id="291846" name="TextBox 14"/>
          <p:cNvSpPr txBox="1">
            <a:spLocks noChangeArrowheads="1"/>
          </p:cNvSpPr>
          <p:nvPr/>
        </p:nvSpPr>
        <p:spPr bwMode="auto">
          <a:xfrm>
            <a:off x="6178550" y="2925763"/>
            <a:ext cx="15367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мембранный </a:t>
            </a:r>
            <a:br>
              <a:rPr lang="ru-RU" i="1">
                <a:latin typeface="Calibri" pitchFamily="34" charset="0"/>
              </a:rPr>
            </a:br>
            <a:r>
              <a:rPr lang="ru-RU" i="1">
                <a:latin typeface="Calibri" pitchFamily="34" charset="0"/>
              </a:rPr>
              <a:t>аппарат</a:t>
            </a:r>
          </a:p>
        </p:txBody>
      </p:sp>
      <p:sp>
        <p:nvSpPr>
          <p:cNvPr id="291847" name="TextBox 15"/>
          <p:cNvSpPr txBox="1">
            <a:spLocks noChangeArrowheads="1"/>
          </p:cNvSpPr>
          <p:nvPr/>
        </p:nvSpPr>
        <p:spPr bwMode="auto">
          <a:xfrm>
            <a:off x="6483350" y="4889500"/>
            <a:ext cx="1704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пермеат с ПАВ</a:t>
            </a:r>
          </a:p>
        </p:txBody>
      </p:sp>
      <p:sp>
        <p:nvSpPr>
          <p:cNvPr id="291848" name="TextBox 16"/>
          <p:cNvSpPr txBox="1">
            <a:spLocks noChangeArrowheads="1"/>
          </p:cNvSpPr>
          <p:nvPr/>
        </p:nvSpPr>
        <p:spPr bwMode="auto">
          <a:xfrm>
            <a:off x="312738" y="1898650"/>
            <a:ext cx="2225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возврат ПАВ и воды</a:t>
            </a:r>
          </a:p>
        </p:txBody>
      </p:sp>
      <p:sp>
        <p:nvSpPr>
          <p:cNvPr id="291849" name="TextBox 17"/>
          <p:cNvSpPr txBox="1">
            <a:spLocks noChangeArrowheads="1"/>
          </p:cNvSpPr>
          <p:nvPr/>
        </p:nvSpPr>
        <p:spPr bwMode="auto">
          <a:xfrm>
            <a:off x="139700" y="1192213"/>
            <a:ext cx="2565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добавление ПАВ и воды</a:t>
            </a:r>
          </a:p>
        </p:txBody>
      </p:sp>
      <p:sp>
        <p:nvSpPr>
          <p:cNvPr id="291850" name="TextBox 18"/>
          <p:cNvSpPr txBox="1">
            <a:spLocks noChangeArrowheads="1"/>
          </p:cNvSpPr>
          <p:nvPr/>
        </p:nvSpPr>
        <p:spPr bwMode="auto">
          <a:xfrm>
            <a:off x="7405688" y="3624263"/>
            <a:ext cx="1539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концентрат </a:t>
            </a:r>
            <a:br>
              <a:rPr lang="ru-RU" i="1">
                <a:latin typeface="Calibri" pitchFamily="34" charset="0"/>
              </a:rPr>
            </a:br>
            <a:r>
              <a:rPr lang="ru-RU" i="1">
                <a:latin typeface="Calibri" pitchFamily="34" charset="0"/>
              </a:rPr>
              <a:t>загрязнений</a:t>
            </a:r>
          </a:p>
        </p:txBody>
      </p:sp>
      <p:sp>
        <p:nvSpPr>
          <p:cNvPr id="291851" name="TextBox 19"/>
          <p:cNvSpPr txBox="1">
            <a:spLocks noChangeArrowheads="1"/>
          </p:cNvSpPr>
          <p:nvPr/>
        </p:nvSpPr>
        <p:spPr bwMode="auto">
          <a:xfrm>
            <a:off x="4497388" y="2319338"/>
            <a:ext cx="1770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ассоциирующая</a:t>
            </a:r>
            <a:br>
              <a:rPr lang="ru-RU" i="1">
                <a:latin typeface="Calibri" pitchFamily="34" charset="0"/>
              </a:rPr>
            </a:br>
            <a:r>
              <a:rPr lang="ru-RU" i="1">
                <a:latin typeface="Calibri" pitchFamily="34" charset="0"/>
              </a:rPr>
              <a:t> добавка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4559300" y="3373438"/>
            <a:ext cx="766763" cy="6175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2952750" y="2038350"/>
            <a:ext cx="1063625" cy="8286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4016375" y="4627563"/>
            <a:ext cx="1047750" cy="8588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endCxn id="291846" idx="2"/>
          </p:cNvCxnSpPr>
          <p:nvPr/>
        </p:nvCxnSpPr>
        <p:spPr>
          <a:xfrm rot="5400000" flipH="1" flipV="1">
            <a:off x="6507163" y="3798887"/>
            <a:ext cx="666750" cy="212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5" descr="-1.pn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725" y="2357438"/>
            <a:ext cx="7847013" cy="238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extBox 3"/>
          <p:cNvSpPr txBox="1">
            <a:spLocks noChangeArrowheads="1"/>
          </p:cNvSpPr>
          <p:nvPr/>
        </p:nvSpPr>
        <p:spPr bwMode="auto">
          <a:xfrm>
            <a:off x="0" y="252413"/>
            <a:ext cx="8429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Схема, представляющая состояние воды на поверхности пористого тела из гидрофильного материала, имеющего поры разного размера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4375" y="3921125"/>
            <a:ext cx="1428750" cy="8255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0550" y="3921125"/>
            <a:ext cx="2584450" cy="8255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215188" y="3921125"/>
            <a:ext cx="1354137" cy="8255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0966" name="Рисунок 4" descr="Безимени-1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3087688"/>
            <a:ext cx="8572500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Полилиния 73"/>
          <p:cNvSpPr/>
          <p:nvPr/>
        </p:nvSpPr>
        <p:spPr>
          <a:xfrm>
            <a:off x="242888" y="3924300"/>
            <a:ext cx="139700" cy="671513"/>
          </a:xfrm>
          <a:custGeom>
            <a:avLst/>
            <a:gdLst>
              <a:gd name="connsiteX0" fmla="*/ 9525 w 140493"/>
              <a:gd name="connsiteY0" fmla="*/ 2381 h 671513"/>
              <a:gd name="connsiteX1" fmla="*/ 33337 w 140493"/>
              <a:gd name="connsiteY1" fmla="*/ 180975 h 671513"/>
              <a:gd name="connsiteX2" fmla="*/ 19050 w 140493"/>
              <a:gd name="connsiteY2" fmla="*/ 338138 h 671513"/>
              <a:gd name="connsiteX3" fmla="*/ 0 w 140493"/>
              <a:gd name="connsiteY3" fmla="*/ 431006 h 671513"/>
              <a:gd name="connsiteX4" fmla="*/ 19050 w 140493"/>
              <a:gd name="connsiteY4" fmla="*/ 623888 h 671513"/>
              <a:gd name="connsiteX5" fmla="*/ 26193 w 140493"/>
              <a:gd name="connsiteY5" fmla="*/ 671513 h 671513"/>
              <a:gd name="connsiteX6" fmla="*/ 126206 w 140493"/>
              <a:gd name="connsiteY6" fmla="*/ 671513 h 671513"/>
              <a:gd name="connsiteX7" fmla="*/ 133350 w 140493"/>
              <a:gd name="connsiteY7" fmla="*/ 426244 h 671513"/>
              <a:gd name="connsiteX8" fmla="*/ 140493 w 140493"/>
              <a:gd name="connsiteY8" fmla="*/ 0 h 671513"/>
              <a:gd name="connsiteX9" fmla="*/ 9525 w 140493"/>
              <a:gd name="connsiteY9" fmla="*/ 2381 h 67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493" h="671513">
                <a:moveTo>
                  <a:pt x="9525" y="2381"/>
                </a:moveTo>
                <a:lnTo>
                  <a:pt x="33337" y="180975"/>
                </a:lnTo>
                <a:lnTo>
                  <a:pt x="19050" y="338138"/>
                </a:lnTo>
                <a:lnTo>
                  <a:pt x="0" y="431006"/>
                </a:lnTo>
                <a:lnTo>
                  <a:pt x="19050" y="623888"/>
                </a:lnTo>
                <a:lnTo>
                  <a:pt x="26193" y="671513"/>
                </a:lnTo>
                <a:lnTo>
                  <a:pt x="126206" y="671513"/>
                </a:lnTo>
                <a:lnTo>
                  <a:pt x="133350" y="426244"/>
                </a:lnTo>
                <a:lnTo>
                  <a:pt x="140493" y="0"/>
                </a:lnTo>
                <a:lnTo>
                  <a:pt x="9525" y="2381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" name="Полилиния 62"/>
          <p:cNvSpPr/>
          <p:nvPr/>
        </p:nvSpPr>
        <p:spPr>
          <a:xfrm>
            <a:off x="8686800" y="3910013"/>
            <a:ext cx="85725" cy="681037"/>
          </a:xfrm>
          <a:custGeom>
            <a:avLst/>
            <a:gdLst>
              <a:gd name="connsiteX0" fmla="*/ 0 w 85725"/>
              <a:gd name="connsiteY0" fmla="*/ 7143 h 681037"/>
              <a:gd name="connsiteX1" fmla="*/ 80963 w 85725"/>
              <a:gd name="connsiteY1" fmla="*/ 0 h 681037"/>
              <a:gd name="connsiteX2" fmla="*/ 54769 w 85725"/>
              <a:gd name="connsiteY2" fmla="*/ 178593 h 681037"/>
              <a:gd name="connsiteX3" fmla="*/ 52388 w 85725"/>
              <a:gd name="connsiteY3" fmla="*/ 292893 h 681037"/>
              <a:gd name="connsiteX4" fmla="*/ 85725 w 85725"/>
              <a:gd name="connsiteY4" fmla="*/ 435768 h 681037"/>
              <a:gd name="connsiteX5" fmla="*/ 64294 w 85725"/>
              <a:gd name="connsiteY5" fmla="*/ 585787 h 681037"/>
              <a:gd name="connsiteX6" fmla="*/ 64294 w 85725"/>
              <a:gd name="connsiteY6" fmla="*/ 673893 h 681037"/>
              <a:gd name="connsiteX7" fmla="*/ 0 w 85725"/>
              <a:gd name="connsiteY7" fmla="*/ 681037 h 681037"/>
              <a:gd name="connsiteX8" fmla="*/ 0 w 85725"/>
              <a:gd name="connsiteY8" fmla="*/ 7143 h 68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" h="681037">
                <a:moveTo>
                  <a:pt x="0" y="7143"/>
                </a:moveTo>
                <a:lnTo>
                  <a:pt x="80963" y="0"/>
                </a:lnTo>
                <a:lnTo>
                  <a:pt x="54769" y="178593"/>
                </a:lnTo>
                <a:cubicBezTo>
                  <a:pt x="53975" y="216693"/>
                  <a:pt x="53182" y="254793"/>
                  <a:pt x="52388" y="292893"/>
                </a:cubicBezTo>
                <a:lnTo>
                  <a:pt x="85725" y="435768"/>
                </a:lnTo>
                <a:lnTo>
                  <a:pt x="64294" y="585787"/>
                </a:lnTo>
                <a:lnTo>
                  <a:pt x="64294" y="673893"/>
                </a:lnTo>
                <a:lnTo>
                  <a:pt x="0" y="681037"/>
                </a:lnTo>
                <a:lnTo>
                  <a:pt x="0" y="7143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7739063" y="3921125"/>
            <a:ext cx="985837" cy="673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2286000" y="3929063"/>
            <a:ext cx="1000125" cy="650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4668838" y="3913188"/>
            <a:ext cx="1000125" cy="6746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285750" y="3857625"/>
            <a:ext cx="1000125" cy="7143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3015" name="Рисунок 40" descr="Безимени-1 копия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1260475"/>
            <a:ext cx="8572500" cy="39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Стрелка вниз 54"/>
          <p:cNvSpPr/>
          <p:nvPr/>
        </p:nvSpPr>
        <p:spPr>
          <a:xfrm>
            <a:off x="3898900" y="3929063"/>
            <a:ext cx="152400" cy="357187"/>
          </a:xfrm>
          <a:prstGeom prst="down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" name="Стрелка вниз 58"/>
          <p:cNvSpPr/>
          <p:nvPr/>
        </p:nvSpPr>
        <p:spPr>
          <a:xfrm>
            <a:off x="3900488" y="4173538"/>
            <a:ext cx="152400" cy="357187"/>
          </a:xfrm>
          <a:prstGeom prst="down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" name="Стрелка вниз 53"/>
          <p:cNvSpPr/>
          <p:nvPr/>
        </p:nvSpPr>
        <p:spPr>
          <a:xfrm>
            <a:off x="6572250" y="3714750"/>
            <a:ext cx="214313" cy="500063"/>
          </a:xfrm>
          <a:prstGeom prst="down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</a:t>
            </a:r>
          </a:p>
        </p:txBody>
      </p:sp>
      <p:sp>
        <p:nvSpPr>
          <p:cNvPr id="58" name="Стрелка вниз 57"/>
          <p:cNvSpPr/>
          <p:nvPr/>
        </p:nvSpPr>
        <p:spPr>
          <a:xfrm>
            <a:off x="6572250" y="3929063"/>
            <a:ext cx="214313" cy="500062"/>
          </a:xfrm>
          <a:prstGeom prst="down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</a:t>
            </a:r>
          </a:p>
        </p:txBody>
      </p:sp>
      <p:sp>
        <p:nvSpPr>
          <p:cNvPr id="43020" name="TextBox 3"/>
          <p:cNvSpPr txBox="1">
            <a:spLocks noChangeArrowheads="1"/>
          </p:cNvSpPr>
          <p:nvPr/>
        </p:nvSpPr>
        <p:spPr bwMode="auto">
          <a:xfrm>
            <a:off x="388938" y="252413"/>
            <a:ext cx="8358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Механизм задерживающей способности мембраны</a:t>
            </a:r>
          </a:p>
        </p:txBody>
      </p:sp>
      <p:pic>
        <p:nvPicPr>
          <p:cNvPr id="7" name="Рисунок 6" descr="Безимени-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25" y="2500313"/>
            <a:ext cx="395288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2" name="Рисунок 7" descr="Безимени-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3" y="5715000"/>
            <a:ext cx="785812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3786188" y="6497638"/>
            <a:ext cx="8112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786188" y="5711825"/>
            <a:ext cx="809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>
            <a:off x="3475038" y="6105525"/>
            <a:ext cx="782637" cy="476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26" name="TextBox 32"/>
          <p:cNvSpPr txBox="1">
            <a:spLocks noChangeArrowheads="1"/>
          </p:cNvSpPr>
          <p:nvPr/>
        </p:nvSpPr>
        <p:spPr bwMode="auto">
          <a:xfrm>
            <a:off x="3214688" y="5854700"/>
            <a:ext cx="577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Calibri" pitchFamily="34" charset="0"/>
              </a:rPr>
              <a:t>d</a:t>
            </a:r>
            <a:r>
              <a:rPr lang="ru-RU" sz="2000" i="1" baseline="-25000">
                <a:latin typeface="Calibri" pitchFamily="34" charset="0"/>
              </a:rPr>
              <a:t>Г.И</a:t>
            </a:r>
            <a:r>
              <a:rPr lang="ru-RU" sz="2000" baseline="-25000">
                <a:latin typeface="Calibri" pitchFamily="34" charset="0"/>
              </a:rPr>
              <a:t>.</a:t>
            </a:r>
          </a:p>
        </p:txBody>
      </p:sp>
      <p:pic>
        <p:nvPicPr>
          <p:cNvPr id="35" name="Рисунок 34" descr="Безимени-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4763" y="2581275"/>
            <a:ext cx="395287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Безимени-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13" y="785813"/>
            <a:ext cx="3952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Прямоугольник 37"/>
          <p:cNvSpPr/>
          <p:nvPr/>
        </p:nvSpPr>
        <p:spPr>
          <a:xfrm>
            <a:off x="6324600" y="714375"/>
            <a:ext cx="819150" cy="5286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5641975" y="4613275"/>
            <a:ext cx="2143125" cy="7429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3031" name="Рисунок 42" descr="Безимени-4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89600" y="4606925"/>
            <a:ext cx="2054225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Прямоугольник 45"/>
          <p:cNvSpPr/>
          <p:nvPr/>
        </p:nvSpPr>
        <p:spPr>
          <a:xfrm>
            <a:off x="3571875" y="714375"/>
            <a:ext cx="819150" cy="5286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1357313" y="714375"/>
            <a:ext cx="819150" cy="5286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>
            <a:off x="2714625" y="1643063"/>
            <a:ext cx="306388" cy="714375"/>
          </a:xfrm>
          <a:prstGeom prst="down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" name="Стрелка вниз 50"/>
          <p:cNvSpPr/>
          <p:nvPr/>
        </p:nvSpPr>
        <p:spPr>
          <a:xfrm>
            <a:off x="5429250" y="1643063"/>
            <a:ext cx="306388" cy="714375"/>
          </a:xfrm>
          <a:prstGeom prst="down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" name="Стрелка вниз 55"/>
          <p:cNvSpPr/>
          <p:nvPr/>
        </p:nvSpPr>
        <p:spPr>
          <a:xfrm>
            <a:off x="2714625" y="2071688"/>
            <a:ext cx="306388" cy="714375"/>
          </a:xfrm>
          <a:prstGeom prst="down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" name="Стрелка вниз 56"/>
          <p:cNvSpPr/>
          <p:nvPr/>
        </p:nvSpPr>
        <p:spPr>
          <a:xfrm>
            <a:off x="5429250" y="2071688"/>
            <a:ext cx="306388" cy="714375"/>
          </a:xfrm>
          <a:prstGeom prst="down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65" name="Прямая со стрелкой 64"/>
          <p:cNvCxnSpPr/>
          <p:nvPr/>
        </p:nvCxnSpPr>
        <p:spPr>
          <a:xfrm rot="5400000">
            <a:off x="5928519" y="4071144"/>
            <a:ext cx="285750" cy="1588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rot="5400000">
            <a:off x="7285832" y="4071144"/>
            <a:ext cx="285750" cy="158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rot="5400000">
            <a:off x="1500982" y="4285456"/>
            <a:ext cx="285750" cy="158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rot="5400000">
            <a:off x="1786732" y="4285456"/>
            <a:ext cx="285750" cy="158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rot="5400000">
            <a:off x="3501232" y="4285456"/>
            <a:ext cx="285750" cy="158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rot="5400000">
            <a:off x="4144169" y="4285456"/>
            <a:ext cx="285750" cy="1588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rot="5400000">
            <a:off x="5930107" y="4285456"/>
            <a:ext cx="285750" cy="158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rot="5400000">
            <a:off x="7287419" y="4285456"/>
            <a:ext cx="285750" cy="1588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rot="5400000">
            <a:off x="1278732" y="4164806"/>
            <a:ext cx="214312" cy="9525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rot="16200000" flipH="1">
            <a:off x="2071688" y="4178300"/>
            <a:ext cx="214312" cy="1588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rot="16200000" flipH="1">
            <a:off x="3333750" y="4176713"/>
            <a:ext cx="209550" cy="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 rot="16200000" flipH="1">
            <a:off x="4466431" y="4177507"/>
            <a:ext cx="211137" cy="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 rot="16200000" flipH="1">
            <a:off x="5683251" y="4175125"/>
            <a:ext cx="209550" cy="3175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 rot="16200000" flipH="1">
            <a:off x="7535069" y="4175919"/>
            <a:ext cx="214312" cy="635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/>
          <p:nvPr/>
        </p:nvCxnSpPr>
        <p:spPr>
          <a:xfrm rot="5400000">
            <a:off x="1266031" y="4379119"/>
            <a:ext cx="214313" cy="9525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rot="16200000" flipH="1">
            <a:off x="2070100" y="4394200"/>
            <a:ext cx="217488" cy="1588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 rot="16200000" flipH="1">
            <a:off x="3325020" y="4393406"/>
            <a:ext cx="220662" cy="3175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 rot="16200000" flipH="1">
            <a:off x="4471194" y="4388644"/>
            <a:ext cx="211138" cy="635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 rot="16200000" flipH="1">
            <a:off x="5679282" y="4393406"/>
            <a:ext cx="217488" cy="3175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 rot="16200000" flipH="1">
            <a:off x="7539037" y="4391026"/>
            <a:ext cx="214313" cy="4762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/>
          <p:nvPr/>
        </p:nvCxnSpPr>
        <p:spPr>
          <a:xfrm rot="5400000">
            <a:off x="4142582" y="3999706"/>
            <a:ext cx="285750" cy="158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/>
          <p:cNvCxnSpPr/>
          <p:nvPr/>
        </p:nvCxnSpPr>
        <p:spPr>
          <a:xfrm rot="5400000">
            <a:off x="3501232" y="3999706"/>
            <a:ext cx="285750" cy="158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/>
          <p:nvPr/>
        </p:nvCxnSpPr>
        <p:spPr>
          <a:xfrm rot="5400000">
            <a:off x="1500982" y="3999706"/>
            <a:ext cx="285750" cy="158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rot="5400000">
            <a:off x="1786732" y="3999706"/>
            <a:ext cx="285750" cy="158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-2.77778E-6 -0.27083 " pathEditMode="relative" rAng="0" ptsTypes="AA">
                                      <p:cBhvr>
                                        <p:cTn id="108" dur="2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5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96296E-6 L 0.00104 -0.25139 " pathEditMode="relative" rAng="0" ptsTypes="AA">
                                      <p:cBhvr>
                                        <p:cTn id="110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2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05556E-6 2.96296E-6 C -0.00174 0.01018 -0.00261 0.02037 -0.00382 0.03102 C -0.00348 0.05972 -0.004 0.08356 -0.00122 0.11041 C 0.00017 0.10602 0.00034 0.10185 0.00087 0.09745 C 0.00121 0.0831 0.00121 0.06875 0.00208 0.05463 C 0.00243 0.04282 0.00295 0.0243 0.00295 0.01342 C 0.00295 0.00787 0.00364 2.96296E-6 3.05556E-6 2.96296E-6 Z " pathEditMode="relative" rAng="0" ptsTypes="fffffff">
                                      <p:cBhvr>
                                        <p:cTn id="1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38889E-6 -3.7037E-6 C -0.0033 0.01412 -0.00469 0.02871 -0.0066 0.04375 C -0.00608 0.0838 -0.0066 0.11783 -0.00243 0.15625 C 0.00017 0.14977 0.00052 0.14375 0.00139 0.1375 C 0.00173 0.11713 0.00173 0.09699 0.00347 0.07662 C 0.00399 0.06019 0.00486 0.03403 0.00486 0.01875 C 0.00486 0.01111 0.00608 -3.7037E-6 1.38889E-6 -3.7037E-6 Z " pathEditMode="relative" rAng="0" ptsTypes="fffffff">
                                      <p:cBhvr>
                                        <p:cTn id="114" dur="2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8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C 0.00156 0.01898 0.00329 0.03819 0.00312 0.05972 C 0.00295 0.08125 -0.00174 0.09977 -0.00105 0.12916 C -0.00035 0.15856 0.00486 0.20254 0.00729 0.23611 C 0.00972 0.26967 0.01319 0.30555 0.01336 0.33009 C 0.01354 0.3544 0.0118 0.3618 0.00833 0.38194 C 0.00486 0.40208 -0.00625 0.41551 -0.0073 0.45139 C -0.00834 0.48727 -0.00053 0.57338 0.00208 0.59722 " pathEditMode="relative" rAng="0" ptsTypes="aaaaaaaa">
                                      <p:cBhvr>
                                        <p:cTn id="116" dur="28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2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9" grpId="0" animBg="1"/>
      <p:bldP spid="59" grpId="1" animBg="1"/>
      <p:bldP spid="54" grpId="0" animBg="1"/>
      <p:bldP spid="58" grpId="0" animBg="1"/>
      <p:bldP spid="58" grpId="1" animBg="1"/>
      <p:bldP spid="50" grpId="0" animBg="1"/>
      <p:bldP spid="51" grpId="0" animBg="1"/>
      <p:bldP spid="56" grpId="0" animBg="1"/>
      <p:bldP spid="56" grpId="1" animBg="1"/>
      <p:bldP spid="57" grpId="0" animBg="1"/>
      <p:bldP spid="5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4" descr="Безимени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939925"/>
            <a:ext cx="4214812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Безимени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0475" y="2190750"/>
            <a:ext cx="288290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Box 5"/>
          <p:cNvSpPr txBox="1">
            <a:spLocks noChangeArrowheads="1"/>
          </p:cNvSpPr>
          <p:nvPr/>
        </p:nvSpPr>
        <p:spPr bwMode="auto">
          <a:xfrm>
            <a:off x="642938" y="252413"/>
            <a:ext cx="77866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alibri" pitchFamily="34" charset="0"/>
              </a:rPr>
              <a:t>Зависимость задерживающей способности и удельной производительности ацетатцеллюлозной мембраны от концентрации соли в исходном растворе</a:t>
            </a:r>
          </a:p>
        </p:txBody>
      </p:sp>
      <p:pic>
        <p:nvPicPr>
          <p:cNvPr id="45060" name="Рисунок 6" descr="Безимени-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8700" y="1714500"/>
            <a:ext cx="3948113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Безимени221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3200" y="2182813"/>
            <a:ext cx="295592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113338" y="3756025"/>
            <a:ext cx="285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latin typeface="Calibri" pitchFamily="34" charset="0"/>
              </a:rPr>
              <a:t>3</a:t>
            </a:r>
          </a:p>
          <a:p>
            <a:endParaRPr lang="ru-RU" i="1">
              <a:latin typeface="Calibri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116513" y="3975100"/>
            <a:ext cx="285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latin typeface="Calibri" pitchFamily="34" charset="0"/>
              </a:rPr>
              <a:t>1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105400" y="3484563"/>
            <a:ext cx="285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latin typeface="Calibri" pitchFamily="34" charset="0"/>
              </a:rPr>
              <a:t>7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105400" y="2525713"/>
            <a:ext cx="285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latin typeface="Calibri" pitchFamily="34" charset="0"/>
              </a:rPr>
              <a:t>2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097463" y="3165475"/>
            <a:ext cx="285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latin typeface="Calibri" pitchFamily="34" charset="0"/>
              </a:rPr>
              <a:t>5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121275" y="2090738"/>
            <a:ext cx="285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latin typeface="Calibri" pitchFamily="34" charset="0"/>
              </a:rPr>
              <a:t>4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083175" y="2974975"/>
            <a:ext cx="285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latin typeface="Calibri" pitchFamily="34" charset="0"/>
              </a:rPr>
              <a:t>6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rot="5400000" flipH="1" flipV="1">
            <a:off x="1566862" y="1990726"/>
            <a:ext cx="214313" cy="21431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5400000" flipH="1" flipV="1">
            <a:off x="2143919" y="2010569"/>
            <a:ext cx="244475" cy="23653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 flipH="1" flipV="1">
            <a:off x="3142457" y="1977231"/>
            <a:ext cx="412750" cy="35718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5400000">
            <a:off x="1245394" y="2626519"/>
            <a:ext cx="771525" cy="54768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5400000">
            <a:off x="1920876" y="2773362"/>
            <a:ext cx="684212" cy="33496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5400000">
            <a:off x="2618582" y="2975769"/>
            <a:ext cx="62071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3098800" y="3090863"/>
            <a:ext cx="382587" cy="793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717675" y="1701800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1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2286000" y="1714500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2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443288" y="1676400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3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143000" y="3225800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5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1928813" y="3214688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6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2770188" y="3213100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7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3127375" y="3201988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8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071563" y="5457825"/>
            <a:ext cx="7286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alibri" pitchFamily="34" charset="0"/>
              </a:rPr>
              <a:t>1 – </a:t>
            </a:r>
            <a:r>
              <a:rPr lang="en-US" sz="2000">
                <a:latin typeface="Calibri" pitchFamily="34" charset="0"/>
              </a:rPr>
              <a:t>CaSO</a:t>
            </a:r>
            <a:r>
              <a:rPr lang="en-US" sz="2000" baseline="-25000">
                <a:latin typeface="Calibri" pitchFamily="34" charset="0"/>
              </a:rPr>
              <a:t>4</a:t>
            </a:r>
            <a:r>
              <a:rPr lang="en-US" sz="2000">
                <a:latin typeface="Calibri" pitchFamily="34" charset="0"/>
              </a:rPr>
              <a:t>; 2 – CaCl</a:t>
            </a:r>
            <a:r>
              <a:rPr lang="en-US" sz="2000" baseline="-25000">
                <a:latin typeface="Calibri" pitchFamily="34" charset="0"/>
              </a:rPr>
              <a:t>2</a:t>
            </a:r>
            <a:r>
              <a:rPr lang="en-US" sz="2000">
                <a:latin typeface="Calibri" pitchFamily="34" charset="0"/>
              </a:rPr>
              <a:t>; 3 –BaCl</a:t>
            </a:r>
            <a:r>
              <a:rPr lang="en-US" sz="2000" baseline="-25000">
                <a:latin typeface="Calibri" pitchFamily="34" charset="0"/>
              </a:rPr>
              <a:t>2</a:t>
            </a:r>
            <a:r>
              <a:rPr lang="en-US" sz="2000">
                <a:latin typeface="Calibri" pitchFamily="34" charset="0"/>
              </a:rPr>
              <a:t>; 4 – NaCl; 5 – KCl; 6 – NaNO</a:t>
            </a:r>
            <a:r>
              <a:rPr lang="en-US" sz="2000" baseline="-25000">
                <a:latin typeface="Calibri" pitchFamily="34" charset="0"/>
              </a:rPr>
              <a:t>3</a:t>
            </a:r>
            <a:r>
              <a:rPr lang="ru-RU" sz="2000">
                <a:latin typeface="Calibri" pitchFamily="34" charset="0"/>
              </a:rPr>
              <a:t>; 7 – </a:t>
            </a:r>
            <a:r>
              <a:rPr lang="en-US" sz="2000">
                <a:latin typeface="Calibri" pitchFamily="34" charset="0"/>
              </a:rPr>
              <a:t>KNO</a:t>
            </a:r>
            <a:r>
              <a:rPr lang="en-US" sz="2000" baseline="-25000">
                <a:latin typeface="Calibri" pitchFamily="34" charset="0"/>
              </a:rPr>
              <a:t>3</a:t>
            </a:r>
          </a:p>
        </p:txBody>
      </p:sp>
      <p:sp>
        <p:nvSpPr>
          <p:cNvPr id="60" name="Овал 59"/>
          <p:cNvSpPr/>
          <p:nvPr/>
        </p:nvSpPr>
        <p:spPr>
          <a:xfrm>
            <a:off x="1223963" y="4602163"/>
            <a:ext cx="180975" cy="180975"/>
          </a:xfrm>
          <a:prstGeom prst="ellipse">
            <a:avLst/>
          </a:prstGeom>
          <a:solidFill>
            <a:srgbClr val="14F88B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5286375" y="4602163"/>
            <a:ext cx="180975" cy="180975"/>
          </a:xfrm>
          <a:prstGeom prst="ellipse">
            <a:avLst/>
          </a:prstGeom>
          <a:solidFill>
            <a:srgbClr val="14F88B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 7.40741E-7 L 0.30694 -0.0007 " pathEditMode="relative" rAng="0" ptsTypes="AA">
                                      <p:cBhvr>
                                        <p:cTn id="9" dur="3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2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8.33333E-7 7.40741E-7 L 0.30903 -0.00023 " pathEditMode="relative" rAng="0" ptsTypes="AA">
                                      <p:cBhvr>
                                        <p:cTn id="17" dur="3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2" nodeType="with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  <p:bldP spid="19" grpId="0"/>
      <p:bldP spid="21" grpId="0"/>
      <p:bldP spid="22" grpId="0"/>
      <p:bldP spid="23" grpId="0"/>
      <p:bldP spid="24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59" grpId="0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Безими-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5263" y="2139950"/>
            <a:ext cx="4002087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Рисунок 8" descr="Безимени-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3088" y="1428750"/>
            <a:ext cx="522922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Безени-3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7488" y="2066925"/>
            <a:ext cx="3951287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Box 9"/>
          <p:cNvSpPr txBox="1">
            <a:spLocks noChangeArrowheads="1"/>
          </p:cNvSpPr>
          <p:nvPr/>
        </p:nvSpPr>
        <p:spPr bwMode="auto">
          <a:xfrm>
            <a:off x="0" y="252413"/>
            <a:ext cx="9144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Влияние параметра </a:t>
            </a:r>
            <a:r>
              <a:rPr lang="en-US" sz="2800" b="1">
                <a:latin typeface="Calibri" pitchFamily="34" charset="0"/>
              </a:rPr>
              <a:t>r</a:t>
            </a:r>
            <a:r>
              <a:rPr lang="ru-RU" sz="2800" b="1" baseline="-25000">
                <a:latin typeface="Calibri" pitchFamily="34" charset="0"/>
              </a:rPr>
              <a:t>ч</a:t>
            </a:r>
            <a:r>
              <a:rPr lang="ru-RU" sz="2800" b="1">
                <a:latin typeface="Calibri" pitchFamily="34" charset="0"/>
              </a:rPr>
              <a:t>/</a:t>
            </a:r>
            <a:r>
              <a:rPr lang="en-US" sz="2800" b="1">
                <a:latin typeface="Calibri" pitchFamily="34" charset="0"/>
              </a:rPr>
              <a:t>r</a:t>
            </a:r>
            <a:r>
              <a:rPr lang="ru-RU" sz="2800" b="1" baseline="-25000">
                <a:latin typeface="Calibri" pitchFamily="34" charset="0"/>
              </a:rPr>
              <a:t>п</a:t>
            </a:r>
            <a:r>
              <a:rPr lang="ru-RU" sz="2800" b="1">
                <a:latin typeface="Calibri" pitchFamily="34" charset="0"/>
              </a:rPr>
              <a:t> на задерживающую способность различных мембран по глобулярному белку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143250" y="5500688"/>
            <a:ext cx="38671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alibri" pitchFamily="34" charset="0"/>
              </a:rPr>
              <a:t>мембраны ацетатцеллюлозные</a:t>
            </a:r>
          </a:p>
          <a:p>
            <a:r>
              <a:rPr lang="ru-RU" sz="2000">
                <a:latin typeface="Calibri" pitchFamily="34" charset="0"/>
              </a:rPr>
              <a:t>мембраны полисульфонамидные</a:t>
            </a:r>
            <a:br>
              <a:rPr lang="ru-RU" sz="2000">
                <a:latin typeface="Calibri" pitchFamily="34" charset="0"/>
              </a:rPr>
            </a:br>
            <a:r>
              <a:rPr lang="ru-RU" sz="2000">
                <a:latin typeface="Calibri" pitchFamily="34" charset="0"/>
              </a:rPr>
              <a:t>мембраны лавсановые трековые</a:t>
            </a:r>
          </a:p>
        </p:txBody>
      </p:sp>
      <p:pic>
        <p:nvPicPr>
          <p:cNvPr id="12" name="Рисунок 11" descr="Безимени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09875" y="5934075"/>
            <a:ext cx="195263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мени-3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94000" y="6205538"/>
            <a:ext cx="227013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Бези-3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90825" y="5624513"/>
            <a:ext cx="23336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733425" y="3605213"/>
            <a:ext cx="2047875" cy="15843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970338" y="3606800"/>
            <a:ext cx="1804987" cy="158273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027738" y="3598863"/>
            <a:ext cx="2255837" cy="15986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9156" name="Рисунок 4" descr="2.7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2214563"/>
            <a:ext cx="7585075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5243513" y="3067050"/>
            <a:ext cx="500062" cy="500063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710113" y="3071813"/>
            <a:ext cx="500062" cy="500062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534150" y="3067050"/>
            <a:ext cx="500063" cy="500063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005513" y="3067050"/>
            <a:ext cx="500062" cy="500063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257425" y="3076575"/>
            <a:ext cx="500063" cy="500063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2814638" y="4152900"/>
            <a:ext cx="500062" cy="500063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809875" y="3619500"/>
            <a:ext cx="500063" cy="500063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424238" y="4157663"/>
            <a:ext cx="500062" cy="500062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419475" y="3624263"/>
            <a:ext cx="500063" cy="500062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938588" y="3067050"/>
            <a:ext cx="500062" cy="500063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71438" y="1785938"/>
            <a:ext cx="500062" cy="500062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71438" y="1571625"/>
            <a:ext cx="500062" cy="500063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0" y="1500188"/>
            <a:ext cx="500063" cy="500062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0" y="1785938"/>
            <a:ext cx="500063" cy="500062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0" y="1214438"/>
            <a:ext cx="500063" cy="500062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0" y="1143000"/>
            <a:ext cx="500063" cy="500063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0" y="1285875"/>
            <a:ext cx="500063" cy="500063"/>
          </a:xfrm>
          <a:prstGeom prst="ellipse">
            <a:avLst/>
          </a:prstGeom>
          <a:solidFill>
            <a:srgbClr val="9A0033"/>
          </a:solidFill>
          <a:ln w="38100">
            <a:solidFill>
              <a:srgbClr val="3A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1092200"/>
            <a:ext cx="642938" cy="1336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175" name="TextBox 6"/>
          <p:cNvSpPr txBox="1">
            <a:spLocks noChangeArrowheads="1"/>
          </p:cNvSpPr>
          <p:nvPr/>
        </p:nvSpPr>
        <p:spPr bwMode="auto">
          <a:xfrm>
            <a:off x="0" y="214313"/>
            <a:ext cx="90011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Схематическое представление влияния адсорбции</a:t>
            </a:r>
            <a:br>
              <a:rPr lang="ru-RU" sz="2800" b="1">
                <a:latin typeface="Calibri" pitchFamily="34" charset="0"/>
              </a:rPr>
            </a:br>
            <a:r>
              <a:rPr lang="ru-RU" sz="2800" b="1">
                <a:latin typeface="Calibri" pitchFamily="34" charset="0"/>
              </a:rPr>
              <a:t>растворенного вещества на процесс ультрафильтрации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93 C -0.00677 -0.03102 -0.01337 -0.06065 -0.03351 -0.08611 C -0.05382 -0.11181 -0.07378 -0.13866 -0.12153 -0.1544 C -0.1691 -0.17037 -0.25677 -0.17662 -0.31944 -0.18218 C -0.38229 -0.1875 -0.46805 -0.18727 -0.49809 -0.1875 " pathEditMode="relative" rAng="0" ptsTypes="aaaaA">
                                      <p:cBhvr>
                                        <p:cTn id="8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069 0.0007 C 0.00052 -0.03171 0.00052 -0.06412 -0.00591 -0.09375 C -0.01233 -0.12338 -0.02066 -0.14444 -0.03837 -0.17708 C -0.05608 -0.20972 -0.06841 -0.26828 -0.11181 -0.29028 C -0.15521 -0.31227 -0.2573 -0.30555 -0.29844 -0.30926 C -0.33959 -0.31296 -0.34948 -0.31273 -0.35921 -0.3125 " pathEditMode="relative" ptsTypes="aaaaaA">
                                      <p:cBhvr>
                                        <p:cTn id="12" dur="2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7 -4.81481E-6 C -0.00712 -0.0324 -0.01424 -0.06435 -0.03385 -0.0905 C -0.05347 -0.11666 -0.0816 -0.13935 -0.11806 -0.15694 C -0.15451 -0.175 -0.19861 -0.19189 -0.25208 -0.19768 C -0.3059 -0.20347 -0.3651 -0.19212 -0.43958 -0.19212 C -0.51406 -0.19212 -0.65729 -0.19699 -0.69931 -0.19768 " pathEditMode="relative" rAng="0" ptsTypes="aaaaaA">
                                      <p:cBhvr>
                                        <p:cTn id="16" dur="33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" y="-10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 0 C 0.00434 -0.01204 0.00903 -0.02408 0.01076 -0.03449 C 0.01233 -0.04491 0.00868 -0.04977 0.00885 -0.06227 C 0.00937 -0.07477 0.01285 -0.09213 0.01319 -0.10903 C 0.01337 -0.12593 0.01354 -0.15 0.00972 -0.16343 C 0.0059 -0.17686 0.00208 -0.17686 -0.00938 -0.19005 C -0.02066 -0.20324 -0.03524 -0.22963 -0.05833 -0.24329 C -0.08142 -0.25695 -0.10868 -0.26505 -0.14757 -0.27223 C -0.18646 -0.2794 -0.23906 -0.28311 -0.29167 -0.28681 " pathEditMode="relative" ptsTypes="aaaaaaaaA">
                                      <p:cBhvr>
                                        <p:cTn id="20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C -0.00296 -0.01875 -0.00556 -0.0375 -0.02171 -0.0632 C -0.0375 -0.08889 -0.0665 -0.12755 -0.09566 -0.1544 C -0.125 -0.18125 -0.10625 -0.21273 -0.1974 -0.22431 C -0.28855 -0.23588 -0.46546 -0.23009 -0.64237 -0.22431 " pathEditMode="relative" ptsTypes="aaaaA">
                                      <p:cBhvr>
                                        <p:cTn id="24" dur="28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C 0.00035 -0.02107 0.00087 -0.0419 -0.0033 -0.05672 C -0.00747 -0.07153 -0.01441 -0.07824 -0.025 -0.08889 C -0.03559 -0.09954 -0.02899 -0.09584 -0.06667 -0.1213 C -0.10434 -0.14676 -0.20261 -0.22084 -0.25156 -0.24237 C -0.30052 -0.26389 -0.33073 -0.25695 -0.36077 -0.25 " pathEditMode="relative" ptsTypes="aaaaaA">
                                      <p:cBhvr>
                                        <p:cTn id="28" dur="2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0 0 C -0.00313 -0.03148 -0.00608 -0.06273 -0.01494 -0.08658 C -0.02379 -0.11042 -0.02691 -0.12338 -0.0533 -0.14329 C -0.07969 -0.1632 -0.1125 -0.19583 -0.17327 -0.20648 C -0.23403 -0.21713 -0.3783 -0.20787 -0.41823 -0.20764 " pathEditMode="relative" ptsTypes="aaaaA">
                                      <p:cBhvr>
                                        <p:cTn id="32" dur="2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0 0 C 0.00243 -0.00718 0.00469 -0.01412 0.00816 -0.02222 C 0.01163 -0.03033 0.0191 -0.0375 0.02066 -0.04792 C 0.0224 -0.05833 0.02413 -0.06875 0.01806 -0.08449 C 0.01233 -0.10023 0.00018 -0.11875 -0.01423 -0.14236 C -0.02882 -0.16597 -0.02205 -0.2132 -0.06857 -0.2257 C -0.11476 -0.2382 -0.26302 -0.2213 -0.29253 -0.21783 " pathEditMode="relative" ptsTypes="aaaaaaA">
                                      <p:cBhvr>
                                        <p:cTn id="36" dur="2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0 0 C -0.00416 -0.02708 -0.00833 -0.05416 -0.01493 -0.07129 C -0.02153 -0.08842 -0.02656 -0.08958 -0.03993 -0.10347 C -0.0533 -0.11736 -0.07448 -0.14028 -0.09496 -0.15463 C -0.11545 -0.16898 -0.14375 -0.17824 -0.1625 -0.18889 C -0.18125 -0.19953 -0.19566 -0.21319 -0.20746 -0.21898 C -0.21927 -0.22477 -0.24548 -0.23032 -0.23333 -0.22338 " pathEditMode="relative" ptsTypes="aaaaaaA">
                                      <p:cBhvr>
                                        <p:cTn id="40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 0 C -0.0059 -0.03079 -0.01163 -0.06158 -0.0217 -0.08426 C -0.03177 -0.10695 -0.0408 -0.11574 -0.05989 -0.13542 C -0.07899 -0.15509 -0.05243 -0.19537 -0.13576 -0.20208 C -0.2191 -0.2088 -0.38958 -0.19213 -0.55989 -0.17546 " pathEditMode="relative" ptsTypes="aaaaA">
                                      <p:cBhvr>
                                        <p:cTn id="44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5.55556E-7 7.40741E-7 C 0.03819 -0.00116 0.07639 -0.00232 0.11406 7.40741E-7 C 0.15174 0.00231 0.20052 0.00625 0.22587 0.01458 C 0.25104 0.02292 0.25104 0.03125 0.2658 0.05 C 0.28038 0.06875 0.30174 0.10231 0.31319 0.12778 C 0.32465 0.15324 0.33038 0.1875 0.3349 0.20324 " pathEditMode="relative" rAng="0" ptsTypes="aaaa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" y="1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.33785 0.20324 C 0.33559 0.1919 0.33281 0.18148 0.33125 0.16991 C 0.33073 0.15602 0.32934 0.14236 0.33212 0.1287 C 0.33316 0.13287 0.33385 0.1368 0.33455 0.14097 C 0.33576 0.15995 0.33889 0.17986 0.33785 0.19884 C 0.33785 0.20023 0.33663 0.19653 0.33628 0.19537 C 0.33559 0.19329 0.33403 0.18704 0.33368 0.18426 C 0.33194 0.17199 0.33038 0.16018 0.32951 0.14768 C 0.32986 0.14074 0.32917 0.13356 0.33038 0.12662 C 0.33073 0.1243 0.3316 0.13102 0.33212 0.1331 C 0.33299 0.13657 0.33368 0.13981 0.33455 0.14329 C 0.33542 0.15093 0.33646 0.15787 0.33715 0.16551 C 0.33628 0.20046 0.33264 0.18889 0.33785 0.20324 Z " pathEditMode="relative" rAng="0" ptsTypes="fffffffffffff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4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Motion origin="layout" path="M 5.55556E-7 7.40741E-7 C 0.03819 -0.00116 0.07639 -0.00232 0.11406 7.40741E-7 C 0.15174 0.00231 0.18316 0.0088 0.22587 0.01458 C 0.26858 0.02037 0.3151 0.02153 0.37083 0.03449 C 0.42656 0.04745 0.52049 0.07083 0.5599 0.09236 C 0.59931 0.11389 0.59757 0.14861 0.60746 0.16343 " pathEditMode="relative" rAng="0" ptsTypes="aaaaaa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" y="8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Motion origin="layout" path="M 0.60746 0.16342 C 0.60521 0.15208 0.60243 0.14167 0.60087 0.13009 C 0.60035 0.1162 0.59896 0.10254 0.60174 0.08889 C 0.60278 0.09305 0.60347 0.09699 0.60417 0.10116 C 0.60538 0.12014 0.60851 0.14004 0.60746 0.15903 C 0.60746 0.16042 0.60625 0.15671 0.6059 0.15555 C 0.60521 0.15347 0.60365 0.14722 0.6033 0.14444 C 0.60156 0.13217 0.6 0.12037 0.59913 0.10787 C 0.59948 0.10092 0.59878 0.09375 0.6 0.0868 C 0.60035 0.08449 0.60121 0.0912 0.60174 0.09329 C 0.6026 0.09676 0.6033 0.1 0.60417 0.10347 C 0.60503 0.11111 0.60608 0.11805 0.60677 0.12569 C 0.6059 0.16065 0.60226 0.14907 0.60746 0.16342 Z " pathEditMode="relative" rAng="0" ptsTypes="fffffffffffff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4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3.05556E-6 -2.59259E-6 C -0.01459 -0.0037 0.03784 0.00394 0.06146 0.00834 C 0.08507 0.01273 0.11267 0.0213 0.14166 0.02639 C 0.17066 0.03148 0.20295 0.03033 0.23524 0.03889 C 0.26788 0.04746 0.30225 0.07616 0.33646 0.07778 C 0.37066 0.0794 0.41666 0.05486 0.44062 0.04861 C 0.46458 0.04236 0.45312 0.03519 0.48003 0.04005 C 0.50694 0.04491 0.56909 0.07523 0.60243 0.07755 C 0.63576 0.07986 0.62673 0.05949 0.68021 0.05417 C 0.73368 0.04885 0.92361 0.04676 0.92396 0.04584 C 0.9243 0.04491 0.73576 0.04306 0.68229 0.04861 C 0.62882 0.05417 0.63767 0.08033 0.60243 0.07894 C 0.56788 0.07755 0.50712 0.04329 0.47274 0.04005 C 0.43819 0.03681 0.41788 0.05347 0.39583 0.05972 C 0.37378 0.06597 0.36927 0.08218 0.34062 0.07778 C 0.31198 0.07338 0.2559 0.04121 0.22396 0.03334 C 0.19201 0.02547 0.18646 0.03611 0.14878 0.03056 C 0.11146 0.025 0.01458 0.00371 3.05556E-6 -2.59259E-6 Z " pathEditMode="relative" rAng="0" ptsTypes="aaaaaaaaaaaaaaaaaa">
                                      <p:cBhvr>
                                        <p:cTn id="54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" y="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1" nodeType="withEffect">
                                  <p:stCondLst>
                                    <p:cond delay="1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Motion origin="layout" path="M 3.05556E-6 -2.59259E-6 C -0.01459 -0.0037 0.03784 0.00394 0.06146 0.00834 C 0.08507 0.01273 0.11267 0.0213 0.14166 0.02639 C 0.17066 0.03148 0.20295 0.03033 0.23524 0.03889 C 0.26788 0.04746 0.30225 0.07616 0.33646 0.07778 C 0.37066 0.0794 0.41666 0.05486 0.44062 0.04861 C 0.46458 0.04236 0.45312 0.03519 0.48003 0.04005 C 0.50694 0.04491 0.56909 0.07523 0.60243 0.07755 C 0.63576 0.07986 0.62673 0.05949 0.68021 0.05417 C 0.73368 0.04885 0.92361 0.04676 0.92396 0.04584 C 0.9243 0.04491 0.73576 0.04306 0.68229 0.04861 C 0.62882 0.05417 0.63767 0.08033 0.60243 0.07894 C 0.56788 0.07755 0.50712 0.04329 0.47274 0.04005 C 0.43819 0.03681 0.41788 0.05347 0.39583 0.05972 C 0.37378 0.06597 0.36927 0.08218 0.34062 0.07778 C 0.31198 0.07338 0.2559 0.04121 0.22396 0.03334 C 0.19201 0.02547 0.18646 0.03611 0.14878 0.03056 C 0.11146 0.025 0.01458 0.00371 3.05556E-6 -2.59259E-6 Z " pathEditMode="relative" rAng="0" ptsTypes="aaaaaaaaaaaaaaaaaa">
                                      <p:cBhvr>
                                        <p:cTn id="58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" y="3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2100" fill="hold" grpId="1" nodeType="withEffect">
                                  <p:stCondLst>
                                    <p:cond delay="13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Motion origin="layout" path="M 3.05556E-6 -2.59259E-6 C -0.01459 -0.0037 0.03784 0.00394 0.06146 0.00834 C 0.08507 0.01273 0.11267 0.0213 0.14166 0.02639 C 0.17066 0.03148 0.20295 0.03033 0.23524 0.03889 C 0.26788 0.04746 0.30225 0.07616 0.33646 0.07778 C 0.37066 0.0794 0.41666 0.05486 0.44062 0.04861 C 0.46458 0.04236 0.45312 0.03519 0.48003 0.04005 C 0.50694 0.04491 0.56909 0.07523 0.60243 0.07755 C 0.63576 0.07986 0.62673 0.05949 0.68021 0.05417 C 0.73368 0.04885 0.92361 0.04676 0.92396 0.04584 C 0.9243 0.04491 0.73576 0.04306 0.68229 0.04861 C 0.62882 0.05417 0.63767 0.08033 0.60243 0.07894 C 0.56788 0.07755 0.50712 0.04329 0.47274 0.04005 C 0.43819 0.03681 0.41788 0.05347 0.39583 0.05972 C 0.37378 0.06597 0.36927 0.08218 0.34062 0.07778 C 0.31198 0.07338 0.2559 0.04121 0.22396 0.03334 C 0.19201 0.02547 0.18646 0.03611 0.14878 0.03056 C 0.11146 0.025 0.01458 0.00371 3.05556E-6 -2.59259E-6 Z " pathEditMode="relative" rAng="0" ptsTypes="aaaaaaaaaaaaaaaaaa">
                                      <p:cBhvr>
                                        <p:cTn id="62" dur="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" y="3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2100" fill="hold" grpId="1" nodeType="withEffect">
                                  <p:stCondLst>
                                    <p:cond delay="15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3"/>
          <p:cNvSpPr txBox="1">
            <a:spLocks noChangeArrowheads="1"/>
          </p:cNvSpPr>
          <p:nvPr/>
        </p:nvSpPr>
        <p:spPr bwMode="auto">
          <a:xfrm>
            <a:off x="2928938" y="500063"/>
            <a:ext cx="325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  <a:latin typeface="Calibri" pitchFamily="34" charset="0"/>
              </a:rPr>
              <a:t>Спектр фильтрации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4" descr="1.2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2259013"/>
            <a:ext cx="8786812" cy="351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450850" y="77788"/>
            <a:ext cx="80597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Образование системы связывающих м.о. из</a:t>
            </a:r>
            <a:br>
              <a:rPr lang="ru-RU" sz="2800" b="1">
                <a:latin typeface="Calibri" pitchFamily="34" charset="0"/>
              </a:rPr>
            </a:br>
            <a:r>
              <a:rPr lang="ru-RU" sz="2800" b="1">
                <a:latin typeface="Calibri" pitchFamily="34" charset="0"/>
              </a:rPr>
              <a:t> 2</a:t>
            </a:r>
            <a:r>
              <a:rPr lang="en-US" sz="2800" b="1">
                <a:latin typeface="Calibri" pitchFamily="34" charset="0"/>
              </a:rPr>
              <a:t>p-</a:t>
            </a:r>
            <a:r>
              <a:rPr lang="ru-RU" sz="2800" b="1">
                <a:latin typeface="Calibri" pitchFamily="34" charset="0"/>
              </a:rPr>
              <a:t>орбиталей атома кислорода и 1</a:t>
            </a:r>
            <a:r>
              <a:rPr lang="en-US" sz="2800" b="1">
                <a:latin typeface="Calibri" pitchFamily="34" charset="0"/>
              </a:rPr>
              <a:t>s-</a:t>
            </a:r>
            <a:r>
              <a:rPr lang="ru-RU" sz="2800" b="1">
                <a:latin typeface="Calibri" pitchFamily="34" charset="0"/>
              </a:rPr>
              <a:t>орбитали</a:t>
            </a:r>
            <a:br>
              <a:rPr lang="ru-RU" sz="2800" b="1">
                <a:latin typeface="Calibri" pitchFamily="34" charset="0"/>
              </a:rPr>
            </a:br>
            <a:r>
              <a:rPr lang="ru-RU" sz="2800" b="1">
                <a:latin typeface="Calibri" pitchFamily="34" charset="0"/>
              </a:rPr>
              <a:t> атома кислорода и 1</a:t>
            </a:r>
            <a:r>
              <a:rPr lang="en-US" sz="2800" b="1">
                <a:latin typeface="Calibri" pitchFamily="34" charset="0"/>
              </a:rPr>
              <a:t>s</a:t>
            </a:r>
            <a:r>
              <a:rPr lang="ru-RU" sz="2800" b="1">
                <a:latin typeface="Calibri" pitchFamily="34" charset="0"/>
              </a:rPr>
              <a:t>-орбитали атомов водорода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Рисунок 4" descr="Безимени-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75" y="1500188"/>
            <a:ext cx="5481638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Безимени-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35275" y="1881188"/>
            <a:ext cx="3808413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Box 3"/>
          <p:cNvSpPr txBox="1">
            <a:spLocks noChangeArrowheads="1"/>
          </p:cNvSpPr>
          <p:nvPr/>
        </p:nvSpPr>
        <p:spPr bwMode="auto">
          <a:xfrm>
            <a:off x="214313" y="252413"/>
            <a:ext cx="850106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Влияние степени набухания непористой полимерной мембраны на коэффициент диффузии</a:t>
            </a:r>
          </a:p>
        </p:txBody>
      </p:sp>
      <p:sp>
        <p:nvSpPr>
          <p:cNvPr id="7" name="Овал 6"/>
          <p:cNvSpPr/>
          <p:nvPr/>
        </p:nvSpPr>
        <p:spPr>
          <a:xfrm>
            <a:off x="2805113" y="5580063"/>
            <a:ext cx="180975" cy="180975"/>
          </a:xfrm>
          <a:prstGeom prst="ellipse">
            <a:avLst/>
          </a:prstGeom>
          <a:solidFill>
            <a:srgbClr val="14F88B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33333E-6 -1.85185E-6 L 0.41024 0.00046 " pathEditMode="relative" rAng="0" ptsTypes="AA">
                                      <p:cBhvr>
                                        <p:cTn id="9" dur="3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600"/>
                            </p:stCondLst>
                            <p:childTnLst>
                              <p:par>
                                <p:cTn id="1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Рисунок 7" descr="Безимени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88" y="1417638"/>
            <a:ext cx="4714875" cy="529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Прямая соединительная линия 19"/>
          <p:cNvCxnSpPr/>
          <p:nvPr/>
        </p:nvCxnSpPr>
        <p:spPr>
          <a:xfrm rot="16200000" flipH="1">
            <a:off x="2519363" y="2767013"/>
            <a:ext cx="2024062" cy="1204912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10" idx="5"/>
          </p:cNvCxnSpPr>
          <p:nvPr/>
        </p:nvCxnSpPr>
        <p:spPr>
          <a:xfrm rot="16200000" flipH="1">
            <a:off x="3814763" y="4772025"/>
            <a:ext cx="1771650" cy="1057275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0" name="TextBox 3"/>
          <p:cNvSpPr txBox="1">
            <a:spLocks noChangeArrowheads="1"/>
          </p:cNvSpPr>
          <p:nvPr/>
        </p:nvSpPr>
        <p:spPr bwMode="auto">
          <a:xfrm>
            <a:off x="285750" y="252413"/>
            <a:ext cx="8429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Влияние размера молекул проникающего компонента на величину коэффициента его диффузии в полимерной мембране из полимера</a:t>
            </a:r>
          </a:p>
        </p:txBody>
      </p:sp>
      <p:sp>
        <p:nvSpPr>
          <p:cNvPr id="10" name="Овал 9"/>
          <p:cNvSpPr/>
          <p:nvPr/>
        </p:nvSpPr>
        <p:spPr>
          <a:xfrm>
            <a:off x="4078288" y="4322763"/>
            <a:ext cx="109537" cy="1079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305300" y="4805363"/>
            <a:ext cx="107950" cy="1079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745038" y="5359400"/>
            <a:ext cx="109537" cy="1095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621213" y="5200650"/>
            <a:ext cx="109537" cy="1079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824413" y="5535613"/>
            <a:ext cx="107950" cy="10953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994275" y="5805488"/>
            <a:ext cx="107950" cy="1079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207000" y="6173788"/>
            <a:ext cx="109538" cy="10953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409950" y="2609850"/>
            <a:ext cx="107950" cy="107950"/>
          </a:xfrm>
          <a:prstGeom prst="ellipse">
            <a:avLst/>
          </a:prstGeom>
          <a:solidFill>
            <a:schemeClr val="bg1"/>
          </a:solidFill>
          <a:ln w="28575">
            <a:solidFill>
              <a:srgbClr val="14F8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455988" y="2400300"/>
            <a:ext cx="4111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latin typeface="Calibri" pitchFamily="34" charset="0"/>
              </a:rPr>
              <a:t>He</a:t>
            </a:r>
            <a:endParaRPr lang="ru-RU" sz="1600" i="1">
              <a:latin typeface="Calibri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114800" y="4103688"/>
            <a:ext cx="3873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en-US" sz="1600" i="1">
                <a:latin typeface="Calibri" pitchFamily="34" charset="0"/>
              </a:rPr>
              <a:t>O</a:t>
            </a:r>
            <a:r>
              <a:rPr lang="en-US" sz="1600" i="1" baseline="-25000">
                <a:latin typeface="Calibri" pitchFamily="34" charset="0"/>
              </a:rPr>
              <a:t>2</a:t>
            </a:r>
            <a:endParaRPr lang="ru-RU" sz="1600" i="1">
              <a:latin typeface="Calibri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618038" y="4933950"/>
            <a:ext cx="5572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latin typeface="Calibri" pitchFamily="34" charset="0"/>
              </a:rPr>
              <a:t>C</a:t>
            </a:r>
            <a:r>
              <a:rPr lang="en-US" sz="1600" i="1" baseline="-25000">
                <a:latin typeface="Calibri" pitchFamily="34" charset="0"/>
              </a:rPr>
              <a:t>3</a:t>
            </a:r>
            <a:r>
              <a:rPr lang="en-US" sz="1600" i="1">
                <a:latin typeface="Calibri" pitchFamily="34" charset="0"/>
              </a:rPr>
              <a:t>H</a:t>
            </a:r>
            <a:r>
              <a:rPr lang="en-US" sz="1600" i="1" baseline="-25000">
                <a:latin typeface="Calibri" pitchFamily="34" charset="0"/>
              </a:rPr>
              <a:t>4</a:t>
            </a:r>
            <a:endParaRPr lang="ru-RU" sz="1600" i="1">
              <a:latin typeface="Calibri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359275" y="4567238"/>
            <a:ext cx="488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latin typeface="Calibri" pitchFamily="34" charset="0"/>
              </a:rPr>
              <a:t>CH</a:t>
            </a:r>
            <a:r>
              <a:rPr lang="en-US" sz="1600" i="1" baseline="-25000">
                <a:latin typeface="Calibri" pitchFamily="34" charset="0"/>
              </a:rPr>
              <a:t>4</a:t>
            </a:r>
            <a:endParaRPr lang="ru-RU" sz="1600" i="1">
              <a:latin typeface="Calibri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765675" y="5143500"/>
            <a:ext cx="558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latin typeface="Calibri" pitchFamily="34" charset="0"/>
              </a:rPr>
              <a:t>C</a:t>
            </a:r>
            <a:r>
              <a:rPr lang="en-US" sz="1600" i="1" baseline="-25000">
                <a:latin typeface="Calibri" pitchFamily="34" charset="0"/>
              </a:rPr>
              <a:t>2</a:t>
            </a:r>
            <a:r>
              <a:rPr lang="en-US" sz="1600" i="1">
                <a:latin typeface="Calibri" pitchFamily="34" charset="0"/>
              </a:rPr>
              <a:t>H</a:t>
            </a:r>
            <a:r>
              <a:rPr lang="en-US" sz="1600" i="1" baseline="-25000">
                <a:latin typeface="Calibri" pitchFamily="34" charset="0"/>
              </a:rPr>
              <a:t>6</a:t>
            </a:r>
            <a:endParaRPr lang="ru-RU" sz="1600" i="1">
              <a:latin typeface="Calibri" pitchFamily="34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859338" y="5348288"/>
            <a:ext cx="5572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latin typeface="Calibri" pitchFamily="34" charset="0"/>
              </a:rPr>
              <a:t>C</a:t>
            </a:r>
            <a:r>
              <a:rPr lang="en-US" sz="1600" i="1" baseline="-25000">
                <a:latin typeface="Calibri" pitchFamily="34" charset="0"/>
              </a:rPr>
              <a:t>3</a:t>
            </a:r>
            <a:r>
              <a:rPr lang="en-US" sz="1600" i="1">
                <a:latin typeface="Calibri" pitchFamily="34" charset="0"/>
              </a:rPr>
              <a:t>H</a:t>
            </a:r>
            <a:r>
              <a:rPr lang="en-US" sz="1600" i="1" baseline="-25000">
                <a:latin typeface="Calibri" pitchFamily="34" charset="0"/>
              </a:rPr>
              <a:t>6</a:t>
            </a:r>
            <a:endParaRPr lang="ru-RU" sz="1600" i="1">
              <a:latin typeface="Calibri" pitchFamily="34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013325" y="5580063"/>
            <a:ext cx="558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latin typeface="Calibri" pitchFamily="34" charset="0"/>
              </a:rPr>
              <a:t>C</a:t>
            </a:r>
            <a:r>
              <a:rPr lang="en-US" sz="1600" i="1" baseline="-25000">
                <a:latin typeface="Calibri" pitchFamily="34" charset="0"/>
              </a:rPr>
              <a:t>3</a:t>
            </a:r>
            <a:r>
              <a:rPr lang="en-US" sz="1600" i="1">
                <a:latin typeface="Calibri" pitchFamily="34" charset="0"/>
              </a:rPr>
              <a:t>H</a:t>
            </a:r>
            <a:r>
              <a:rPr lang="en-US" sz="1600" i="1" baseline="-25000">
                <a:latin typeface="Calibri" pitchFamily="34" charset="0"/>
              </a:rPr>
              <a:t>8</a:t>
            </a:r>
            <a:endParaRPr lang="ru-RU" sz="1600" i="1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249863" y="5942013"/>
            <a:ext cx="441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latin typeface="Calibri" pitchFamily="34" charset="0"/>
              </a:rPr>
              <a:t>SF</a:t>
            </a:r>
            <a:r>
              <a:rPr lang="en-US" sz="1600" i="1" baseline="-25000">
                <a:latin typeface="Calibri" pitchFamily="34" charset="0"/>
              </a:rPr>
              <a:t>5</a:t>
            </a:r>
            <a:endParaRPr lang="ru-RU" sz="1600" i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-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13" y="1143000"/>
            <a:ext cx="2555875" cy="549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Группа 29"/>
          <p:cNvGrpSpPr>
            <a:grpSpLocks/>
          </p:cNvGrpSpPr>
          <p:nvPr/>
        </p:nvGrpSpPr>
        <p:grpSpPr bwMode="auto">
          <a:xfrm>
            <a:off x="3856038" y="2401888"/>
            <a:ext cx="742950" cy="4067175"/>
            <a:chOff x="3855672" y="2401200"/>
            <a:chExt cx="743581" cy="4067825"/>
          </a:xfrm>
        </p:grpSpPr>
        <p:grpSp>
          <p:nvGrpSpPr>
            <p:cNvPr id="57369" name="Группа 28"/>
            <p:cNvGrpSpPr>
              <a:grpSpLocks/>
            </p:cNvGrpSpPr>
            <p:nvPr/>
          </p:nvGrpSpPr>
          <p:grpSpPr bwMode="auto">
            <a:xfrm>
              <a:off x="3872860" y="2414588"/>
              <a:ext cx="708665" cy="4014808"/>
              <a:chOff x="3872860" y="2414588"/>
              <a:chExt cx="708665" cy="4014808"/>
            </a:xfrm>
          </p:grpSpPr>
          <p:sp>
            <p:nvSpPr>
              <p:cNvPr id="27" name="Полилиния 26"/>
              <p:cNvSpPr/>
              <p:nvPr/>
            </p:nvSpPr>
            <p:spPr>
              <a:xfrm>
                <a:off x="4043156" y="2413902"/>
                <a:ext cx="538619" cy="142898"/>
              </a:xfrm>
              <a:custGeom>
                <a:avLst/>
                <a:gdLst>
                  <a:gd name="connsiteX0" fmla="*/ 4762 w 538162"/>
                  <a:gd name="connsiteY0" fmla="*/ 38100 h 142875"/>
                  <a:gd name="connsiteX1" fmla="*/ 138112 w 538162"/>
                  <a:gd name="connsiteY1" fmla="*/ 9525 h 142875"/>
                  <a:gd name="connsiteX2" fmla="*/ 252412 w 538162"/>
                  <a:gd name="connsiteY2" fmla="*/ 28575 h 142875"/>
                  <a:gd name="connsiteX3" fmla="*/ 452437 w 538162"/>
                  <a:gd name="connsiteY3" fmla="*/ 0 h 142875"/>
                  <a:gd name="connsiteX4" fmla="*/ 533400 w 538162"/>
                  <a:gd name="connsiteY4" fmla="*/ 0 h 142875"/>
                  <a:gd name="connsiteX5" fmla="*/ 538162 w 538162"/>
                  <a:gd name="connsiteY5" fmla="*/ 142875 h 142875"/>
                  <a:gd name="connsiteX6" fmla="*/ 0 w 538162"/>
                  <a:gd name="connsiteY6" fmla="*/ 104775 h 142875"/>
                  <a:gd name="connsiteX7" fmla="*/ 4762 w 538162"/>
                  <a:gd name="connsiteY7" fmla="*/ 38100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8162" h="142875">
                    <a:moveTo>
                      <a:pt x="4762" y="38100"/>
                    </a:moveTo>
                    <a:lnTo>
                      <a:pt x="138112" y="9525"/>
                    </a:lnTo>
                    <a:lnTo>
                      <a:pt x="252412" y="28575"/>
                    </a:lnTo>
                    <a:lnTo>
                      <a:pt x="452437" y="0"/>
                    </a:lnTo>
                    <a:lnTo>
                      <a:pt x="533400" y="0"/>
                    </a:lnTo>
                    <a:lnTo>
                      <a:pt x="538162" y="142875"/>
                    </a:lnTo>
                    <a:lnTo>
                      <a:pt x="0" y="104775"/>
                    </a:lnTo>
                    <a:lnTo>
                      <a:pt x="4762" y="381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3873149" y="2467886"/>
                <a:ext cx="707038" cy="396144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pic>
          <p:nvPicPr>
            <p:cNvPr id="57370" name="Рисунок 7" descr="Безимени-2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5672" y="2401200"/>
              <a:ext cx="743581" cy="4067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Рисунок 14" descr="2.11 копия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38" y="4143375"/>
            <a:ext cx="890587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Box 3"/>
          <p:cNvSpPr txBox="1">
            <a:spLocks noChangeArrowheads="1"/>
          </p:cNvSpPr>
          <p:nvPr/>
        </p:nvSpPr>
        <p:spPr bwMode="auto">
          <a:xfrm>
            <a:off x="642938" y="252413"/>
            <a:ext cx="77866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Градиент концентрации в мембране при постоянных коэффициентах диффузии и растворении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429000" y="3071813"/>
            <a:ext cx="38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С</a:t>
            </a:r>
            <a:r>
              <a:rPr lang="en-US" i="1" baseline="-25000">
                <a:latin typeface="Calibri" pitchFamily="34" charset="0"/>
              </a:rPr>
              <a:t>h</a:t>
            </a:r>
            <a:endParaRPr lang="ru-RU" i="1">
              <a:latin typeface="Calibri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643438" y="5857875"/>
            <a:ext cx="828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latin typeface="Calibri" pitchFamily="34" charset="0"/>
              </a:rPr>
              <a:t>P</a:t>
            </a:r>
            <a:r>
              <a:rPr lang="en-US" sz="1600" i="1" baseline="-25000">
                <a:latin typeface="Calibri" pitchFamily="34" charset="0"/>
              </a:rPr>
              <a:t>i</a:t>
            </a:r>
          </a:p>
          <a:p>
            <a:r>
              <a:rPr lang="en-US" sz="1600" i="1">
                <a:latin typeface="Calibri" pitchFamily="34" charset="0"/>
              </a:rPr>
              <a:t>(P</a:t>
            </a:r>
            <a:r>
              <a:rPr lang="en-US" sz="1600" i="1" baseline="-25000">
                <a:latin typeface="Calibri" pitchFamily="34" charset="0"/>
              </a:rPr>
              <a:t>i</a:t>
            </a:r>
            <a:r>
              <a:rPr lang="en-US" sz="1600" i="1">
                <a:latin typeface="Calibri" pitchFamily="34" charset="0"/>
              </a:rPr>
              <a:t>=S</a:t>
            </a:r>
            <a:r>
              <a:rPr lang="en-US" sz="1600" i="1" baseline="-25000">
                <a:latin typeface="Calibri" pitchFamily="34" charset="0"/>
              </a:rPr>
              <a:t>0</a:t>
            </a:r>
            <a:r>
              <a:rPr lang="en-US" sz="1600" i="1">
                <a:latin typeface="Calibri" pitchFamily="34" charset="0"/>
              </a:rPr>
              <a:t>c</a:t>
            </a:r>
            <a:r>
              <a:rPr lang="en-US" sz="1600" i="1" baseline="-25000">
                <a:latin typeface="Calibri" pitchFamily="34" charset="0"/>
              </a:rPr>
              <a:t>i</a:t>
            </a:r>
            <a:r>
              <a:rPr lang="en-US" sz="1600" i="1">
                <a:latin typeface="Calibri" pitchFamily="34" charset="0"/>
              </a:rPr>
              <a:t>)</a:t>
            </a:r>
            <a:endParaRPr lang="ru-RU" sz="1600" i="1">
              <a:latin typeface="Calibri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786188" y="3173413"/>
            <a:ext cx="180975" cy="180975"/>
          </a:xfrm>
          <a:prstGeom prst="ellipse">
            <a:avLst/>
          </a:prstGeom>
          <a:solidFill>
            <a:srgbClr val="14F88B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494213" y="5945188"/>
            <a:ext cx="180975" cy="180975"/>
          </a:xfrm>
          <a:prstGeom prst="ellipse">
            <a:avLst/>
          </a:prstGeom>
          <a:solidFill>
            <a:srgbClr val="14F88B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16200000" flipH="1">
            <a:off x="2835275" y="4292600"/>
            <a:ext cx="2778125" cy="720725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10800000" flipV="1">
            <a:off x="3790950" y="6040438"/>
            <a:ext cx="796925" cy="79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538538" y="5845175"/>
            <a:ext cx="32543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latin typeface="Calibri" pitchFamily="34" charset="0"/>
              </a:rPr>
              <a:t>C</a:t>
            </a:r>
            <a:r>
              <a:rPr lang="en-US" sz="1600" i="1" baseline="-25000">
                <a:latin typeface="Calibri" pitchFamily="34" charset="0"/>
              </a:rPr>
              <a:t>i</a:t>
            </a:r>
          </a:p>
          <a:p>
            <a:endParaRPr lang="ru-RU">
              <a:latin typeface="Calibri" pitchFamily="34" charset="0"/>
            </a:endParaRPr>
          </a:p>
        </p:txBody>
      </p:sp>
      <p:pic>
        <p:nvPicPr>
          <p:cNvPr id="39" name="Рисунок 38" descr="2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071934" y="3429000"/>
            <a:ext cx="254084" cy="357190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40" name="Стрелка вправо 39"/>
          <p:cNvSpPr/>
          <p:nvPr/>
        </p:nvSpPr>
        <p:spPr>
          <a:xfrm>
            <a:off x="2786063" y="4244975"/>
            <a:ext cx="357187" cy="255588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>
            <a:off x="2786063" y="5030788"/>
            <a:ext cx="357187" cy="255587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>
            <a:off x="2786063" y="3387725"/>
            <a:ext cx="357187" cy="255588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Стрелка вправо 43"/>
          <p:cNvSpPr/>
          <p:nvPr/>
        </p:nvSpPr>
        <p:spPr>
          <a:xfrm>
            <a:off x="3071813" y="4244975"/>
            <a:ext cx="357187" cy="255588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" name="Стрелка вправо 44"/>
          <p:cNvSpPr/>
          <p:nvPr/>
        </p:nvSpPr>
        <p:spPr>
          <a:xfrm>
            <a:off x="3071813" y="5030788"/>
            <a:ext cx="357187" cy="255587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" name="Стрелка вправо 45"/>
          <p:cNvSpPr/>
          <p:nvPr/>
        </p:nvSpPr>
        <p:spPr>
          <a:xfrm>
            <a:off x="3071813" y="3387725"/>
            <a:ext cx="357187" cy="255588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" name="Стрелка вправо 46"/>
          <p:cNvSpPr/>
          <p:nvPr/>
        </p:nvSpPr>
        <p:spPr>
          <a:xfrm>
            <a:off x="5000625" y="4244975"/>
            <a:ext cx="357188" cy="255588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" name="Стрелка вправо 47"/>
          <p:cNvSpPr/>
          <p:nvPr/>
        </p:nvSpPr>
        <p:spPr>
          <a:xfrm>
            <a:off x="5000625" y="5030788"/>
            <a:ext cx="357188" cy="255587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" name="Стрелка вправо 48"/>
          <p:cNvSpPr/>
          <p:nvPr/>
        </p:nvSpPr>
        <p:spPr>
          <a:xfrm>
            <a:off x="5000625" y="3387725"/>
            <a:ext cx="357188" cy="255588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" name="Стрелка вправо 49"/>
          <p:cNvSpPr/>
          <p:nvPr/>
        </p:nvSpPr>
        <p:spPr>
          <a:xfrm>
            <a:off x="5286375" y="4244975"/>
            <a:ext cx="357188" cy="255588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" name="Стрелка вправо 50"/>
          <p:cNvSpPr/>
          <p:nvPr/>
        </p:nvSpPr>
        <p:spPr>
          <a:xfrm>
            <a:off x="5286375" y="5030788"/>
            <a:ext cx="357188" cy="255587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" name="Стрелка вправо 51"/>
          <p:cNvSpPr/>
          <p:nvPr/>
        </p:nvSpPr>
        <p:spPr>
          <a:xfrm>
            <a:off x="5286375" y="3387725"/>
            <a:ext cx="357188" cy="255588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  <p:bldP spid="16" grpId="1" animBg="1"/>
      <p:bldP spid="17" grpId="0" animBg="1"/>
      <p:bldP spid="17" grpId="1" animBg="1"/>
      <p:bldP spid="38" grpId="0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Рисунок 5" descr="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313" y="1500188"/>
            <a:ext cx="4206875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TextBox 3"/>
          <p:cNvSpPr txBox="1">
            <a:spLocks noChangeArrowheads="1"/>
          </p:cNvSpPr>
          <p:nvPr/>
        </p:nvSpPr>
        <p:spPr bwMode="auto">
          <a:xfrm>
            <a:off x="642938" y="252413"/>
            <a:ext cx="77866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Зависимость коэффициентов проницаемости газов в полидиметилсилоксане от перепада давлений на мембране и температуры (100</a:t>
            </a:r>
            <a:r>
              <a:rPr lang="en-US" sz="2400" b="1">
                <a:latin typeface="Calibri" pitchFamily="34" charset="0"/>
              </a:rPr>
              <a:t> Psi </a:t>
            </a:r>
            <a:r>
              <a:rPr lang="en-US" sz="3600" b="1" baseline="-25000">
                <a:latin typeface="Calibri" pitchFamily="34" charset="0"/>
              </a:rPr>
              <a:t>˜</a:t>
            </a:r>
            <a:r>
              <a:rPr lang="en-US" sz="2400" b="1">
                <a:latin typeface="Calibri" pitchFamily="34" charset="0"/>
              </a:rPr>
              <a:t> 7</a:t>
            </a:r>
            <a:r>
              <a:rPr lang="ru-RU" sz="2400" b="1">
                <a:latin typeface="Calibri" pitchFamily="34" charset="0"/>
              </a:rPr>
              <a:t> ат)</a:t>
            </a:r>
            <a:endParaRPr lang="ru-RU" sz="2400" b="1" baseline="-25000">
              <a:latin typeface="Calibri" pitchFamily="34" charset="0"/>
            </a:endParaRPr>
          </a:p>
        </p:txBody>
      </p:sp>
      <p:pic>
        <p:nvPicPr>
          <p:cNvPr id="59395" name="Рисунок 7" descr="ВЫА3.png"/>
          <p:cNvPicPr>
            <a:picLocks noChangeAspect="1"/>
          </p:cNvPicPr>
          <p:nvPr/>
        </p:nvPicPr>
        <p:blipFill>
          <a:blip r:embed="rId4"/>
          <a:srcRect b="12949"/>
          <a:stretch>
            <a:fillRect/>
          </a:stretch>
        </p:blipFill>
        <p:spPr bwMode="auto">
          <a:xfrm>
            <a:off x="642938" y="1633538"/>
            <a:ext cx="17145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7" name="Группа 46"/>
          <p:cNvGrpSpPr>
            <a:grpSpLocks/>
          </p:cNvGrpSpPr>
          <p:nvPr/>
        </p:nvGrpSpPr>
        <p:grpSpPr bwMode="auto">
          <a:xfrm>
            <a:off x="3000375" y="2582863"/>
            <a:ext cx="3209925" cy="3519487"/>
            <a:chOff x="3000364" y="2583656"/>
            <a:chExt cx="3209936" cy="3518694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 flipV="1">
              <a:off x="3009889" y="2583656"/>
              <a:ext cx="850903" cy="536454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3000364" y="3140742"/>
              <a:ext cx="1000128" cy="46662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3028939" y="3621647"/>
              <a:ext cx="1003303" cy="26664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3079739" y="4269201"/>
              <a:ext cx="2016132" cy="38091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3036877" y="4388236"/>
              <a:ext cx="2090744" cy="1428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3027352" y="4464419"/>
              <a:ext cx="2076457" cy="4126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3059102" y="5605575"/>
              <a:ext cx="3138498" cy="58724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3047989" y="5756353"/>
              <a:ext cx="3162311" cy="60311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3060689" y="5969030"/>
              <a:ext cx="3130561" cy="13332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143250" y="2357438"/>
            <a:ext cx="558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latin typeface="Calibri" pitchFamily="34" charset="0"/>
              </a:rPr>
              <a:t>C</a:t>
            </a:r>
            <a:r>
              <a:rPr lang="en-US" sz="1600" i="1" baseline="-25000">
                <a:latin typeface="Calibri" pitchFamily="34" charset="0"/>
              </a:rPr>
              <a:t>3</a:t>
            </a:r>
            <a:r>
              <a:rPr lang="en-US" sz="1600" i="1">
                <a:latin typeface="Calibri" pitchFamily="34" charset="0"/>
              </a:rPr>
              <a:t>H</a:t>
            </a:r>
            <a:r>
              <a:rPr lang="en-US" sz="1600" i="1" baseline="-25000">
                <a:latin typeface="Calibri" pitchFamily="34" charset="0"/>
              </a:rPr>
              <a:t>8</a:t>
            </a:r>
            <a:endParaRPr lang="ru-RU" sz="1600" i="1">
              <a:latin typeface="Calibri" pitchFamily="34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429125" y="5214938"/>
            <a:ext cx="558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latin typeface="Calibri" pitchFamily="34" charset="0"/>
              </a:rPr>
              <a:t>C</a:t>
            </a:r>
            <a:r>
              <a:rPr lang="en-US" sz="1600" i="1" baseline="-25000">
                <a:latin typeface="Calibri" pitchFamily="34" charset="0"/>
              </a:rPr>
              <a:t>3</a:t>
            </a:r>
            <a:r>
              <a:rPr lang="en-US" sz="1600" i="1">
                <a:latin typeface="Calibri" pitchFamily="34" charset="0"/>
              </a:rPr>
              <a:t>H</a:t>
            </a:r>
            <a:r>
              <a:rPr lang="ru-RU" sz="1600" i="1" baseline="-25000">
                <a:latin typeface="Calibri" pitchFamily="34" charset="0"/>
              </a:rPr>
              <a:t>4</a:t>
            </a:r>
            <a:endParaRPr lang="ru-RU" sz="1600" i="1">
              <a:latin typeface="Calibri" pitchFamily="34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286250" y="3857625"/>
            <a:ext cx="4937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latin typeface="Calibri" pitchFamily="34" charset="0"/>
              </a:rPr>
              <a:t>CO</a:t>
            </a:r>
            <a:r>
              <a:rPr lang="en-US" sz="1600" i="1" baseline="-25000">
                <a:latin typeface="Calibri" pitchFamily="34" charset="0"/>
              </a:rPr>
              <a:t>2</a:t>
            </a:r>
            <a:endParaRPr lang="ru-RU" sz="1600" i="1" baseline="-25000">
              <a:latin typeface="Calibri" pitchFamily="34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982913" y="2857500"/>
            <a:ext cx="522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Calibri" pitchFamily="34" charset="0"/>
              </a:rPr>
              <a:t>10</a:t>
            </a:r>
            <a:r>
              <a:rPr lang="en-US" sz="1400" i="1" baseline="30000">
                <a:latin typeface="Calibri" pitchFamily="34" charset="0"/>
              </a:rPr>
              <a:t>o</a:t>
            </a:r>
            <a:r>
              <a:rPr lang="en-US" sz="1400" i="1">
                <a:latin typeface="Calibri" pitchFamily="34" charset="0"/>
              </a:rPr>
              <a:t>C</a:t>
            </a:r>
            <a:endParaRPr lang="ru-RU" sz="1400" i="1">
              <a:latin typeface="Calibri" pitchFamily="34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025775" y="3360738"/>
            <a:ext cx="368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Calibri" pitchFamily="34" charset="0"/>
              </a:rPr>
              <a:t>35</a:t>
            </a:r>
            <a:endParaRPr lang="ru-RU" sz="1400" i="1">
              <a:latin typeface="Calibri" pitchFamily="34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049588" y="3708400"/>
            <a:ext cx="3667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Calibri" pitchFamily="34" charset="0"/>
              </a:rPr>
              <a:t>55</a:t>
            </a:r>
            <a:endParaRPr lang="ru-RU" sz="1400" i="1">
              <a:latin typeface="Calibri" pitchFamily="34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3049588" y="4073525"/>
            <a:ext cx="522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Calibri" pitchFamily="34" charset="0"/>
              </a:rPr>
              <a:t>10</a:t>
            </a:r>
            <a:r>
              <a:rPr lang="en-US" sz="1400" i="1" baseline="30000">
                <a:latin typeface="Calibri" pitchFamily="34" charset="0"/>
              </a:rPr>
              <a:t>o</a:t>
            </a:r>
            <a:r>
              <a:rPr lang="en-US" sz="1400" i="1">
                <a:latin typeface="Calibri" pitchFamily="34" charset="0"/>
              </a:rPr>
              <a:t>C</a:t>
            </a:r>
            <a:endParaRPr lang="ru-RU" sz="1400" i="1">
              <a:latin typeface="Calibri" pitchFamily="34" charset="0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055938" y="4249738"/>
            <a:ext cx="368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Calibri" pitchFamily="34" charset="0"/>
              </a:rPr>
              <a:t>35</a:t>
            </a:r>
            <a:endParaRPr lang="ru-RU" sz="1400" i="1">
              <a:latin typeface="Calibri" pitchFamily="34" charset="0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071813" y="4421188"/>
            <a:ext cx="3667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Calibri" pitchFamily="34" charset="0"/>
              </a:rPr>
              <a:t>55</a:t>
            </a:r>
            <a:endParaRPr lang="ru-RU" sz="1400" i="1">
              <a:latin typeface="Calibri" pitchFamily="34" charset="0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121025" y="5500688"/>
            <a:ext cx="522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Calibri" pitchFamily="34" charset="0"/>
              </a:rPr>
              <a:t>10</a:t>
            </a:r>
            <a:r>
              <a:rPr lang="en-US" sz="1400" i="1" baseline="30000">
                <a:latin typeface="Calibri" pitchFamily="34" charset="0"/>
              </a:rPr>
              <a:t>o</a:t>
            </a:r>
            <a:r>
              <a:rPr lang="en-US" sz="1400" i="1">
                <a:latin typeface="Calibri" pitchFamily="34" charset="0"/>
              </a:rPr>
              <a:t>C</a:t>
            </a:r>
            <a:endParaRPr lang="ru-RU" sz="1400" i="1">
              <a:latin typeface="Calibri" pitchFamily="34" charset="0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127375" y="5692775"/>
            <a:ext cx="368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Calibri" pitchFamily="34" charset="0"/>
              </a:rPr>
              <a:t>35</a:t>
            </a:r>
            <a:endParaRPr lang="ru-RU" sz="1400" i="1">
              <a:latin typeface="Calibri" pitchFamily="34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3143250" y="5907088"/>
            <a:ext cx="366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Calibri" pitchFamily="34" charset="0"/>
              </a:rPr>
              <a:t>55</a:t>
            </a:r>
            <a:endParaRPr lang="ru-RU" sz="1400" i="1">
              <a:latin typeface="Calibri" pitchFamily="34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2973388" y="6045200"/>
            <a:ext cx="180975" cy="180975"/>
          </a:xfrm>
          <a:prstGeom prst="ellipse">
            <a:avLst/>
          </a:prstGeom>
          <a:solidFill>
            <a:srgbClr val="14F88B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9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63" presetClass="path" presetSubtype="0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4.07407E-6 L 0.34253 4.07407E-6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-3.7037E-7 L 0.08437 -0.07361 " pathEditMode="relative" rAng="0" ptsTypes="AA">
                                      <p:cBhvr>
                                        <p:cTn id="64" dur="8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-3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1.11022E-16 L 0.1 -0.06343 " pathEditMode="relative" rAng="0" ptsTypes="AA">
                                      <p:cBhvr>
                                        <p:cTn id="66" dur="9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-3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-4.44444E-6 L 0.10226 -0.04236 " pathEditMode="relative" rAng="0" ptsTypes="AA">
                                      <p:cBhvr>
                                        <p:cTn id="68" dur="9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" y="-2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7 3.7037E-7 L 0.22396 3.7037E-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4.81481E-6 L 0.21667 0.0043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" y="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6 3.7037E-7 L 0.22153 0.0011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3.7037E-6 L 0.33055 -0.00324 " pathEditMode="relative" rAng="0" ptsTypes="AA">
                                      <p:cBhvr>
                                        <p:cTn id="76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" y="-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6 3.7037E-6 L 0.33091 3.7037E-6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96296E-6 L 0.3257 0.00208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" y="1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900"/>
                            </p:stCondLst>
                            <p:childTnLst>
                              <p:par>
                                <p:cTn id="85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46" grpId="3" animBg="1"/>
      <p:bldP spid="46" grpId="4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трелка вправо 21"/>
          <p:cNvSpPr/>
          <p:nvPr/>
        </p:nvSpPr>
        <p:spPr>
          <a:xfrm>
            <a:off x="2852738" y="2457450"/>
            <a:ext cx="1000125" cy="500063"/>
          </a:xfrm>
          <a:prstGeom prst="rightArrow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2824163" y="2128838"/>
            <a:ext cx="71437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3062288" y="2346325"/>
            <a:ext cx="71437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2806700" y="2425700"/>
            <a:ext cx="71438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3206750" y="2540000"/>
            <a:ext cx="71438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2927350" y="2647950"/>
            <a:ext cx="71438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2851150" y="2901950"/>
            <a:ext cx="71438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3200400" y="2825750"/>
            <a:ext cx="71438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3054350" y="3055938"/>
            <a:ext cx="71438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3124200" y="2044700"/>
            <a:ext cx="71438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3446463" y="2155825"/>
            <a:ext cx="71437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3684588" y="2373313"/>
            <a:ext cx="71437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3429000" y="2452688"/>
            <a:ext cx="71438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3829050" y="2566988"/>
            <a:ext cx="71438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3549650" y="2674938"/>
            <a:ext cx="71438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3473450" y="2928938"/>
            <a:ext cx="71438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3822700" y="2852738"/>
            <a:ext cx="71438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3676650" y="3082925"/>
            <a:ext cx="71438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3746500" y="2071688"/>
            <a:ext cx="71438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4089400" y="2155825"/>
            <a:ext cx="71438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4327525" y="2373313"/>
            <a:ext cx="71438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4071938" y="2452688"/>
            <a:ext cx="71437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4471988" y="2566988"/>
            <a:ext cx="71437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4192588" y="2674938"/>
            <a:ext cx="71437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4116388" y="2928938"/>
            <a:ext cx="71437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4465638" y="2852738"/>
            <a:ext cx="71437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4319588" y="3082925"/>
            <a:ext cx="71437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4389438" y="2071688"/>
            <a:ext cx="71437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4725988" y="2227263"/>
            <a:ext cx="71437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4964113" y="2444750"/>
            <a:ext cx="71437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4708525" y="2524125"/>
            <a:ext cx="71438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5108575" y="2638425"/>
            <a:ext cx="71438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4829175" y="2746375"/>
            <a:ext cx="71438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4752975" y="3000375"/>
            <a:ext cx="71438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5102225" y="2924175"/>
            <a:ext cx="71438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9" name="Овал 78"/>
          <p:cNvSpPr/>
          <p:nvPr/>
        </p:nvSpPr>
        <p:spPr>
          <a:xfrm>
            <a:off x="5026025" y="2143125"/>
            <a:ext cx="71438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0" name="Овал 79"/>
          <p:cNvSpPr/>
          <p:nvPr/>
        </p:nvSpPr>
        <p:spPr>
          <a:xfrm>
            <a:off x="5368925" y="2155825"/>
            <a:ext cx="71438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5607050" y="2373313"/>
            <a:ext cx="71438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" name="Овал 81"/>
          <p:cNvSpPr/>
          <p:nvPr/>
        </p:nvSpPr>
        <p:spPr>
          <a:xfrm>
            <a:off x="5351463" y="2452688"/>
            <a:ext cx="71437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5751513" y="2566988"/>
            <a:ext cx="71437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5472113" y="2674938"/>
            <a:ext cx="71437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5395913" y="2928938"/>
            <a:ext cx="71437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6" name="Овал 85"/>
          <p:cNvSpPr/>
          <p:nvPr/>
        </p:nvSpPr>
        <p:spPr>
          <a:xfrm>
            <a:off x="5745163" y="2852738"/>
            <a:ext cx="71437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5599113" y="3082925"/>
            <a:ext cx="71437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0" name="Овал 89"/>
          <p:cNvSpPr/>
          <p:nvPr/>
        </p:nvSpPr>
        <p:spPr>
          <a:xfrm>
            <a:off x="5668963" y="2071688"/>
            <a:ext cx="71437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5946775" y="2084388"/>
            <a:ext cx="71438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3" name="Овал 92"/>
          <p:cNvSpPr/>
          <p:nvPr/>
        </p:nvSpPr>
        <p:spPr>
          <a:xfrm>
            <a:off x="5929313" y="2381250"/>
            <a:ext cx="71437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4" name="Овал 93"/>
          <p:cNvSpPr/>
          <p:nvPr/>
        </p:nvSpPr>
        <p:spPr>
          <a:xfrm>
            <a:off x="5186363" y="2330450"/>
            <a:ext cx="71437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5" name="Овал 94"/>
          <p:cNvSpPr/>
          <p:nvPr/>
        </p:nvSpPr>
        <p:spPr>
          <a:xfrm>
            <a:off x="6049963" y="2603500"/>
            <a:ext cx="71437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6" name="Овал 95"/>
          <p:cNvSpPr/>
          <p:nvPr/>
        </p:nvSpPr>
        <p:spPr>
          <a:xfrm>
            <a:off x="5973763" y="2857500"/>
            <a:ext cx="71437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7" name="Овал 96"/>
          <p:cNvSpPr/>
          <p:nvPr/>
        </p:nvSpPr>
        <p:spPr>
          <a:xfrm>
            <a:off x="3910013" y="2260600"/>
            <a:ext cx="71437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1" name="Овал 100"/>
          <p:cNvSpPr/>
          <p:nvPr/>
        </p:nvSpPr>
        <p:spPr>
          <a:xfrm>
            <a:off x="4767263" y="2019300"/>
            <a:ext cx="71437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" name="Овал 101"/>
          <p:cNvSpPr/>
          <p:nvPr/>
        </p:nvSpPr>
        <p:spPr>
          <a:xfrm>
            <a:off x="3003550" y="2195513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3" name="Овал 102"/>
          <p:cNvSpPr/>
          <p:nvPr/>
        </p:nvSpPr>
        <p:spPr>
          <a:xfrm>
            <a:off x="3008313" y="2525713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4" name="Овал 103"/>
          <p:cNvSpPr/>
          <p:nvPr/>
        </p:nvSpPr>
        <p:spPr>
          <a:xfrm>
            <a:off x="3027363" y="2836863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5" name="Овал 104"/>
          <p:cNvSpPr/>
          <p:nvPr/>
        </p:nvSpPr>
        <p:spPr>
          <a:xfrm>
            <a:off x="3255963" y="2303463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6" name="Овал 105"/>
          <p:cNvSpPr/>
          <p:nvPr/>
        </p:nvSpPr>
        <p:spPr>
          <a:xfrm>
            <a:off x="3243263" y="3040063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7" name="Овал 106"/>
          <p:cNvSpPr/>
          <p:nvPr/>
        </p:nvSpPr>
        <p:spPr>
          <a:xfrm>
            <a:off x="3363913" y="2665413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8" name="Овал 107"/>
          <p:cNvSpPr/>
          <p:nvPr/>
        </p:nvSpPr>
        <p:spPr>
          <a:xfrm>
            <a:off x="2798763" y="3071813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3306763" y="2043113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1" name="Овал 110"/>
          <p:cNvSpPr/>
          <p:nvPr/>
        </p:nvSpPr>
        <p:spPr>
          <a:xfrm>
            <a:off x="2760663" y="2633663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2" name="Овал 111"/>
          <p:cNvSpPr/>
          <p:nvPr/>
        </p:nvSpPr>
        <p:spPr>
          <a:xfrm>
            <a:off x="3717925" y="2633663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3" name="Овал 112"/>
          <p:cNvSpPr/>
          <p:nvPr/>
        </p:nvSpPr>
        <p:spPr>
          <a:xfrm>
            <a:off x="3643313" y="2214563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4" name="Овал 113"/>
          <p:cNvSpPr/>
          <p:nvPr/>
        </p:nvSpPr>
        <p:spPr>
          <a:xfrm>
            <a:off x="3541713" y="3103563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5" name="Овал 114"/>
          <p:cNvSpPr/>
          <p:nvPr/>
        </p:nvSpPr>
        <p:spPr>
          <a:xfrm>
            <a:off x="3948113" y="3097213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7" name="Овал 116"/>
          <p:cNvSpPr/>
          <p:nvPr/>
        </p:nvSpPr>
        <p:spPr>
          <a:xfrm>
            <a:off x="4005263" y="2055813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8" name="Овал 117"/>
          <p:cNvSpPr/>
          <p:nvPr/>
        </p:nvSpPr>
        <p:spPr>
          <a:xfrm>
            <a:off x="4240213" y="2265363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9" name="Овал 118"/>
          <p:cNvSpPr/>
          <p:nvPr/>
        </p:nvSpPr>
        <p:spPr>
          <a:xfrm>
            <a:off x="4494213" y="2697163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1" name="Овал 120"/>
          <p:cNvSpPr/>
          <p:nvPr/>
        </p:nvSpPr>
        <p:spPr>
          <a:xfrm>
            <a:off x="4610100" y="2116138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2" name="Овал 121"/>
          <p:cNvSpPr/>
          <p:nvPr/>
        </p:nvSpPr>
        <p:spPr>
          <a:xfrm>
            <a:off x="4981575" y="2289175"/>
            <a:ext cx="71438" cy="71438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5" name="Овал 124"/>
          <p:cNvSpPr/>
          <p:nvPr/>
        </p:nvSpPr>
        <p:spPr>
          <a:xfrm>
            <a:off x="5599113" y="2246313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6" name="Овал 125"/>
          <p:cNvSpPr/>
          <p:nvPr/>
        </p:nvSpPr>
        <p:spPr>
          <a:xfrm>
            <a:off x="5872163" y="2728913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7" name="Овал 126"/>
          <p:cNvSpPr/>
          <p:nvPr/>
        </p:nvSpPr>
        <p:spPr>
          <a:xfrm>
            <a:off x="2728913" y="2246313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8" name="Овал 127"/>
          <p:cNvSpPr/>
          <p:nvPr/>
        </p:nvSpPr>
        <p:spPr>
          <a:xfrm>
            <a:off x="4867275" y="2913063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0" name="Овал 129"/>
          <p:cNvSpPr/>
          <p:nvPr/>
        </p:nvSpPr>
        <p:spPr>
          <a:xfrm>
            <a:off x="5381625" y="2767013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1" name="Овал 130"/>
          <p:cNvSpPr/>
          <p:nvPr/>
        </p:nvSpPr>
        <p:spPr>
          <a:xfrm>
            <a:off x="4081463" y="2747963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2" name="Овал 131"/>
          <p:cNvSpPr/>
          <p:nvPr/>
        </p:nvSpPr>
        <p:spPr>
          <a:xfrm>
            <a:off x="6311900" y="2660650"/>
            <a:ext cx="71438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" name="Овал 132"/>
          <p:cNvSpPr/>
          <p:nvPr/>
        </p:nvSpPr>
        <p:spPr>
          <a:xfrm>
            <a:off x="7313613" y="2667000"/>
            <a:ext cx="71437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4" name="Овал 133"/>
          <p:cNvSpPr/>
          <p:nvPr/>
        </p:nvSpPr>
        <p:spPr>
          <a:xfrm>
            <a:off x="8062913" y="2660650"/>
            <a:ext cx="71437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5" name="Овал 134"/>
          <p:cNvSpPr/>
          <p:nvPr/>
        </p:nvSpPr>
        <p:spPr>
          <a:xfrm>
            <a:off x="7669213" y="2667000"/>
            <a:ext cx="71437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6" name="Овал 135"/>
          <p:cNvSpPr/>
          <p:nvPr/>
        </p:nvSpPr>
        <p:spPr>
          <a:xfrm>
            <a:off x="5846763" y="3016250"/>
            <a:ext cx="71437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7" name="Овал 136"/>
          <p:cNvSpPr/>
          <p:nvPr/>
        </p:nvSpPr>
        <p:spPr>
          <a:xfrm>
            <a:off x="2214563" y="2930525"/>
            <a:ext cx="71437" cy="71438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8" name="Овал 137"/>
          <p:cNvSpPr/>
          <p:nvPr/>
        </p:nvSpPr>
        <p:spPr>
          <a:xfrm>
            <a:off x="1409700" y="2906713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0" name="Овал 139"/>
          <p:cNvSpPr/>
          <p:nvPr/>
        </p:nvSpPr>
        <p:spPr>
          <a:xfrm>
            <a:off x="2584450" y="2919413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1" name="Овал 140"/>
          <p:cNvSpPr/>
          <p:nvPr/>
        </p:nvSpPr>
        <p:spPr>
          <a:xfrm>
            <a:off x="939800" y="2903538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2" name="Овал 141"/>
          <p:cNvSpPr/>
          <p:nvPr/>
        </p:nvSpPr>
        <p:spPr>
          <a:xfrm>
            <a:off x="501650" y="2906713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4" name="Овал 143"/>
          <p:cNvSpPr/>
          <p:nvPr/>
        </p:nvSpPr>
        <p:spPr>
          <a:xfrm>
            <a:off x="2374900" y="2908300"/>
            <a:ext cx="71438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6" name="Овал 145"/>
          <p:cNvSpPr/>
          <p:nvPr/>
        </p:nvSpPr>
        <p:spPr>
          <a:xfrm>
            <a:off x="1187450" y="2927350"/>
            <a:ext cx="71438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7" name="Овал 146"/>
          <p:cNvSpPr/>
          <p:nvPr/>
        </p:nvSpPr>
        <p:spPr>
          <a:xfrm>
            <a:off x="714375" y="2928938"/>
            <a:ext cx="71438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4" name="Овал 153"/>
          <p:cNvSpPr/>
          <p:nvPr/>
        </p:nvSpPr>
        <p:spPr>
          <a:xfrm>
            <a:off x="6337300" y="4649788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7" name="Овал 156"/>
          <p:cNvSpPr/>
          <p:nvPr/>
        </p:nvSpPr>
        <p:spPr>
          <a:xfrm>
            <a:off x="7602538" y="4649788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2" name="Овал 161"/>
          <p:cNvSpPr/>
          <p:nvPr/>
        </p:nvSpPr>
        <p:spPr>
          <a:xfrm>
            <a:off x="5962650" y="4660900"/>
            <a:ext cx="71438" cy="71438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" name="Овал 162"/>
          <p:cNvSpPr/>
          <p:nvPr/>
        </p:nvSpPr>
        <p:spPr>
          <a:xfrm>
            <a:off x="5629275" y="4648200"/>
            <a:ext cx="71438" cy="71438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4" name="Овал 163"/>
          <p:cNvSpPr/>
          <p:nvPr/>
        </p:nvSpPr>
        <p:spPr>
          <a:xfrm>
            <a:off x="7223125" y="4648200"/>
            <a:ext cx="71438" cy="71438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0" name="Овал 189"/>
          <p:cNvSpPr/>
          <p:nvPr/>
        </p:nvSpPr>
        <p:spPr>
          <a:xfrm>
            <a:off x="4305300" y="4090988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1" name="Овал 190"/>
          <p:cNvSpPr/>
          <p:nvPr/>
        </p:nvSpPr>
        <p:spPr>
          <a:xfrm>
            <a:off x="4305300" y="4381500"/>
            <a:ext cx="71438" cy="71438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2" name="Овал 191"/>
          <p:cNvSpPr/>
          <p:nvPr/>
        </p:nvSpPr>
        <p:spPr>
          <a:xfrm>
            <a:off x="4429125" y="4643438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3" name="Овал 192"/>
          <p:cNvSpPr/>
          <p:nvPr/>
        </p:nvSpPr>
        <p:spPr>
          <a:xfrm>
            <a:off x="4824413" y="4652963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" name="Овал 193"/>
          <p:cNvSpPr/>
          <p:nvPr/>
        </p:nvSpPr>
        <p:spPr>
          <a:xfrm>
            <a:off x="5238750" y="4648200"/>
            <a:ext cx="71438" cy="71438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5" name="Овал 194"/>
          <p:cNvSpPr/>
          <p:nvPr/>
        </p:nvSpPr>
        <p:spPr>
          <a:xfrm>
            <a:off x="7950200" y="4654550"/>
            <a:ext cx="71438" cy="71438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6" name="Овал 195"/>
          <p:cNvSpPr/>
          <p:nvPr/>
        </p:nvSpPr>
        <p:spPr>
          <a:xfrm>
            <a:off x="8297863" y="4654550"/>
            <a:ext cx="71437" cy="71438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542" name="TextBox 154"/>
          <p:cNvSpPr txBox="1">
            <a:spLocks noChangeArrowheads="1"/>
          </p:cNvSpPr>
          <p:nvPr/>
        </p:nvSpPr>
        <p:spPr bwMode="auto">
          <a:xfrm>
            <a:off x="642938" y="252413"/>
            <a:ext cx="7786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процесса газоразделения</a:t>
            </a:r>
          </a:p>
        </p:txBody>
      </p:sp>
      <p:sp>
        <p:nvSpPr>
          <p:cNvPr id="61543" name="TextBox 155"/>
          <p:cNvSpPr txBox="1">
            <a:spLocks noChangeArrowheads="1"/>
          </p:cNvSpPr>
          <p:nvPr/>
        </p:nvSpPr>
        <p:spPr bwMode="auto">
          <a:xfrm>
            <a:off x="428625" y="2357438"/>
            <a:ext cx="876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Сырье</a:t>
            </a:r>
          </a:p>
        </p:txBody>
      </p:sp>
      <p:sp>
        <p:nvSpPr>
          <p:cNvPr id="61544" name="TextBox 159"/>
          <p:cNvSpPr txBox="1">
            <a:spLocks noChangeArrowheads="1"/>
          </p:cNvSpPr>
          <p:nvPr/>
        </p:nvSpPr>
        <p:spPr bwMode="auto">
          <a:xfrm>
            <a:off x="1071563" y="3357563"/>
            <a:ext cx="1485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Компрессор</a:t>
            </a:r>
          </a:p>
        </p:txBody>
      </p:sp>
      <p:sp>
        <p:nvSpPr>
          <p:cNvPr id="61545" name="TextBox 160"/>
          <p:cNvSpPr txBox="1">
            <a:spLocks noChangeArrowheads="1"/>
          </p:cNvSpPr>
          <p:nvPr/>
        </p:nvSpPr>
        <p:spPr bwMode="auto">
          <a:xfrm>
            <a:off x="6080125" y="5072063"/>
            <a:ext cx="1473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i="1">
                <a:latin typeface="Calibri" pitchFamily="34" charset="0"/>
              </a:rPr>
              <a:t>Вакуумный </a:t>
            </a:r>
            <a:br>
              <a:rPr lang="ru-RU" sz="2000" i="1">
                <a:latin typeface="Calibri" pitchFamily="34" charset="0"/>
              </a:rPr>
            </a:br>
            <a:r>
              <a:rPr lang="ru-RU" sz="2000" i="1">
                <a:latin typeface="Calibri" pitchFamily="34" charset="0"/>
              </a:rPr>
              <a:t>насос</a:t>
            </a:r>
          </a:p>
        </p:txBody>
      </p:sp>
      <p:sp>
        <p:nvSpPr>
          <p:cNvPr id="61546" name="TextBox 188"/>
          <p:cNvSpPr txBox="1">
            <a:spLocks noChangeArrowheads="1"/>
          </p:cNvSpPr>
          <p:nvPr/>
        </p:nvSpPr>
        <p:spPr bwMode="auto">
          <a:xfrm>
            <a:off x="7143750" y="2143125"/>
            <a:ext cx="1435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Ретентат</a:t>
            </a:r>
          </a:p>
        </p:txBody>
      </p:sp>
      <p:sp>
        <p:nvSpPr>
          <p:cNvPr id="61547" name="TextBox 196"/>
          <p:cNvSpPr txBox="1">
            <a:spLocks noChangeArrowheads="1"/>
          </p:cNvSpPr>
          <p:nvPr/>
        </p:nvSpPr>
        <p:spPr bwMode="auto">
          <a:xfrm>
            <a:off x="7286625" y="4143375"/>
            <a:ext cx="1227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Пермеат</a:t>
            </a:r>
          </a:p>
        </p:txBody>
      </p:sp>
      <p:pic>
        <p:nvPicPr>
          <p:cNvPr id="198" name="Рисунок 197" descr="Безимени-1.png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66779" y="3179759"/>
            <a:ext cx="351413" cy="484949"/>
          </a:xfrm>
          <a:prstGeom prst="rect">
            <a:avLst/>
          </a:prstGeom>
        </p:spPr>
      </p:pic>
      <p:pic>
        <p:nvPicPr>
          <p:cNvPr id="199" name="Рисунок 198" descr="Безимени-2.png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69231" y="3179758"/>
            <a:ext cx="329451" cy="326222"/>
          </a:xfrm>
          <a:prstGeom prst="rect">
            <a:avLst/>
          </a:prstGeom>
        </p:spPr>
      </p:pic>
      <p:pic>
        <p:nvPicPr>
          <p:cNvPr id="200" name="Рисунок 199" descr="Безимени-1.png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16079" y="3154359"/>
            <a:ext cx="351413" cy="484949"/>
          </a:xfrm>
          <a:prstGeom prst="rect">
            <a:avLst/>
          </a:prstGeom>
        </p:spPr>
      </p:pic>
      <p:pic>
        <p:nvPicPr>
          <p:cNvPr id="201" name="Рисунок 200" descr="Безимени-2.png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18531" y="3154358"/>
            <a:ext cx="329451" cy="326222"/>
          </a:xfrm>
          <a:prstGeom prst="rect">
            <a:avLst/>
          </a:prstGeom>
        </p:spPr>
      </p:pic>
      <p:pic>
        <p:nvPicPr>
          <p:cNvPr id="202" name="Рисунок 201" descr="Безимени-1.png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16179" y="3179759"/>
            <a:ext cx="351413" cy="484949"/>
          </a:xfrm>
          <a:prstGeom prst="rect">
            <a:avLst/>
          </a:prstGeom>
        </p:spPr>
      </p:pic>
      <p:pic>
        <p:nvPicPr>
          <p:cNvPr id="203" name="Рисунок 202" descr="Безимени-2.png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18631" y="3179758"/>
            <a:ext cx="329451" cy="326222"/>
          </a:xfrm>
          <a:prstGeom prst="rect">
            <a:avLst/>
          </a:prstGeom>
        </p:spPr>
      </p:pic>
      <p:pic>
        <p:nvPicPr>
          <p:cNvPr id="204" name="Рисунок 203" descr="Безимени-1.png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78179" y="3141659"/>
            <a:ext cx="351413" cy="484949"/>
          </a:xfrm>
          <a:prstGeom prst="rect">
            <a:avLst/>
          </a:prstGeom>
        </p:spPr>
      </p:pic>
      <p:pic>
        <p:nvPicPr>
          <p:cNvPr id="205" name="Рисунок 204" descr="Безимени-2.png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80631" y="3141658"/>
            <a:ext cx="329451" cy="326222"/>
          </a:xfrm>
          <a:prstGeom prst="rect">
            <a:avLst/>
          </a:prstGeom>
        </p:spPr>
      </p:pic>
      <p:pic>
        <p:nvPicPr>
          <p:cNvPr id="61556" name="Рисунок 3" descr="Безимени-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125" y="1928813"/>
            <a:ext cx="8064500" cy="308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Овал 76"/>
          <p:cNvSpPr/>
          <p:nvPr/>
        </p:nvSpPr>
        <p:spPr>
          <a:xfrm>
            <a:off x="4765675" y="3324225"/>
            <a:ext cx="71438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5143500" y="3309938"/>
            <a:ext cx="71438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0" name="Овал 99"/>
          <p:cNvSpPr/>
          <p:nvPr/>
        </p:nvSpPr>
        <p:spPr>
          <a:xfrm>
            <a:off x="6040438" y="3325813"/>
            <a:ext cx="71437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9" name="Овал 128"/>
          <p:cNvSpPr/>
          <p:nvPr/>
        </p:nvSpPr>
        <p:spPr>
          <a:xfrm>
            <a:off x="2743200" y="3294063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2863850" y="3225800"/>
            <a:ext cx="71438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3241675" y="3211513"/>
            <a:ext cx="71438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3863975" y="3238500"/>
            <a:ext cx="71438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4506913" y="3238500"/>
            <a:ext cx="71437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4956175" y="3154363"/>
            <a:ext cx="71438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5786438" y="3238500"/>
            <a:ext cx="71437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9" name="Овал 98"/>
          <p:cNvSpPr/>
          <p:nvPr/>
        </p:nvSpPr>
        <p:spPr>
          <a:xfrm>
            <a:off x="5986463" y="3181350"/>
            <a:ext cx="71437" cy="71438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3" name="Овал 122"/>
          <p:cNvSpPr/>
          <p:nvPr/>
        </p:nvSpPr>
        <p:spPr>
          <a:xfrm>
            <a:off x="5141913" y="3167063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3486150" y="3252788"/>
            <a:ext cx="71438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4129088" y="3252788"/>
            <a:ext cx="71437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5408613" y="3252788"/>
            <a:ext cx="71437" cy="71437"/>
          </a:xfrm>
          <a:prstGeom prst="ellipse">
            <a:avLst/>
          </a:prstGeom>
          <a:solidFill>
            <a:srgbClr val="F0EA00"/>
          </a:solidFill>
          <a:ln>
            <a:solidFill>
              <a:srgbClr val="C2B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0" name="Овал 109"/>
          <p:cNvSpPr/>
          <p:nvPr/>
        </p:nvSpPr>
        <p:spPr>
          <a:xfrm>
            <a:off x="3065463" y="3255963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0" name="Овал 119"/>
          <p:cNvSpPr/>
          <p:nvPr/>
        </p:nvSpPr>
        <p:spPr>
          <a:xfrm>
            <a:off x="4321175" y="3249613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8" name="Овал 147"/>
          <p:cNvSpPr/>
          <p:nvPr/>
        </p:nvSpPr>
        <p:spPr>
          <a:xfrm>
            <a:off x="2857500" y="3500438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9" name="Овал 148"/>
          <p:cNvSpPr/>
          <p:nvPr/>
        </p:nvSpPr>
        <p:spPr>
          <a:xfrm>
            <a:off x="3000375" y="3643313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0" name="Овал 149"/>
          <p:cNvSpPr/>
          <p:nvPr/>
        </p:nvSpPr>
        <p:spPr>
          <a:xfrm>
            <a:off x="2786063" y="3786188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8" name="Овал 157"/>
          <p:cNvSpPr/>
          <p:nvPr/>
        </p:nvSpPr>
        <p:spPr>
          <a:xfrm>
            <a:off x="3124200" y="3800475"/>
            <a:ext cx="71438" cy="71438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9" name="Овал 158"/>
          <p:cNvSpPr/>
          <p:nvPr/>
        </p:nvSpPr>
        <p:spPr>
          <a:xfrm>
            <a:off x="3228975" y="3590925"/>
            <a:ext cx="71438" cy="71438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5" name="Овал 164"/>
          <p:cNvSpPr/>
          <p:nvPr/>
        </p:nvSpPr>
        <p:spPr>
          <a:xfrm>
            <a:off x="3429000" y="3500438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6" name="Овал 165"/>
          <p:cNvSpPr/>
          <p:nvPr/>
        </p:nvSpPr>
        <p:spPr>
          <a:xfrm>
            <a:off x="3571875" y="3643313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7" name="Овал 166"/>
          <p:cNvSpPr/>
          <p:nvPr/>
        </p:nvSpPr>
        <p:spPr>
          <a:xfrm>
            <a:off x="3357563" y="3786188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8" name="Овал 167"/>
          <p:cNvSpPr/>
          <p:nvPr/>
        </p:nvSpPr>
        <p:spPr>
          <a:xfrm>
            <a:off x="3695700" y="3800475"/>
            <a:ext cx="71438" cy="71438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9" name="Овал 168"/>
          <p:cNvSpPr/>
          <p:nvPr/>
        </p:nvSpPr>
        <p:spPr>
          <a:xfrm>
            <a:off x="3800475" y="3590925"/>
            <a:ext cx="71438" cy="71438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0" name="Овал 169"/>
          <p:cNvSpPr/>
          <p:nvPr/>
        </p:nvSpPr>
        <p:spPr>
          <a:xfrm>
            <a:off x="3986213" y="3500438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1" name="Овал 170"/>
          <p:cNvSpPr/>
          <p:nvPr/>
        </p:nvSpPr>
        <p:spPr>
          <a:xfrm>
            <a:off x="4129088" y="3643313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2" name="Овал 171"/>
          <p:cNvSpPr/>
          <p:nvPr/>
        </p:nvSpPr>
        <p:spPr>
          <a:xfrm>
            <a:off x="3914775" y="3786188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3" name="Овал 172"/>
          <p:cNvSpPr/>
          <p:nvPr/>
        </p:nvSpPr>
        <p:spPr>
          <a:xfrm>
            <a:off x="4252913" y="3800475"/>
            <a:ext cx="71437" cy="71438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" name="Овал 173"/>
          <p:cNvSpPr/>
          <p:nvPr/>
        </p:nvSpPr>
        <p:spPr>
          <a:xfrm>
            <a:off x="4357688" y="3590925"/>
            <a:ext cx="71437" cy="71438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5" name="Овал 174"/>
          <p:cNvSpPr/>
          <p:nvPr/>
        </p:nvSpPr>
        <p:spPr>
          <a:xfrm>
            <a:off x="4572000" y="3500438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6" name="Овал 175"/>
          <p:cNvSpPr/>
          <p:nvPr/>
        </p:nvSpPr>
        <p:spPr>
          <a:xfrm>
            <a:off x="4714875" y="3643313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7" name="Овал 176"/>
          <p:cNvSpPr/>
          <p:nvPr/>
        </p:nvSpPr>
        <p:spPr>
          <a:xfrm>
            <a:off x="4500563" y="3786188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8" name="Овал 177"/>
          <p:cNvSpPr/>
          <p:nvPr/>
        </p:nvSpPr>
        <p:spPr>
          <a:xfrm>
            <a:off x="4838700" y="3800475"/>
            <a:ext cx="71438" cy="71438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9" name="Овал 178"/>
          <p:cNvSpPr/>
          <p:nvPr/>
        </p:nvSpPr>
        <p:spPr>
          <a:xfrm>
            <a:off x="4943475" y="3590925"/>
            <a:ext cx="71438" cy="71438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0" name="Овал 179"/>
          <p:cNvSpPr/>
          <p:nvPr/>
        </p:nvSpPr>
        <p:spPr>
          <a:xfrm>
            <a:off x="5200650" y="3500438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1" name="Овал 180"/>
          <p:cNvSpPr/>
          <p:nvPr/>
        </p:nvSpPr>
        <p:spPr>
          <a:xfrm>
            <a:off x="5343525" y="3643313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2" name="Овал 181"/>
          <p:cNvSpPr/>
          <p:nvPr/>
        </p:nvSpPr>
        <p:spPr>
          <a:xfrm>
            <a:off x="5129213" y="3786188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3" name="Овал 182"/>
          <p:cNvSpPr/>
          <p:nvPr/>
        </p:nvSpPr>
        <p:spPr>
          <a:xfrm>
            <a:off x="5467350" y="3800475"/>
            <a:ext cx="71438" cy="71438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" name="Овал 183"/>
          <p:cNvSpPr/>
          <p:nvPr/>
        </p:nvSpPr>
        <p:spPr>
          <a:xfrm>
            <a:off x="5572125" y="3590925"/>
            <a:ext cx="71438" cy="71438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5" name="Овал 184"/>
          <p:cNvSpPr/>
          <p:nvPr/>
        </p:nvSpPr>
        <p:spPr>
          <a:xfrm>
            <a:off x="5786438" y="3500438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6" name="Овал 185"/>
          <p:cNvSpPr/>
          <p:nvPr/>
        </p:nvSpPr>
        <p:spPr>
          <a:xfrm>
            <a:off x="5929313" y="3643313"/>
            <a:ext cx="71437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7" name="Овал 186"/>
          <p:cNvSpPr/>
          <p:nvPr/>
        </p:nvSpPr>
        <p:spPr>
          <a:xfrm>
            <a:off x="5715000" y="3786188"/>
            <a:ext cx="71438" cy="71437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8" name="Овал 187"/>
          <p:cNvSpPr/>
          <p:nvPr/>
        </p:nvSpPr>
        <p:spPr>
          <a:xfrm>
            <a:off x="6053138" y="3800475"/>
            <a:ext cx="71437" cy="71438"/>
          </a:xfrm>
          <a:prstGeom prst="ellipse">
            <a:avLst/>
          </a:prstGeom>
          <a:solidFill>
            <a:srgbClr val="9BCAE1"/>
          </a:solidFill>
          <a:ln>
            <a:solidFill>
              <a:srgbClr val="3F9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6" name="Стрелка вправо 205"/>
          <p:cNvSpPr/>
          <p:nvPr/>
        </p:nvSpPr>
        <p:spPr>
          <a:xfrm>
            <a:off x="693738" y="3057525"/>
            <a:ext cx="447675" cy="142875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7" name="Стрелка вправо 206"/>
          <p:cNvSpPr/>
          <p:nvPr/>
        </p:nvSpPr>
        <p:spPr>
          <a:xfrm>
            <a:off x="7361238" y="2828925"/>
            <a:ext cx="447675" cy="142875"/>
          </a:xfrm>
          <a:prstGeom prst="rightArrow">
            <a:avLst/>
          </a:prstGeom>
          <a:solidFill>
            <a:srgbClr val="E7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8" name="Стрелка вправо 207"/>
          <p:cNvSpPr/>
          <p:nvPr/>
        </p:nvSpPr>
        <p:spPr>
          <a:xfrm>
            <a:off x="5049838" y="4810125"/>
            <a:ext cx="447675" cy="142875"/>
          </a:xfrm>
          <a:prstGeom prst="rightArrow">
            <a:avLst/>
          </a:prstGeom>
          <a:solidFill>
            <a:srgbClr val="3F9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Box 3"/>
          <p:cNvSpPr txBox="1">
            <a:spLocks noChangeArrowheads="1"/>
          </p:cNvSpPr>
          <p:nvPr/>
        </p:nvSpPr>
        <p:spPr bwMode="auto">
          <a:xfrm>
            <a:off x="642938" y="252413"/>
            <a:ext cx="7786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процесса диализа</a:t>
            </a:r>
          </a:p>
        </p:txBody>
      </p:sp>
      <p:grpSp>
        <p:nvGrpSpPr>
          <p:cNvPr id="63490" name="Группа 160"/>
          <p:cNvGrpSpPr>
            <a:grpSpLocks/>
          </p:cNvGrpSpPr>
          <p:nvPr/>
        </p:nvGrpSpPr>
        <p:grpSpPr bwMode="auto">
          <a:xfrm>
            <a:off x="500063" y="1928813"/>
            <a:ext cx="7931150" cy="2779712"/>
            <a:chOff x="500034" y="1928802"/>
            <a:chExt cx="7931883" cy="2779588"/>
          </a:xfrm>
        </p:grpSpPr>
        <p:grpSp>
          <p:nvGrpSpPr>
            <p:cNvPr id="63521" name="Группа 72"/>
            <p:cNvGrpSpPr>
              <a:grpSpLocks/>
            </p:cNvGrpSpPr>
            <p:nvPr/>
          </p:nvGrpSpPr>
          <p:grpSpPr bwMode="auto">
            <a:xfrm>
              <a:off x="500034" y="2285992"/>
              <a:ext cx="7858180" cy="2003536"/>
              <a:chOff x="1071538" y="2378348"/>
              <a:chExt cx="7000923" cy="1784968"/>
            </a:xfrm>
          </p:grpSpPr>
          <p:sp>
            <p:nvSpPr>
              <p:cNvPr id="67" name="Прямоугольник 66"/>
              <p:cNvSpPr/>
              <p:nvPr/>
            </p:nvSpPr>
            <p:spPr>
              <a:xfrm flipV="1">
                <a:off x="1071538" y="2751694"/>
                <a:ext cx="1428593" cy="142840"/>
              </a:xfrm>
              <a:prstGeom prst="rect">
                <a:avLst/>
              </a:prstGeom>
              <a:solidFill>
                <a:srgbClr val="9FD5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2500131" y="2429244"/>
                <a:ext cx="4291437" cy="1714077"/>
              </a:xfrm>
              <a:prstGeom prst="rect">
                <a:avLst/>
              </a:prstGeom>
              <a:solidFill>
                <a:srgbClr val="9FD5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 flipV="1">
                <a:off x="1071538" y="3686517"/>
                <a:ext cx="1428593" cy="142839"/>
              </a:xfrm>
              <a:prstGeom prst="rect">
                <a:avLst/>
              </a:prstGeom>
              <a:solidFill>
                <a:srgbClr val="9FD5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 flipV="1">
                <a:off x="6644466" y="2747452"/>
                <a:ext cx="1428593" cy="176781"/>
              </a:xfrm>
              <a:prstGeom prst="rect">
                <a:avLst/>
              </a:prstGeom>
              <a:solidFill>
                <a:srgbClr val="9FD5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 flipV="1">
                <a:off x="6644466" y="3652575"/>
                <a:ext cx="1428593" cy="176781"/>
              </a:xfrm>
              <a:prstGeom prst="rect">
                <a:avLst/>
              </a:prstGeom>
              <a:solidFill>
                <a:srgbClr val="9FD5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pic>
            <p:nvPicPr>
              <p:cNvPr id="63636" name="Рисунок 71" descr="Безимени-1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1539" y="2378348"/>
                <a:ext cx="7000922" cy="17849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3522" name="TextBox 6"/>
            <p:cNvSpPr txBox="1">
              <a:spLocks noChangeArrowheads="1"/>
            </p:cNvSpPr>
            <p:nvPr/>
          </p:nvSpPr>
          <p:spPr bwMode="auto">
            <a:xfrm>
              <a:off x="778703" y="2171634"/>
              <a:ext cx="86433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i="1">
                  <a:latin typeface="Calibri" pitchFamily="34" charset="0"/>
                </a:rPr>
                <a:t>Сырье</a:t>
              </a:r>
            </a:p>
          </p:txBody>
        </p:sp>
        <p:sp>
          <p:nvSpPr>
            <p:cNvPr id="63523" name="TextBox 7"/>
            <p:cNvSpPr txBox="1">
              <a:spLocks noChangeArrowheads="1"/>
            </p:cNvSpPr>
            <p:nvPr/>
          </p:nvSpPr>
          <p:spPr bwMode="auto">
            <a:xfrm>
              <a:off x="6929454" y="1928802"/>
              <a:ext cx="150246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000" i="1">
                  <a:latin typeface="Calibri" pitchFamily="34" charset="0"/>
                </a:rPr>
                <a:t>Очищенный</a:t>
              </a:r>
              <a:br>
                <a:rPr lang="ru-RU" sz="2000" i="1">
                  <a:latin typeface="Calibri" pitchFamily="34" charset="0"/>
                </a:rPr>
              </a:br>
              <a:r>
                <a:rPr lang="ru-RU" sz="2000" i="1">
                  <a:latin typeface="Calibri" pitchFamily="34" charset="0"/>
                </a:rPr>
                <a:t> продукт</a:t>
              </a:r>
            </a:p>
          </p:txBody>
        </p:sp>
        <p:sp>
          <p:nvSpPr>
            <p:cNvPr id="63524" name="TextBox 8"/>
            <p:cNvSpPr txBox="1">
              <a:spLocks noChangeArrowheads="1"/>
            </p:cNvSpPr>
            <p:nvPr/>
          </p:nvSpPr>
          <p:spPr bwMode="auto">
            <a:xfrm>
              <a:off x="7038622" y="4000504"/>
              <a:ext cx="131959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000" i="1">
                  <a:latin typeface="Calibri" pitchFamily="34" charset="0"/>
                </a:rPr>
                <a:t>Диализат</a:t>
              </a:r>
            </a:p>
            <a:p>
              <a:pPr algn="ctr"/>
              <a:r>
                <a:rPr lang="ru-RU" sz="2000" i="1">
                  <a:latin typeface="Calibri" pitchFamily="34" charset="0"/>
                </a:rPr>
                <a:t>(вода)</a:t>
              </a:r>
            </a:p>
          </p:txBody>
        </p:sp>
        <p:sp>
          <p:nvSpPr>
            <p:cNvPr id="90" name="Овал 89"/>
            <p:cNvSpPr>
              <a:spLocks noChangeAspect="1"/>
            </p:cNvSpPr>
            <p:nvPr/>
          </p:nvSpPr>
          <p:spPr>
            <a:xfrm>
              <a:off x="2195641" y="3122549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1" name="Овал 90"/>
            <p:cNvSpPr>
              <a:spLocks noChangeAspect="1"/>
            </p:cNvSpPr>
            <p:nvPr/>
          </p:nvSpPr>
          <p:spPr>
            <a:xfrm>
              <a:off x="2335354" y="2882846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2" name="Овал 91"/>
            <p:cNvSpPr>
              <a:spLocks noChangeAspect="1"/>
            </p:cNvSpPr>
            <p:nvPr/>
          </p:nvSpPr>
          <p:spPr>
            <a:xfrm>
              <a:off x="2152774" y="2649495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3" name="Овал 92"/>
            <p:cNvSpPr>
              <a:spLocks noChangeAspect="1"/>
            </p:cNvSpPr>
            <p:nvPr/>
          </p:nvSpPr>
          <p:spPr>
            <a:xfrm>
              <a:off x="2333765" y="2395506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4" name="Овал 93"/>
            <p:cNvSpPr>
              <a:spLocks noChangeAspect="1"/>
            </p:cNvSpPr>
            <p:nvPr/>
          </p:nvSpPr>
          <p:spPr>
            <a:xfrm>
              <a:off x="2468716" y="2627271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5" name="Овал 94"/>
            <p:cNvSpPr>
              <a:spLocks noChangeAspect="1"/>
            </p:cNvSpPr>
            <p:nvPr/>
          </p:nvSpPr>
          <p:spPr>
            <a:xfrm>
              <a:off x="2519521" y="3071751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6" name="Овал 95"/>
            <p:cNvSpPr>
              <a:spLocks noChangeAspect="1"/>
            </p:cNvSpPr>
            <p:nvPr/>
          </p:nvSpPr>
          <p:spPr>
            <a:xfrm>
              <a:off x="2659234" y="2855861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7" name="Овал 96"/>
            <p:cNvSpPr>
              <a:spLocks noChangeAspect="1"/>
            </p:cNvSpPr>
            <p:nvPr/>
          </p:nvSpPr>
          <p:spPr>
            <a:xfrm>
              <a:off x="2690986" y="2455828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8" name="Овал 97"/>
            <p:cNvSpPr>
              <a:spLocks noChangeAspect="1"/>
            </p:cNvSpPr>
            <p:nvPr/>
          </p:nvSpPr>
          <p:spPr>
            <a:xfrm>
              <a:off x="2903731" y="3155884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1" name="Овал 100"/>
            <p:cNvSpPr>
              <a:spLocks noChangeAspect="1"/>
            </p:cNvSpPr>
            <p:nvPr/>
          </p:nvSpPr>
          <p:spPr>
            <a:xfrm>
              <a:off x="3137115" y="2505038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2" name="Овал 101"/>
            <p:cNvSpPr>
              <a:spLocks noChangeAspect="1"/>
            </p:cNvSpPr>
            <p:nvPr/>
          </p:nvSpPr>
          <p:spPr>
            <a:xfrm>
              <a:off x="3094249" y="2871735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3" name="Овал 102"/>
            <p:cNvSpPr>
              <a:spLocks noChangeAspect="1"/>
            </p:cNvSpPr>
            <p:nvPr/>
          </p:nvSpPr>
          <p:spPr>
            <a:xfrm>
              <a:off x="3227611" y="3105087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5" name="Овал 104"/>
            <p:cNvSpPr>
              <a:spLocks noChangeAspect="1"/>
            </p:cNvSpPr>
            <p:nvPr/>
          </p:nvSpPr>
          <p:spPr>
            <a:xfrm>
              <a:off x="3456232" y="2573298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6" name="Овал 105"/>
            <p:cNvSpPr>
              <a:spLocks noChangeAspect="1"/>
            </p:cNvSpPr>
            <p:nvPr/>
          </p:nvSpPr>
          <p:spPr>
            <a:xfrm>
              <a:off x="3407015" y="2903484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8" name="Овал 107"/>
            <p:cNvSpPr>
              <a:spLocks noChangeAspect="1"/>
            </p:cNvSpPr>
            <p:nvPr/>
          </p:nvSpPr>
          <p:spPr>
            <a:xfrm>
              <a:off x="3726132" y="3014604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9" name="Овал 108"/>
            <p:cNvSpPr>
              <a:spLocks noChangeAspect="1"/>
            </p:cNvSpPr>
            <p:nvPr/>
          </p:nvSpPr>
          <p:spPr>
            <a:xfrm>
              <a:off x="4103992" y="2576473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0" name="Овал 109"/>
            <p:cNvSpPr>
              <a:spLocks noChangeAspect="1"/>
            </p:cNvSpPr>
            <p:nvPr/>
          </p:nvSpPr>
          <p:spPr>
            <a:xfrm>
              <a:off x="3807102" y="2617746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1" name="Овал 110"/>
            <p:cNvSpPr>
              <a:spLocks noChangeAspect="1"/>
            </p:cNvSpPr>
            <p:nvPr/>
          </p:nvSpPr>
          <p:spPr>
            <a:xfrm>
              <a:off x="4072239" y="3143185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2" name="Овал 111"/>
            <p:cNvSpPr>
              <a:spLocks noChangeAspect="1"/>
            </p:cNvSpPr>
            <p:nvPr/>
          </p:nvSpPr>
          <p:spPr>
            <a:xfrm>
              <a:off x="4429459" y="2478052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6" name="Овал 115"/>
            <p:cNvSpPr>
              <a:spLocks noChangeAspect="1"/>
            </p:cNvSpPr>
            <p:nvPr/>
          </p:nvSpPr>
          <p:spPr>
            <a:xfrm>
              <a:off x="4577111" y="2990792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7" name="Овал 116"/>
            <p:cNvSpPr>
              <a:spLocks noChangeAspect="1"/>
            </p:cNvSpPr>
            <p:nvPr/>
          </p:nvSpPr>
          <p:spPr>
            <a:xfrm>
              <a:off x="4262757" y="2906658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8" name="Овал 117"/>
            <p:cNvSpPr>
              <a:spLocks noChangeAspect="1"/>
            </p:cNvSpPr>
            <p:nvPr/>
          </p:nvSpPr>
          <p:spPr>
            <a:xfrm>
              <a:off x="4759690" y="2616158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2" name="Овал 121"/>
            <p:cNvSpPr>
              <a:spLocks noChangeAspect="1"/>
            </p:cNvSpPr>
            <p:nvPr/>
          </p:nvSpPr>
          <p:spPr>
            <a:xfrm>
              <a:off x="5024827" y="3043177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3" name="Овал 122"/>
            <p:cNvSpPr>
              <a:spLocks noChangeAspect="1"/>
            </p:cNvSpPr>
            <p:nvPr/>
          </p:nvSpPr>
          <p:spPr>
            <a:xfrm>
              <a:off x="5139138" y="2714579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5" name="Овал 124"/>
            <p:cNvSpPr>
              <a:spLocks noChangeAspect="1"/>
            </p:cNvSpPr>
            <p:nvPr/>
          </p:nvSpPr>
          <p:spPr>
            <a:xfrm>
              <a:off x="5282026" y="2409793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8" name="Овал 127"/>
            <p:cNvSpPr>
              <a:spLocks noChangeAspect="1"/>
            </p:cNvSpPr>
            <p:nvPr/>
          </p:nvSpPr>
          <p:spPr>
            <a:xfrm>
              <a:off x="5596380" y="2662194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0" name="Овал 129"/>
            <p:cNvSpPr>
              <a:spLocks noChangeAspect="1"/>
            </p:cNvSpPr>
            <p:nvPr/>
          </p:nvSpPr>
          <p:spPr>
            <a:xfrm>
              <a:off x="5982178" y="2916183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1" name="Овал 130"/>
            <p:cNvSpPr>
              <a:spLocks noChangeAspect="1"/>
            </p:cNvSpPr>
            <p:nvPr/>
          </p:nvSpPr>
          <p:spPr>
            <a:xfrm>
              <a:off x="6550555" y="3071751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6" name="Дуга 145"/>
            <p:cNvSpPr/>
            <p:nvPr/>
          </p:nvSpPr>
          <p:spPr>
            <a:xfrm rot="18408955">
              <a:off x="2285367" y="2572494"/>
              <a:ext cx="357171" cy="142888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7" name="Дуга 146"/>
            <p:cNvSpPr/>
            <p:nvPr/>
          </p:nvSpPr>
          <p:spPr>
            <a:xfrm rot="12820257">
              <a:off x="2683048" y="3063813"/>
              <a:ext cx="357221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0" name="Дуга 149"/>
            <p:cNvSpPr/>
            <p:nvPr/>
          </p:nvSpPr>
          <p:spPr>
            <a:xfrm rot="6979370">
              <a:off x="2163118" y="2656628"/>
              <a:ext cx="357172" cy="142888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1" name="Дуга 150"/>
            <p:cNvSpPr/>
            <p:nvPr/>
          </p:nvSpPr>
          <p:spPr>
            <a:xfrm rot="17768367">
              <a:off x="2952179" y="3169368"/>
              <a:ext cx="357171" cy="142888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2" name="Дуга 151"/>
            <p:cNvSpPr/>
            <p:nvPr/>
          </p:nvSpPr>
          <p:spPr>
            <a:xfrm rot="19084802">
              <a:off x="2851338" y="2863797"/>
              <a:ext cx="357221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3" name="Дуга 152"/>
            <p:cNvSpPr/>
            <p:nvPr/>
          </p:nvSpPr>
          <p:spPr>
            <a:xfrm>
              <a:off x="3232374" y="3111436"/>
              <a:ext cx="357221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4" name="Дуга 163"/>
            <p:cNvSpPr/>
            <p:nvPr/>
          </p:nvSpPr>
          <p:spPr>
            <a:xfrm rot="17018310">
              <a:off x="3515793" y="2921729"/>
              <a:ext cx="357171" cy="142888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5" name="Дуга 164"/>
            <p:cNvSpPr/>
            <p:nvPr/>
          </p:nvSpPr>
          <p:spPr>
            <a:xfrm rot="9169877">
              <a:off x="2870390" y="2358995"/>
              <a:ext cx="357221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6" name="Дуга 165"/>
            <p:cNvSpPr/>
            <p:nvPr/>
          </p:nvSpPr>
          <p:spPr>
            <a:xfrm rot="3119762">
              <a:off x="3136346" y="2604243"/>
              <a:ext cx="357171" cy="142888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7" name="Дуга 166"/>
            <p:cNvSpPr/>
            <p:nvPr/>
          </p:nvSpPr>
          <p:spPr>
            <a:xfrm rot="1586259">
              <a:off x="2032113" y="3003491"/>
              <a:ext cx="357221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8" name="Дуга 167"/>
            <p:cNvSpPr/>
            <p:nvPr/>
          </p:nvSpPr>
          <p:spPr>
            <a:xfrm>
              <a:off x="2483004" y="2730453"/>
              <a:ext cx="357221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9" name="Дуга 168"/>
            <p:cNvSpPr/>
            <p:nvPr/>
          </p:nvSpPr>
          <p:spPr>
            <a:xfrm rot="1898386">
              <a:off x="5226458" y="3082863"/>
              <a:ext cx="357221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0" name="Дуга 169"/>
            <p:cNvSpPr/>
            <p:nvPr/>
          </p:nvSpPr>
          <p:spPr>
            <a:xfrm rot="21251540">
              <a:off x="3391138" y="2470115"/>
              <a:ext cx="357221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1" name="Дуга 170"/>
            <p:cNvSpPr/>
            <p:nvPr/>
          </p:nvSpPr>
          <p:spPr>
            <a:xfrm rot="18408955">
              <a:off x="3842848" y="2543921"/>
              <a:ext cx="357171" cy="142888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2" name="Дуга 171"/>
            <p:cNvSpPr/>
            <p:nvPr/>
          </p:nvSpPr>
          <p:spPr>
            <a:xfrm rot="12820257">
              <a:off x="4307211" y="3132073"/>
              <a:ext cx="357220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3" name="Дуга 172"/>
            <p:cNvSpPr/>
            <p:nvPr/>
          </p:nvSpPr>
          <p:spPr>
            <a:xfrm rot="6979370">
              <a:off x="3788868" y="2724888"/>
              <a:ext cx="357171" cy="142888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4" name="Дуга 173"/>
            <p:cNvSpPr/>
            <p:nvPr/>
          </p:nvSpPr>
          <p:spPr>
            <a:xfrm rot="17768367">
              <a:off x="4577929" y="3237627"/>
              <a:ext cx="357172" cy="142888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5" name="Дуга 174"/>
            <p:cNvSpPr/>
            <p:nvPr/>
          </p:nvSpPr>
          <p:spPr>
            <a:xfrm rot="19084802">
              <a:off x="4475501" y="2932057"/>
              <a:ext cx="357220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6" name="Дуга 175"/>
            <p:cNvSpPr/>
            <p:nvPr/>
          </p:nvSpPr>
          <p:spPr>
            <a:xfrm>
              <a:off x="4856537" y="3179696"/>
              <a:ext cx="357220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7" name="Дуга 176"/>
            <p:cNvSpPr/>
            <p:nvPr/>
          </p:nvSpPr>
          <p:spPr>
            <a:xfrm rot="17018310">
              <a:off x="5147894" y="2904267"/>
              <a:ext cx="357172" cy="142888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8" name="Дуга 177"/>
            <p:cNvSpPr/>
            <p:nvPr/>
          </p:nvSpPr>
          <p:spPr>
            <a:xfrm rot="9169877">
              <a:off x="4465976" y="2492339"/>
              <a:ext cx="357220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9" name="Дуга 178"/>
            <p:cNvSpPr/>
            <p:nvPr/>
          </p:nvSpPr>
          <p:spPr>
            <a:xfrm rot="3119762">
              <a:off x="4762096" y="2672502"/>
              <a:ext cx="357172" cy="142888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0" name="Дуга 179"/>
            <p:cNvSpPr/>
            <p:nvPr/>
          </p:nvSpPr>
          <p:spPr>
            <a:xfrm rot="1586259">
              <a:off x="3656276" y="3071751"/>
              <a:ext cx="357220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2" name="Дуга 181"/>
            <p:cNvSpPr/>
            <p:nvPr/>
          </p:nvSpPr>
          <p:spPr>
            <a:xfrm rot="21251540">
              <a:off x="4864474" y="2446304"/>
              <a:ext cx="357221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3" name="Дуга 182"/>
            <p:cNvSpPr/>
            <p:nvPr/>
          </p:nvSpPr>
          <p:spPr>
            <a:xfrm rot="17018310">
              <a:off x="5489239" y="2931253"/>
              <a:ext cx="357171" cy="142888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4" name="Дуга 183"/>
            <p:cNvSpPr/>
            <p:nvPr/>
          </p:nvSpPr>
          <p:spPr>
            <a:xfrm rot="21251540">
              <a:off x="5364584" y="2446304"/>
              <a:ext cx="357220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5" name="Дуга 184"/>
            <p:cNvSpPr/>
            <p:nvPr/>
          </p:nvSpPr>
          <p:spPr>
            <a:xfrm rot="18408955">
              <a:off x="5816294" y="2553445"/>
              <a:ext cx="357171" cy="142888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6" name="Дуга 185"/>
            <p:cNvSpPr/>
            <p:nvPr/>
          </p:nvSpPr>
          <p:spPr>
            <a:xfrm rot="12820257">
              <a:off x="6280655" y="3141598"/>
              <a:ext cx="357221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7" name="Дуга 186"/>
            <p:cNvSpPr/>
            <p:nvPr/>
          </p:nvSpPr>
          <p:spPr>
            <a:xfrm rot="6979370">
              <a:off x="5732148" y="2705839"/>
              <a:ext cx="357171" cy="142888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8" name="Дуга 187"/>
            <p:cNvSpPr/>
            <p:nvPr/>
          </p:nvSpPr>
          <p:spPr>
            <a:xfrm rot="17768367">
              <a:off x="6549787" y="3247151"/>
              <a:ext cx="357172" cy="142888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9" name="Дуга 188"/>
            <p:cNvSpPr/>
            <p:nvPr/>
          </p:nvSpPr>
          <p:spPr>
            <a:xfrm rot="19084802">
              <a:off x="6448946" y="2941582"/>
              <a:ext cx="357221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0" name="Дуга 189"/>
            <p:cNvSpPr/>
            <p:nvPr/>
          </p:nvSpPr>
          <p:spPr>
            <a:xfrm>
              <a:off x="6766475" y="2782839"/>
              <a:ext cx="357221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1" name="Дуга 190"/>
            <p:cNvSpPr/>
            <p:nvPr/>
          </p:nvSpPr>
          <p:spPr>
            <a:xfrm rot="19032094">
              <a:off x="7203078" y="2808238"/>
              <a:ext cx="357220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2" name="Дуга 191"/>
            <p:cNvSpPr/>
            <p:nvPr/>
          </p:nvSpPr>
          <p:spPr>
            <a:xfrm rot="9169877">
              <a:off x="6371152" y="2358995"/>
              <a:ext cx="357220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4" name="Дуга 193"/>
            <p:cNvSpPr/>
            <p:nvPr/>
          </p:nvSpPr>
          <p:spPr>
            <a:xfrm rot="1586259">
              <a:off x="5629720" y="3081276"/>
              <a:ext cx="357221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5" name="Дуга 194"/>
            <p:cNvSpPr/>
            <p:nvPr/>
          </p:nvSpPr>
          <p:spPr>
            <a:xfrm>
              <a:off x="6080612" y="2808238"/>
              <a:ext cx="357221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7" name="Дуга 196"/>
            <p:cNvSpPr/>
            <p:nvPr/>
          </p:nvSpPr>
          <p:spPr>
            <a:xfrm rot="20592743">
              <a:off x="7558711" y="2808238"/>
              <a:ext cx="357220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8" name="Дуга 197"/>
            <p:cNvSpPr/>
            <p:nvPr/>
          </p:nvSpPr>
          <p:spPr>
            <a:xfrm rot="8131294">
              <a:off x="8050882" y="2638382"/>
              <a:ext cx="357220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9" name="Овал 198"/>
            <p:cNvSpPr>
              <a:spLocks noChangeAspect="1"/>
            </p:cNvSpPr>
            <p:nvPr/>
          </p:nvSpPr>
          <p:spPr>
            <a:xfrm>
              <a:off x="563540" y="2732041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0" name="Дуга 199"/>
            <p:cNvSpPr/>
            <p:nvPr/>
          </p:nvSpPr>
          <p:spPr>
            <a:xfrm rot="18408955">
              <a:off x="673111" y="2814578"/>
              <a:ext cx="357171" cy="141301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1" name="Овал 200"/>
            <p:cNvSpPr>
              <a:spLocks noChangeAspect="1"/>
            </p:cNvSpPr>
            <p:nvPr/>
          </p:nvSpPr>
          <p:spPr>
            <a:xfrm>
              <a:off x="1085875" y="2744741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2" name="Дуга 201"/>
            <p:cNvSpPr/>
            <p:nvPr/>
          </p:nvSpPr>
          <p:spPr>
            <a:xfrm rot="20889499">
              <a:off x="1174783" y="2786014"/>
              <a:ext cx="357221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3" name="Овал 202"/>
            <p:cNvSpPr>
              <a:spLocks noChangeAspect="1"/>
            </p:cNvSpPr>
            <p:nvPr/>
          </p:nvSpPr>
          <p:spPr>
            <a:xfrm>
              <a:off x="1695531" y="2732041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4" name="Дуга 203"/>
            <p:cNvSpPr/>
            <p:nvPr/>
          </p:nvSpPr>
          <p:spPr>
            <a:xfrm rot="10169666">
              <a:off x="1936854" y="2641557"/>
              <a:ext cx="357221" cy="142869"/>
            </a:xfrm>
            <a:prstGeom prst="arc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5" name="Овал 204"/>
            <p:cNvSpPr>
              <a:spLocks noChangeAspect="1"/>
            </p:cNvSpPr>
            <p:nvPr/>
          </p:nvSpPr>
          <p:spPr>
            <a:xfrm>
              <a:off x="2186115" y="4084531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6" name="Овал 205"/>
            <p:cNvSpPr>
              <a:spLocks noChangeAspect="1"/>
            </p:cNvSpPr>
            <p:nvPr/>
          </p:nvSpPr>
          <p:spPr>
            <a:xfrm>
              <a:off x="2325828" y="3844829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7" name="Овал 206"/>
            <p:cNvSpPr>
              <a:spLocks noChangeAspect="1"/>
            </p:cNvSpPr>
            <p:nvPr/>
          </p:nvSpPr>
          <p:spPr>
            <a:xfrm>
              <a:off x="2143248" y="3611477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8" name="Овал 207"/>
            <p:cNvSpPr>
              <a:spLocks noChangeAspect="1"/>
            </p:cNvSpPr>
            <p:nvPr/>
          </p:nvSpPr>
          <p:spPr>
            <a:xfrm>
              <a:off x="2324240" y="3357488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9" name="Овал 208"/>
            <p:cNvSpPr>
              <a:spLocks noChangeAspect="1"/>
            </p:cNvSpPr>
            <p:nvPr/>
          </p:nvSpPr>
          <p:spPr>
            <a:xfrm>
              <a:off x="2459190" y="3589253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0" name="Овал 209"/>
            <p:cNvSpPr>
              <a:spLocks noChangeAspect="1"/>
            </p:cNvSpPr>
            <p:nvPr/>
          </p:nvSpPr>
          <p:spPr>
            <a:xfrm>
              <a:off x="2509995" y="4033733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1" name="Овал 210"/>
            <p:cNvSpPr>
              <a:spLocks noChangeAspect="1"/>
            </p:cNvSpPr>
            <p:nvPr/>
          </p:nvSpPr>
          <p:spPr>
            <a:xfrm>
              <a:off x="2649708" y="3817843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2" name="Овал 211"/>
            <p:cNvSpPr>
              <a:spLocks noChangeAspect="1"/>
            </p:cNvSpPr>
            <p:nvPr/>
          </p:nvSpPr>
          <p:spPr>
            <a:xfrm>
              <a:off x="2681461" y="3417811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3" name="Овал 212"/>
            <p:cNvSpPr>
              <a:spLocks noChangeAspect="1"/>
            </p:cNvSpPr>
            <p:nvPr/>
          </p:nvSpPr>
          <p:spPr>
            <a:xfrm>
              <a:off x="2894205" y="4117866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4" name="Овал 213"/>
            <p:cNvSpPr>
              <a:spLocks noChangeAspect="1"/>
            </p:cNvSpPr>
            <p:nvPr/>
          </p:nvSpPr>
          <p:spPr>
            <a:xfrm>
              <a:off x="3127589" y="3467020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5" name="Овал 214"/>
            <p:cNvSpPr>
              <a:spLocks noChangeAspect="1"/>
            </p:cNvSpPr>
            <p:nvPr/>
          </p:nvSpPr>
          <p:spPr>
            <a:xfrm>
              <a:off x="3084723" y="3833717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6" name="Овал 215"/>
            <p:cNvSpPr>
              <a:spLocks noChangeAspect="1"/>
            </p:cNvSpPr>
            <p:nvPr/>
          </p:nvSpPr>
          <p:spPr>
            <a:xfrm>
              <a:off x="3218085" y="4067069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7" name="Овал 216"/>
            <p:cNvSpPr>
              <a:spLocks noChangeAspect="1"/>
            </p:cNvSpPr>
            <p:nvPr/>
          </p:nvSpPr>
          <p:spPr>
            <a:xfrm>
              <a:off x="3446706" y="3535280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8" name="Овал 217"/>
            <p:cNvSpPr>
              <a:spLocks noChangeAspect="1"/>
            </p:cNvSpPr>
            <p:nvPr/>
          </p:nvSpPr>
          <p:spPr>
            <a:xfrm>
              <a:off x="3397489" y="3865466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9" name="Овал 218"/>
            <p:cNvSpPr>
              <a:spLocks noChangeAspect="1"/>
            </p:cNvSpPr>
            <p:nvPr/>
          </p:nvSpPr>
          <p:spPr>
            <a:xfrm>
              <a:off x="3716606" y="3976586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0" name="Овал 219"/>
            <p:cNvSpPr>
              <a:spLocks noChangeAspect="1"/>
            </p:cNvSpPr>
            <p:nvPr/>
          </p:nvSpPr>
          <p:spPr>
            <a:xfrm>
              <a:off x="4094466" y="3538455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1" name="Овал 220"/>
            <p:cNvSpPr>
              <a:spLocks noChangeAspect="1"/>
            </p:cNvSpPr>
            <p:nvPr/>
          </p:nvSpPr>
          <p:spPr>
            <a:xfrm>
              <a:off x="3797576" y="3579728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2" name="Овал 221"/>
            <p:cNvSpPr>
              <a:spLocks noChangeAspect="1"/>
            </p:cNvSpPr>
            <p:nvPr/>
          </p:nvSpPr>
          <p:spPr>
            <a:xfrm>
              <a:off x="4062713" y="4105167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3" name="Овал 222"/>
            <p:cNvSpPr>
              <a:spLocks noChangeAspect="1"/>
            </p:cNvSpPr>
            <p:nvPr/>
          </p:nvSpPr>
          <p:spPr>
            <a:xfrm>
              <a:off x="4419933" y="3440035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4" name="Овал 223"/>
            <p:cNvSpPr>
              <a:spLocks noChangeAspect="1"/>
            </p:cNvSpPr>
            <p:nvPr/>
          </p:nvSpPr>
          <p:spPr>
            <a:xfrm>
              <a:off x="4567585" y="3952774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5" name="Овал 224"/>
            <p:cNvSpPr>
              <a:spLocks noChangeAspect="1"/>
            </p:cNvSpPr>
            <p:nvPr/>
          </p:nvSpPr>
          <p:spPr>
            <a:xfrm>
              <a:off x="4253231" y="3868640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6" name="Овал 225"/>
            <p:cNvSpPr>
              <a:spLocks noChangeAspect="1"/>
            </p:cNvSpPr>
            <p:nvPr/>
          </p:nvSpPr>
          <p:spPr>
            <a:xfrm>
              <a:off x="4750164" y="3578140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7" name="Овал 226"/>
            <p:cNvSpPr>
              <a:spLocks noChangeAspect="1"/>
            </p:cNvSpPr>
            <p:nvPr/>
          </p:nvSpPr>
          <p:spPr>
            <a:xfrm>
              <a:off x="5015301" y="4005159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8" name="Овал 227"/>
            <p:cNvSpPr>
              <a:spLocks noChangeAspect="1"/>
            </p:cNvSpPr>
            <p:nvPr/>
          </p:nvSpPr>
          <p:spPr>
            <a:xfrm>
              <a:off x="5129612" y="3676561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9" name="Овал 228"/>
            <p:cNvSpPr>
              <a:spLocks noChangeAspect="1"/>
            </p:cNvSpPr>
            <p:nvPr/>
          </p:nvSpPr>
          <p:spPr>
            <a:xfrm>
              <a:off x="5272500" y="3371775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0" name="Овал 229"/>
            <p:cNvSpPr>
              <a:spLocks noChangeAspect="1"/>
            </p:cNvSpPr>
            <p:nvPr/>
          </p:nvSpPr>
          <p:spPr>
            <a:xfrm>
              <a:off x="5523348" y="3633701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1" name="Овал 230"/>
            <p:cNvSpPr>
              <a:spLocks noChangeAspect="1"/>
            </p:cNvSpPr>
            <p:nvPr/>
          </p:nvSpPr>
          <p:spPr>
            <a:xfrm>
              <a:off x="5751969" y="4046433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2" name="Овал 231"/>
            <p:cNvSpPr>
              <a:spLocks noChangeAspect="1"/>
            </p:cNvSpPr>
            <p:nvPr/>
          </p:nvSpPr>
          <p:spPr>
            <a:xfrm>
              <a:off x="6277480" y="3890864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3" name="Овал 232"/>
            <p:cNvSpPr>
              <a:spLocks noChangeAspect="1"/>
            </p:cNvSpPr>
            <p:nvPr/>
          </p:nvSpPr>
          <p:spPr>
            <a:xfrm>
              <a:off x="5961539" y="3579728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4" name="Овал 233"/>
            <p:cNvSpPr>
              <a:spLocks noChangeAspect="1"/>
            </p:cNvSpPr>
            <p:nvPr/>
          </p:nvSpPr>
          <p:spPr>
            <a:xfrm>
              <a:off x="6572782" y="3500357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5" name="Овал 234"/>
            <p:cNvSpPr>
              <a:spLocks noChangeAspect="1"/>
            </p:cNvSpPr>
            <p:nvPr/>
          </p:nvSpPr>
          <p:spPr>
            <a:xfrm>
              <a:off x="642922" y="3786094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6" name="Овал 235"/>
            <p:cNvSpPr>
              <a:spLocks noChangeAspect="1"/>
            </p:cNvSpPr>
            <p:nvPr/>
          </p:nvSpPr>
          <p:spPr>
            <a:xfrm>
              <a:off x="1023957" y="3781331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/>
                <a:t> </a:t>
              </a:r>
              <a:endParaRPr lang="ru-RU" dirty="0"/>
            </a:p>
          </p:txBody>
        </p:sp>
        <p:sp>
          <p:nvSpPr>
            <p:cNvPr id="237" name="Овал 236"/>
            <p:cNvSpPr>
              <a:spLocks noChangeAspect="1"/>
            </p:cNvSpPr>
            <p:nvPr/>
          </p:nvSpPr>
          <p:spPr>
            <a:xfrm>
              <a:off x="1457384" y="3786094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8" name="Овал 237"/>
            <p:cNvSpPr>
              <a:spLocks noChangeAspect="1"/>
            </p:cNvSpPr>
            <p:nvPr/>
          </p:nvSpPr>
          <p:spPr>
            <a:xfrm>
              <a:off x="1838420" y="3778156"/>
              <a:ext cx="101609" cy="101595"/>
            </a:xfrm>
            <a:prstGeom prst="ellipse">
              <a:avLst/>
            </a:prstGeom>
            <a:solidFill>
              <a:srgbClr val="F0EA00"/>
            </a:solidFill>
            <a:ln>
              <a:solidFill>
                <a:srgbClr val="C2B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63" name="Стрелка вправо 162"/>
          <p:cNvSpPr/>
          <p:nvPr/>
        </p:nvSpPr>
        <p:spPr>
          <a:xfrm>
            <a:off x="2165350" y="2593975"/>
            <a:ext cx="785813" cy="428625"/>
          </a:xfrm>
          <a:prstGeom prst="rightArrow">
            <a:avLst/>
          </a:prstGeom>
          <a:solidFill>
            <a:srgbClr val="519FE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3" name="Стрелка вправо 192"/>
          <p:cNvSpPr/>
          <p:nvPr/>
        </p:nvSpPr>
        <p:spPr>
          <a:xfrm rot="10800000">
            <a:off x="6021388" y="3576638"/>
            <a:ext cx="785812" cy="428625"/>
          </a:xfrm>
          <a:prstGeom prst="rightArrow">
            <a:avLst/>
          </a:prstGeom>
          <a:solidFill>
            <a:srgbClr val="519FE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6" name="Стрелка вправо 195"/>
          <p:cNvSpPr/>
          <p:nvPr/>
        </p:nvSpPr>
        <p:spPr>
          <a:xfrm>
            <a:off x="925513" y="2943225"/>
            <a:ext cx="428625" cy="155575"/>
          </a:xfrm>
          <a:prstGeom prst="rightArrow">
            <a:avLst/>
          </a:prstGeom>
          <a:solidFill>
            <a:srgbClr val="519FE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7" name="Стрелка вправо 246"/>
          <p:cNvSpPr/>
          <p:nvPr/>
        </p:nvSpPr>
        <p:spPr>
          <a:xfrm>
            <a:off x="7350125" y="2941638"/>
            <a:ext cx="430213" cy="155575"/>
          </a:xfrm>
          <a:prstGeom prst="rightArrow">
            <a:avLst/>
          </a:prstGeom>
          <a:solidFill>
            <a:srgbClr val="519FE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8" name="Стрелка вправо 247"/>
          <p:cNvSpPr/>
          <p:nvPr/>
        </p:nvSpPr>
        <p:spPr>
          <a:xfrm rot="10800000">
            <a:off x="7350125" y="3543300"/>
            <a:ext cx="430213" cy="155575"/>
          </a:xfrm>
          <a:prstGeom prst="rightArrow">
            <a:avLst/>
          </a:prstGeom>
          <a:solidFill>
            <a:srgbClr val="519FE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9" name="Стрелка вправо 248"/>
          <p:cNvSpPr/>
          <p:nvPr/>
        </p:nvSpPr>
        <p:spPr>
          <a:xfrm rot="10800000">
            <a:off x="925513" y="3554413"/>
            <a:ext cx="428625" cy="155575"/>
          </a:xfrm>
          <a:prstGeom prst="rightArrow">
            <a:avLst/>
          </a:prstGeom>
          <a:solidFill>
            <a:srgbClr val="519FE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50" name="Рисунок 249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07926" y="3086096"/>
            <a:ext cx="351413" cy="484949"/>
          </a:xfrm>
          <a:prstGeom prst="rect">
            <a:avLst/>
          </a:prstGeom>
        </p:spPr>
      </p:pic>
      <p:pic>
        <p:nvPicPr>
          <p:cNvPr id="255" name="Рисунок 254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10378" y="3086095"/>
            <a:ext cx="329451" cy="326222"/>
          </a:xfrm>
          <a:prstGeom prst="rect">
            <a:avLst/>
          </a:prstGeom>
        </p:spPr>
      </p:pic>
      <p:pic>
        <p:nvPicPr>
          <p:cNvPr id="256" name="Рисунок 255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78390" y="3086096"/>
            <a:ext cx="351413" cy="484949"/>
          </a:xfrm>
          <a:prstGeom prst="rect">
            <a:avLst/>
          </a:prstGeom>
        </p:spPr>
      </p:pic>
      <p:pic>
        <p:nvPicPr>
          <p:cNvPr id="257" name="Рисунок 256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80842" y="3086095"/>
            <a:ext cx="329451" cy="326222"/>
          </a:xfrm>
          <a:prstGeom prst="rect">
            <a:avLst/>
          </a:prstGeom>
        </p:spPr>
      </p:pic>
      <p:pic>
        <p:nvPicPr>
          <p:cNvPr id="258" name="Рисунок 257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55653" y="3086096"/>
            <a:ext cx="351413" cy="484949"/>
          </a:xfrm>
          <a:prstGeom prst="rect">
            <a:avLst/>
          </a:prstGeom>
        </p:spPr>
      </p:pic>
      <p:pic>
        <p:nvPicPr>
          <p:cNvPr id="259" name="Рисунок 258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58105" y="3086095"/>
            <a:ext cx="329451" cy="326222"/>
          </a:xfrm>
          <a:prstGeom prst="rect">
            <a:avLst/>
          </a:prstGeom>
        </p:spPr>
      </p:pic>
      <p:pic>
        <p:nvPicPr>
          <p:cNvPr id="260" name="Рисунок 259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27128" y="3086096"/>
            <a:ext cx="351413" cy="484949"/>
          </a:xfrm>
          <a:prstGeom prst="rect">
            <a:avLst/>
          </a:prstGeom>
        </p:spPr>
      </p:pic>
      <p:pic>
        <p:nvPicPr>
          <p:cNvPr id="261" name="Рисунок 260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29580" y="3086095"/>
            <a:ext cx="329451" cy="326222"/>
          </a:xfrm>
          <a:prstGeom prst="rect">
            <a:avLst/>
          </a:prstGeom>
        </p:spPr>
      </p:pic>
      <p:pic>
        <p:nvPicPr>
          <p:cNvPr id="262" name="Рисунок 261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03372" y="3014658"/>
            <a:ext cx="351413" cy="484949"/>
          </a:xfrm>
          <a:prstGeom prst="rect">
            <a:avLst/>
          </a:prstGeom>
        </p:spPr>
      </p:pic>
      <p:pic>
        <p:nvPicPr>
          <p:cNvPr id="263" name="Рисунок 262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05824" y="3086095"/>
            <a:ext cx="329451" cy="326222"/>
          </a:xfrm>
          <a:prstGeom prst="rect">
            <a:avLst/>
          </a:prstGeom>
        </p:spPr>
      </p:pic>
      <p:pic>
        <p:nvPicPr>
          <p:cNvPr id="264" name="Рисунок 263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74840" y="3014658"/>
            <a:ext cx="351413" cy="484949"/>
          </a:xfrm>
          <a:prstGeom prst="rect">
            <a:avLst/>
          </a:prstGeom>
        </p:spPr>
      </p:pic>
      <p:pic>
        <p:nvPicPr>
          <p:cNvPr id="265" name="Рисунок 264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77292" y="3014657"/>
            <a:ext cx="329451" cy="326222"/>
          </a:xfrm>
          <a:prstGeom prst="rect">
            <a:avLst/>
          </a:prstGeom>
        </p:spPr>
      </p:pic>
      <p:pic>
        <p:nvPicPr>
          <p:cNvPr id="266" name="Рисунок 265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55840" y="3014658"/>
            <a:ext cx="351413" cy="484949"/>
          </a:xfrm>
          <a:prstGeom prst="rect">
            <a:avLst/>
          </a:prstGeom>
        </p:spPr>
      </p:pic>
      <p:pic>
        <p:nvPicPr>
          <p:cNvPr id="267" name="Рисунок 266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58292" y="3014657"/>
            <a:ext cx="329451" cy="326222"/>
          </a:xfrm>
          <a:prstGeom prst="rect">
            <a:avLst/>
          </a:prstGeom>
        </p:spPr>
      </p:pic>
      <p:pic>
        <p:nvPicPr>
          <p:cNvPr id="268" name="Рисунок 267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2553" y="3014658"/>
            <a:ext cx="351413" cy="484949"/>
          </a:xfrm>
          <a:prstGeom prst="rect">
            <a:avLst/>
          </a:prstGeom>
        </p:spPr>
      </p:pic>
      <p:pic>
        <p:nvPicPr>
          <p:cNvPr id="269" name="Рисунок 268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5005" y="3014657"/>
            <a:ext cx="329451" cy="326222"/>
          </a:xfrm>
          <a:prstGeom prst="rect">
            <a:avLst/>
          </a:prstGeom>
        </p:spPr>
      </p:pic>
      <p:pic>
        <p:nvPicPr>
          <p:cNvPr id="270" name="Рисунок 269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13078" y="3014658"/>
            <a:ext cx="351413" cy="484949"/>
          </a:xfrm>
          <a:prstGeom prst="rect">
            <a:avLst/>
          </a:prstGeom>
        </p:spPr>
      </p:pic>
      <p:pic>
        <p:nvPicPr>
          <p:cNvPr id="271" name="Рисунок 270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15530" y="3014657"/>
            <a:ext cx="329451" cy="326222"/>
          </a:xfrm>
          <a:prstGeom prst="rect">
            <a:avLst/>
          </a:prstGeom>
        </p:spPr>
      </p:pic>
      <p:pic>
        <p:nvPicPr>
          <p:cNvPr id="272" name="Рисунок 271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84553" y="3014658"/>
            <a:ext cx="351413" cy="484949"/>
          </a:xfrm>
          <a:prstGeom prst="rect">
            <a:avLst/>
          </a:prstGeom>
        </p:spPr>
      </p:pic>
      <p:pic>
        <p:nvPicPr>
          <p:cNvPr id="273" name="Рисунок 272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87005" y="3014657"/>
            <a:ext cx="329451" cy="326222"/>
          </a:xfrm>
          <a:prstGeom prst="rect">
            <a:avLst/>
          </a:prstGeom>
        </p:spPr>
      </p:pic>
      <p:pic>
        <p:nvPicPr>
          <p:cNvPr id="274" name="Рисунок 273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65553" y="3014658"/>
            <a:ext cx="351413" cy="484949"/>
          </a:xfrm>
          <a:prstGeom prst="rect">
            <a:avLst/>
          </a:prstGeom>
        </p:spPr>
      </p:pic>
      <p:pic>
        <p:nvPicPr>
          <p:cNvPr id="275" name="Рисунок 274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68005" y="3014657"/>
            <a:ext cx="329451" cy="326222"/>
          </a:xfrm>
          <a:prstGeom prst="rect">
            <a:avLst/>
          </a:prstGeom>
        </p:spPr>
      </p:pic>
      <p:pic>
        <p:nvPicPr>
          <p:cNvPr id="276" name="Рисунок 275" descr="Безимени-1.png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41791" y="3014658"/>
            <a:ext cx="351413" cy="484949"/>
          </a:xfrm>
          <a:prstGeom prst="rect">
            <a:avLst/>
          </a:prstGeom>
        </p:spPr>
      </p:pic>
      <p:pic>
        <p:nvPicPr>
          <p:cNvPr id="277" name="Рисунок 276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44243" y="3014657"/>
            <a:ext cx="329451" cy="32622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9334E-6 L 0.43316 0.0018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58002E-6 L -0.44427 3.58002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9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929313" y="2071688"/>
            <a:ext cx="2419350" cy="27146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928813" y="2051050"/>
            <a:ext cx="500062" cy="27146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539" name="TextBox 3"/>
          <p:cNvSpPr txBox="1">
            <a:spLocks noChangeArrowheads="1"/>
          </p:cNvSpPr>
          <p:nvPr/>
        </p:nvSpPr>
        <p:spPr bwMode="auto">
          <a:xfrm>
            <a:off x="642938" y="252413"/>
            <a:ext cx="7786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двух типов жидких мембран</a:t>
            </a:r>
          </a:p>
        </p:txBody>
      </p:sp>
      <p:pic>
        <p:nvPicPr>
          <p:cNvPr id="65540" name="Рисунок 4" descr="Безимени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513" y="2011363"/>
            <a:ext cx="3511550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Рисунок 5" descr="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3" y="2011363"/>
            <a:ext cx="4500562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2" name="TextBox 6"/>
          <p:cNvSpPr txBox="1">
            <a:spLocks noChangeArrowheads="1"/>
          </p:cNvSpPr>
          <p:nvPr/>
        </p:nvSpPr>
        <p:spPr bwMode="auto">
          <a:xfrm>
            <a:off x="642938" y="3214688"/>
            <a:ext cx="923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Фаза 1</a:t>
            </a:r>
          </a:p>
        </p:txBody>
      </p:sp>
      <p:sp>
        <p:nvSpPr>
          <p:cNvPr id="65543" name="TextBox 7"/>
          <p:cNvSpPr txBox="1">
            <a:spLocks noChangeArrowheads="1"/>
          </p:cNvSpPr>
          <p:nvPr/>
        </p:nvSpPr>
        <p:spPr bwMode="auto">
          <a:xfrm>
            <a:off x="2714625" y="3214688"/>
            <a:ext cx="923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Фаза 2</a:t>
            </a:r>
          </a:p>
        </p:txBody>
      </p:sp>
      <p:sp>
        <p:nvSpPr>
          <p:cNvPr id="65544" name="TextBox 8"/>
          <p:cNvSpPr txBox="1">
            <a:spLocks noChangeArrowheads="1"/>
          </p:cNvSpPr>
          <p:nvPr/>
        </p:nvSpPr>
        <p:spPr bwMode="auto">
          <a:xfrm>
            <a:off x="4643438" y="3214688"/>
            <a:ext cx="923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Фаза 1</a:t>
            </a:r>
          </a:p>
        </p:txBody>
      </p:sp>
      <p:sp>
        <p:nvSpPr>
          <p:cNvPr id="65545" name="TextBox 9"/>
          <p:cNvSpPr txBox="1">
            <a:spLocks noChangeArrowheads="1"/>
          </p:cNvSpPr>
          <p:nvPr/>
        </p:nvSpPr>
        <p:spPr bwMode="auto">
          <a:xfrm>
            <a:off x="6643688" y="3214688"/>
            <a:ext cx="923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Фаза 2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1857375" y="2428875"/>
            <a:ext cx="785813" cy="357188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1857375" y="3214688"/>
            <a:ext cx="785813" cy="357187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1857375" y="4000500"/>
            <a:ext cx="785813" cy="357188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5786438" y="3286125"/>
            <a:ext cx="642937" cy="292100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10800000">
            <a:off x="7750175" y="3295650"/>
            <a:ext cx="642938" cy="292100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5400000">
            <a:off x="6755606" y="2337594"/>
            <a:ext cx="642938" cy="292100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16200000">
            <a:off x="6800850" y="4256088"/>
            <a:ext cx="590550" cy="292100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2350753">
            <a:off x="6038850" y="2635250"/>
            <a:ext cx="642938" cy="292100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13322083">
            <a:off x="7464425" y="3957638"/>
            <a:ext cx="642938" cy="292100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7976275">
            <a:off x="7465219" y="2605882"/>
            <a:ext cx="642937" cy="292100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18991748">
            <a:off x="6040438" y="3973513"/>
            <a:ext cx="642937" cy="292100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Рисунок 190" descr="струя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4125" y="1357313"/>
            <a:ext cx="85725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" name="Рисунок 189" descr="струя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4125" y="1857375"/>
            <a:ext cx="7143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349625" y="3857625"/>
            <a:ext cx="2500313" cy="3500438"/>
          </a:xfrm>
          <a:prstGeom prst="rect">
            <a:avLst/>
          </a:prstGeom>
          <a:solidFill>
            <a:srgbClr val="FF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7588" name="TextBox 3"/>
          <p:cNvSpPr txBox="1">
            <a:spLocks noChangeArrowheads="1"/>
          </p:cNvSpPr>
          <p:nvPr/>
        </p:nvSpPr>
        <p:spPr bwMode="auto">
          <a:xfrm>
            <a:off x="214313" y="428625"/>
            <a:ext cx="8786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Приготовление эмульсионной жидкой мембраны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49625" y="3857625"/>
            <a:ext cx="2428875" cy="3500438"/>
          </a:xfrm>
          <a:prstGeom prst="rect">
            <a:avLst/>
          </a:prstGeom>
          <a:solidFill>
            <a:srgbClr val="99CCFF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8" name="Прямоугольник 177"/>
          <p:cNvSpPr/>
          <p:nvPr/>
        </p:nvSpPr>
        <p:spPr>
          <a:xfrm>
            <a:off x="3344863" y="2740025"/>
            <a:ext cx="2447925" cy="2643188"/>
          </a:xfrm>
          <a:prstGeom prst="rect">
            <a:avLst/>
          </a:prstGeom>
          <a:solidFill>
            <a:srgbClr val="A3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9" name="AutoShape 12"/>
          <p:cNvSpPr>
            <a:spLocks noChangeArrowheads="1"/>
          </p:cNvSpPr>
          <p:nvPr/>
        </p:nvSpPr>
        <p:spPr bwMode="auto">
          <a:xfrm rot="417664" flipH="1">
            <a:off x="3940175" y="1939925"/>
            <a:ext cx="1109663" cy="433388"/>
          </a:xfrm>
          <a:prstGeom prst="curvedUpArrow">
            <a:avLst>
              <a:gd name="adj1" fmla="val 15019"/>
              <a:gd name="adj2" fmla="val 109423"/>
              <a:gd name="adj3" fmla="val 33333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0" name="Line 78"/>
          <p:cNvSpPr>
            <a:spLocks noChangeShapeType="1"/>
          </p:cNvSpPr>
          <p:nvPr/>
        </p:nvSpPr>
        <p:spPr bwMode="auto">
          <a:xfrm flipH="1" flipV="1">
            <a:off x="4564063" y="1714500"/>
            <a:ext cx="25400" cy="2946400"/>
          </a:xfrm>
          <a:prstGeom prst="lin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32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181" name="Рисунок 180" descr="мешалка копия.png"/>
          <p:cNvPicPr>
            <a:picLocks noChangeAspect="1"/>
          </p:cNvPicPr>
          <p:nvPr/>
        </p:nvPicPr>
        <p:blipFill>
          <a:blip r:embed="rId5">
            <a:lum bright="30000"/>
          </a:blip>
          <a:srcRect/>
          <a:stretch>
            <a:fillRect/>
          </a:stretch>
        </p:blipFill>
        <p:spPr bwMode="auto">
          <a:xfrm>
            <a:off x="4081463" y="4294188"/>
            <a:ext cx="10001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" name="Рисунок 181" descr="мешалка кя.png"/>
          <p:cNvPicPr>
            <a:picLocks noChangeAspect="1"/>
          </p:cNvPicPr>
          <p:nvPr/>
        </p:nvPicPr>
        <p:blipFill>
          <a:blip r:embed="rId6">
            <a:lum bright="30000"/>
          </a:blip>
          <a:srcRect/>
          <a:stretch>
            <a:fillRect/>
          </a:stretch>
        </p:blipFill>
        <p:spPr bwMode="auto">
          <a:xfrm>
            <a:off x="4243388" y="4289425"/>
            <a:ext cx="682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" name="Полилиния 192"/>
          <p:cNvSpPr/>
          <p:nvPr/>
        </p:nvSpPr>
        <p:spPr>
          <a:xfrm>
            <a:off x="2992438" y="5013325"/>
            <a:ext cx="3097212" cy="1987550"/>
          </a:xfrm>
          <a:custGeom>
            <a:avLst/>
            <a:gdLst>
              <a:gd name="connsiteX0" fmla="*/ 316992 w 3096768"/>
              <a:gd name="connsiteY0" fmla="*/ 60960 h 1987296"/>
              <a:gd name="connsiteX1" fmla="*/ 524256 w 3096768"/>
              <a:gd name="connsiteY1" fmla="*/ 280416 h 1987296"/>
              <a:gd name="connsiteX2" fmla="*/ 902208 w 3096768"/>
              <a:gd name="connsiteY2" fmla="*/ 316992 h 1987296"/>
              <a:gd name="connsiteX3" fmla="*/ 2414016 w 3096768"/>
              <a:gd name="connsiteY3" fmla="*/ 316992 h 1987296"/>
              <a:gd name="connsiteX4" fmla="*/ 2657856 w 3096768"/>
              <a:gd name="connsiteY4" fmla="*/ 219456 h 1987296"/>
              <a:gd name="connsiteX5" fmla="*/ 2779776 w 3096768"/>
              <a:gd name="connsiteY5" fmla="*/ 12192 h 1987296"/>
              <a:gd name="connsiteX6" fmla="*/ 3096768 w 3096768"/>
              <a:gd name="connsiteY6" fmla="*/ 36576 h 1987296"/>
              <a:gd name="connsiteX7" fmla="*/ 3096768 w 3096768"/>
              <a:gd name="connsiteY7" fmla="*/ 1962912 h 1987296"/>
              <a:gd name="connsiteX8" fmla="*/ 12192 w 3096768"/>
              <a:gd name="connsiteY8" fmla="*/ 1987296 h 1987296"/>
              <a:gd name="connsiteX9" fmla="*/ 0 w 3096768"/>
              <a:gd name="connsiteY9" fmla="*/ 0 h 1987296"/>
              <a:gd name="connsiteX10" fmla="*/ 304800 w 3096768"/>
              <a:gd name="connsiteY10" fmla="*/ 12192 h 1987296"/>
              <a:gd name="connsiteX11" fmla="*/ 390144 w 3096768"/>
              <a:gd name="connsiteY11" fmla="*/ 182880 h 1987296"/>
              <a:gd name="connsiteX12" fmla="*/ 524256 w 3096768"/>
              <a:gd name="connsiteY12" fmla="*/ 268224 h 198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96768" h="1987296">
                <a:moveTo>
                  <a:pt x="316992" y="60960"/>
                </a:moveTo>
                <a:lnTo>
                  <a:pt x="524256" y="280416"/>
                </a:lnTo>
                <a:lnTo>
                  <a:pt x="902208" y="316992"/>
                </a:lnTo>
                <a:lnTo>
                  <a:pt x="2414016" y="316992"/>
                </a:lnTo>
                <a:lnTo>
                  <a:pt x="2657856" y="219456"/>
                </a:lnTo>
                <a:lnTo>
                  <a:pt x="2779776" y="12192"/>
                </a:lnTo>
                <a:lnTo>
                  <a:pt x="3096768" y="36576"/>
                </a:lnTo>
                <a:lnTo>
                  <a:pt x="3096768" y="1962912"/>
                </a:lnTo>
                <a:lnTo>
                  <a:pt x="12192" y="1987296"/>
                </a:lnTo>
                <a:lnTo>
                  <a:pt x="0" y="0"/>
                </a:lnTo>
                <a:lnTo>
                  <a:pt x="304800" y="12192"/>
                </a:lnTo>
                <a:lnTo>
                  <a:pt x="390144" y="182880"/>
                </a:lnTo>
                <a:lnTo>
                  <a:pt x="524256" y="268224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3" name="Рисунок 182" descr="мешалка копия.png"/>
          <p:cNvPicPr>
            <a:picLocks noChangeAspect="1"/>
          </p:cNvPicPr>
          <p:nvPr/>
        </p:nvPicPr>
        <p:blipFill>
          <a:blip r:embed="rId5">
            <a:lum bright="30000"/>
          </a:blip>
          <a:srcRect/>
          <a:stretch>
            <a:fillRect/>
          </a:stretch>
        </p:blipFill>
        <p:spPr bwMode="auto">
          <a:xfrm>
            <a:off x="4087813" y="4295775"/>
            <a:ext cx="10001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7" name="Группа 176"/>
          <p:cNvGrpSpPr>
            <a:grpSpLocks/>
          </p:cNvGrpSpPr>
          <p:nvPr/>
        </p:nvGrpSpPr>
        <p:grpSpPr bwMode="auto">
          <a:xfrm>
            <a:off x="3421063" y="2779713"/>
            <a:ext cx="2238375" cy="2363787"/>
            <a:chOff x="642910" y="2856258"/>
            <a:chExt cx="2239272" cy="2363637"/>
          </a:xfrm>
        </p:grpSpPr>
        <p:grpSp>
          <p:nvGrpSpPr>
            <p:cNvPr id="67633" name="Группа 131"/>
            <p:cNvGrpSpPr>
              <a:grpSpLocks/>
            </p:cNvGrpSpPr>
            <p:nvPr/>
          </p:nvGrpSpPr>
          <p:grpSpPr bwMode="auto">
            <a:xfrm>
              <a:off x="2214546" y="3500438"/>
              <a:ext cx="667636" cy="665861"/>
              <a:chOff x="2081800" y="2796629"/>
              <a:chExt cx="667636" cy="665861"/>
            </a:xfrm>
          </p:grpSpPr>
          <p:sp>
            <p:nvSpPr>
              <p:cNvPr id="83" name="Овал 82"/>
              <p:cNvSpPr/>
              <p:nvPr/>
            </p:nvSpPr>
            <p:spPr>
              <a:xfrm rot="3656964">
                <a:off x="2083368" y="2795985"/>
                <a:ext cx="665120" cy="667017"/>
              </a:xfrm>
              <a:prstGeom prst="ellipse">
                <a:avLst/>
              </a:prstGeom>
              <a:solidFill>
                <a:srgbClr val="FFD85D"/>
              </a:solidFill>
              <a:ln>
                <a:solidFill>
                  <a:srgbClr val="FFD3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" name="Овал 83"/>
              <p:cNvSpPr>
                <a:spLocks noChangeAspect="1"/>
              </p:cNvSpPr>
              <p:nvPr/>
            </p:nvSpPr>
            <p:spPr>
              <a:xfrm rot="3656964">
                <a:off x="2246036" y="2834991"/>
                <a:ext cx="171439" cy="17151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5" name="Овал 84"/>
              <p:cNvSpPr>
                <a:spLocks noChangeAspect="1"/>
              </p:cNvSpPr>
              <p:nvPr/>
            </p:nvSpPr>
            <p:spPr>
              <a:xfrm rot="3656964">
                <a:off x="2336561" y="3257239"/>
                <a:ext cx="171439" cy="17151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" name="Овал 85"/>
              <p:cNvSpPr>
                <a:spLocks noChangeAspect="1"/>
              </p:cNvSpPr>
              <p:nvPr/>
            </p:nvSpPr>
            <p:spPr>
              <a:xfrm rot="3656964">
                <a:off x="2320679" y="3027066"/>
                <a:ext cx="171439" cy="17151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" name="Овал 86"/>
              <p:cNvSpPr>
                <a:spLocks noChangeAspect="1"/>
              </p:cNvSpPr>
              <p:nvPr/>
            </p:nvSpPr>
            <p:spPr>
              <a:xfrm rot="3656964">
                <a:off x="2541430" y="3006430"/>
                <a:ext cx="171439" cy="17151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" name="Овал 87"/>
              <p:cNvSpPr>
                <a:spLocks noChangeAspect="1"/>
              </p:cNvSpPr>
              <p:nvPr/>
            </p:nvSpPr>
            <p:spPr>
              <a:xfrm rot="3656964">
                <a:off x="2109457" y="3090562"/>
                <a:ext cx="171439" cy="17151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67634" name="Группа 174"/>
            <p:cNvGrpSpPr>
              <a:grpSpLocks/>
            </p:cNvGrpSpPr>
            <p:nvPr/>
          </p:nvGrpSpPr>
          <p:grpSpPr bwMode="auto">
            <a:xfrm>
              <a:off x="1450755" y="4021107"/>
              <a:ext cx="665861" cy="667636"/>
              <a:chOff x="1450755" y="4021107"/>
              <a:chExt cx="665861" cy="667636"/>
            </a:xfrm>
          </p:grpSpPr>
          <p:sp>
            <p:nvSpPr>
              <p:cNvPr id="108" name="Овал 107"/>
              <p:cNvSpPr/>
              <p:nvPr/>
            </p:nvSpPr>
            <p:spPr>
              <a:xfrm rot="2476906">
                <a:off x="1451271" y="4021409"/>
                <a:ext cx="665430" cy="666708"/>
              </a:xfrm>
              <a:prstGeom prst="ellipse">
                <a:avLst/>
              </a:prstGeom>
              <a:solidFill>
                <a:srgbClr val="FFD85D"/>
              </a:solidFill>
              <a:ln>
                <a:solidFill>
                  <a:srgbClr val="FFD3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9" name="Овал 108"/>
              <p:cNvSpPr>
                <a:spLocks noChangeAspect="1"/>
              </p:cNvSpPr>
              <p:nvPr/>
            </p:nvSpPr>
            <p:spPr>
              <a:xfrm rot="2476906">
                <a:off x="1548148" y="4100779"/>
                <a:ext cx="171519" cy="17143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0" name="Овал 109"/>
              <p:cNvSpPr>
                <a:spLocks noChangeAspect="1"/>
              </p:cNvSpPr>
              <p:nvPr/>
            </p:nvSpPr>
            <p:spPr>
              <a:xfrm rot="2476906">
                <a:off x="1710138" y="4470643"/>
                <a:ext cx="171519" cy="17143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1" name="Овал 110"/>
              <p:cNvSpPr>
                <a:spLocks noChangeAspect="1"/>
              </p:cNvSpPr>
              <p:nvPr/>
            </p:nvSpPr>
            <p:spPr>
              <a:xfrm rot="2476906">
                <a:off x="1684728" y="4256344"/>
                <a:ext cx="171519" cy="17143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" name="Овал 111"/>
              <p:cNvSpPr>
                <a:spLocks noChangeAspect="1"/>
              </p:cNvSpPr>
              <p:nvPr/>
            </p:nvSpPr>
            <p:spPr>
              <a:xfrm rot="2476906">
                <a:off x="1907067" y="4348413"/>
                <a:ext cx="171519" cy="17143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3" name="Овал 112"/>
              <p:cNvSpPr>
                <a:spLocks noChangeAspect="1"/>
              </p:cNvSpPr>
              <p:nvPr/>
            </p:nvSpPr>
            <p:spPr>
              <a:xfrm rot="2476906">
                <a:off x="1510033" y="4372224"/>
                <a:ext cx="171519" cy="17143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4" name="Овал 113"/>
              <p:cNvSpPr>
                <a:spLocks noChangeAspect="1"/>
              </p:cNvSpPr>
              <p:nvPr/>
            </p:nvSpPr>
            <p:spPr>
              <a:xfrm rot="2476906">
                <a:off x="1829248" y="4092841"/>
                <a:ext cx="171519" cy="17143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67635" name="Группа 132"/>
            <p:cNvGrpSpPr>
              <a:grpSpLocks/>
            </p:cNvGrpSpPr>
            <p:nvPr/>
          </p:nvGrpSpPr>
          <p:grpSpPr bwMode="auto">
            <a:xfrm>
              <a:off x="857224" y="2928934"/>
              <a:ext cx="667636" cy="665861"/>
              <a:chOff x="1048329" y="3049145"/>
              <a:chExt cx="667636" cy="665861"/>
            </a:xfrm>
          </p:grpSpPr>
          <p:sp>
            <p:nvSpPr>
              <p:cNvPr id="124" name="Овал 123"/>
              <p:cNvSpPr/>
              <p:nvPr/>
            </p:nvSpPr>
            <p:spPr>
              <a:xfrm rot="3656964">
                <a:off x="1049361" y="3048541"/>
                <a:ext cx="665120" cy="667017"/>
              </a:xfrm>
              <a:prstGeom prst="ellipse">
                <a:avLst/>
              </a:prstGeom>
              <a:solidFill>
                <a:srgbClr val="FFD85D"/>
              </a:solidFill>
              <a:ln>
                <a:solidFill>
                  <a:srgbClr val="FFD3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5" name="Овал 124"/>
              <p:cNvSpPr>
                <a:spLocks noChangeAspect="1"/>
              </p:cNvSpPr>
              <p:nvPr/>
            </p:nvSpPr>
            <p:spPr>
              <a:xfrm rot="3656964">
                <a:off x="1397842" y="3101833"/>
                <a:ext cx="171439" cy="17151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6" name="Овал 125"/>
              <p:cNvSpPr>
                <a:spLocks noChangeAspect="1"/>
              </p:cNvSpPr>
              <p:nvPr/>
            </p:nvSpPr>
            <p:spPr>
              <a:xfrm rot="3656964">
                <a:off x="1245381" y="3530431"/>
                <a:ext cx="171439" cy="17151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7" name="Овал 126"/>
              <p:cNvSpPr>
                <a:spLocks noChangeAspect="1"/>
              </p:cNvSpPr>
              <p:nvPr/>
            </p:nvSpPr>
            <p:spPr>
              <a:xfrm rot="3656964">
                <a:off x="1145329" y="3128820"/>
                <a:ext cx="169851" cy="169930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8" name="Овал 127"/>
              <p:cNvSpPr>
                <a:spLocks noChangeAspect="1"/>
              </p:cNvSpPr>
              <p:nvPr/>
            </p:nvSpPr>
            <p:spPr>
              <a:xfrm rot="3656964">
                <a:off x="1459780" y="3458998"/>
                <a:ext cx="171439" cy="17151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9" name="Овал 128"/>
              <p:cNvSpPr>
                <a:spLocks noChangeAspect="1"/>
              </p:cNvSpPr>
              <p:nvPr/>
            </p:nvSpPr>
            <p:spPr>
              <a:xfrm rot="3656964">
                <a:off x="1299378" y="3300258"/>
                <a:ext cx="171439" cy="17151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0" name="Овал 129"/>
              <p:cNvSpPr>
                <a:spLocks noChangeAspect="1"/>
              </p:cNvSpPr>
              <p:nvPr/>
            </p:nvSpPr>
            <p:spPr>
              <a:xfrm rot="3656964">
                <a:off x="1522511" y="3255017"/>
                <a:ext cx="169851" cy="17151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1" name="Овал 130"/>
              <p:cNvSpPr>
                <a:spLocks noChangeAspect="1"/>
              </p:cNvSpPr>
              <p:nvPr/>
            </p:nvSpPr>
            <p:spPr>
              <a:xfrm rot="3656964">
                <a:off x="1089744" y="3362167"/>
                <a:ext cx="171439" cy="17151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67636" name="Группа 134"/>
            <p:cNvGrpSpPr>
              <a:grpSpLocks/>
            </p:cNvGrpSpPr>
            <p:nvPr/>
          </p:nvGrpSpPr>
          <p:grpSpPr bwMode="auto">
            <a:xfrm rot="-3734438">
              <a:off x="759185" y="4546667"/>
              <a:ext cx="667636" cy="665861"/>
              <a:chOff x="1619834" y="3692086"/>
              <a:chExt cx="667636" cy="665861"/>
            </a:xfrm>
          </p:grpSpPr>
          <p:sp>
            <p:nvSpPr>
              <p:cNvPr id="136" name="Овал 135"/>
              <p:cNvSpPr/>
              <p:nvPr/>
            </p:nvSpPr>
            <p:spPr>
              <a:xfrm rot="3656964">
                <a:off x="1621181" y="3690903"/>
                <a:ext cx="665429" cy="668295"/>
              </a:xfrm>
              <a:prstGeom prst="ellipse">
                <a:avLst/>
              </a:prstGeom>
              <a:solidFill>
                <a:srgbClr val="FFD85D"/>
              </a:solidFill>
              <a:ln>
                <a:solidFill>
                  <a:srgbClr val="FFD3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7" name="Овал 136"/>
              <p:cNvSpPr>
                <a:spLocks noChangeAspect="1"/>
              </p:cNvSpPr>
              <p:nvPr/>
            </p:nvSpPr>
            <p:spPr>
              <a:xfrm rot="3656964">
                <a:off x="1782482" y="3730486"/>
                <a:ext cx="171519" cy="17143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8" name="Овал 137"/>
              <p:cNvSpPr>
                <a:spLocks noChangeAspect="1"/>
              </p:cNvSpPr>
              <p:nvPr/>
            </p:nvSpPr>
            <p:spPr>
              <a:xfrm rot="3656964">
                <a:off x="1815092" y="4170959"/>
                <a:ext cx="171519" cy="17143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9" name="Овал 138"/>
              <p:cNvSpPr>
                <a:spLocks noChangeAspect="1"/>
              </p:cNvSpPr>
              <p:nvPr/>
            </p:nvSpPr>
            <p:spPr>
              <a:xfrm rot="3656964">
                <a:off x="1856787" y="3922873"/>
                <a:ext cx="171519" cy="17143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0" name="Овал 139"/>
              <p:cNvSpPr>
                <a:spLocks noChangeAspect="1"/>
              </p:cNvSpPr>
              <p:nvPr/>
            </p:nvSpPr>
            <p:spPr>
              <a:xfrm rot="3656964">
                <a:off x="2028757" y="4099726"/>
                <a:ext cx="171519" cy="17143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1" name="Овал 140"/>
              <p:cNvSpPr>
                <a:spLocks noChangeAspect="1"/>
              </p:cNvSpPr>
              <p:nvPr/>
            </p:nvSpPr>
            <p:spPr>
              <a:xfrm rot="3656964">
                <a:off x="1643640" y="3984860"/>
                <a:ext cx="171519" cy="17143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2" name="Овал 141"/>
              <p:cNvSpPr>
                <a:spLocks noChangeAspect="1"/>
              </p:cNvSpPr>
              <p:nvPr/>
            </p:nvSpPr>
            <p:spPr>
              <a:xfrm rot="3656964">
                <a:off x="2047679" y="3815174"/>
                <a:ext cx="171519" cy="17143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67637" name="Группа 142"/>
            <p:cNvGrpSpPr>
              <a:grpSpLocks/>
            </p:cNvGrpSpPr>
            <p:nvPr/>
          </p:nvGrpSpPr>
          <p:grpSpPr bwMode="auto">
            <a:xfrm rot="3559940">
              <a:off x="2194485" y="4553146"/>
              <a:ext cx="667636" cy="665861"/>
              <a:chOff x="1048329" y="3049145"/>
              <a:chExt cx="667636" cy="665861"/>
            </a:xfrm>
          </p:grpSpPr>
          <p:sp>
            <p:nvSpPr>
              <p:cNvPr id="144" name="Овал 143"/>
              <p:cNvSpPr/>
              <p:nvPr/>
            </p:nvSpPr>
            <p:spPr>
              <a:xfrm rot="3656964">
                <a:off x="1049525" y="3046910"/>
                <a:ext cx="663841" cy="668296"/>
              </a:xfrm>
              <a:prstGeom prst="ellipse">
                <a:avLst/>
              </a:prstGeom>
              <a:solidFill>
                <a:srgbClr val="FFD85D"/>
              </a:solidFill>
              <a:ln>
                <a:solidFill>
                  <a:srgbClr val="FFD3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5" name="Овал 144"/>
              <p:cNvSpPr>
                <a:spLocks noChangeAspect="1"/>
              </p:cNvSpPr>
              <p:nvPr/>
            </p:nvSpPr>
            <p:spPr>
              <a:xfrm rot="3656964">
                <a:off x="1394727" y="3100219"/>
                <a:ext cx="171519" cy="17143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6" name="Овал 145"/>
              <p:cNvSpPr>
                <a:spLocks noChangeAspect="1"/>
              </p:cNvSpPr>
              <p:nvPr/>
            </p:nvSpPr>
            <p:spPr>
              <a:xfrm rot="3656964">
                <a:off x="1243117" y="3527258"/>
                <a:ext cx="171519" cy="17143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7" name="Овал 146"/>
              <p:cNvSpPr>
                <a:spLocks noChangeAspect="1"/>
              </p:cNvSpPr>
              <p:nvPr/>
            </p:nvSpPr>
            <p:spPr>
              <a:xfrm rot="3656964">
                <a:off x="1141786" y="3125091"/>
                <a:ext cx="169930" cy="17143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8" name="Овал 147"/>
              <p:cNvSpPr>
                <a:spLocks noChangeAspect="1"/>
              </p:cNvSpPr>
              <p:nvPr/>
            </p:nvSpPr>
            <p:spPr>
              <a:xfrm rot="3656964">
                <a:off x="1458502" y="3455760"/>
                <a:ext cx="171519" cy="173026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9" name="Овал 148"/>
              <p:cNvSpPr>
                <a:spLocks noChangeAspect="1"/>
              </p:cNvSpPr>
              <p:nvPr/>
            </p:nvSpPr>
            <p:spPr>
              <a:xfrm rot="3656964">
                <a:off x="1299783" y="3296974"/>
                <a:ext cx="171519" cy="173027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0" name="Овал 149"/>
              <p:cNvSpPr>
                <a:spLocks noChangeAspect="1"/>
              </p:cNvSpPr>
              <p:nvPr/>
            </p:nvSpPr>
            <p:spPr>
              <a:xfrm rot="3656964">
                <a:off x="1520583" y="3251962"/>
                <a:ext cx="169930" cy="17143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1" name="Овал 150"/>
              <p:cNvSpPr>
                <a:spLocks noChangeAspect="1"/>
              </p:cNvSpPr>
              <p:nvPr/>
            </p:nvSpPr>
            <p:spPr>
              <a:xfrm rot="3656964">
                <a:off x="1087080" y="3360831"/>
                <a:ext cx="171519" cy="17143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67638" name="Группа 151"/>
            <p:cNvGrpSpPr>
              <a:grpSpLocks/>
            </p:cNvGrpSpPr>
            <p:nvPr/>
          </p:nvGrpSpPr>
          <p:grpSpPr bwMode="auto">
            <a:xfrm>
              <a:off x="642910" y="3786190"/>
              <a:ext cx="667636" cy="665861"/>
              <a:chOff x="2081800" y="2796629"/>
              <a:chExt cx="667636" cy="665861"/>
            </a:xfrm>
          </p:grpSpPr>
          <p:sp>
            <p:nvSpPr>
              <p:cNvPr id="153" name="Овал 152"/>
              <p:cNvSpPr/>
              <p:nvPr/>
            </p:nvSpPr>
            <p:spPr>
              <a:xfrm rot="3656964">
                <a:off x="2082748" y="2795965"/>
                <a:ext cx="665120" cy="667017"/>
              </a:xfrm>
              <a:prstGeom prst="ellipse">
                <a:avLst/>
              </a:prstGeom>
              <a:solidFill>
                <a:srgbClr val="FFD85D"/>
              </a:solidFill>
              <a:ln>
                <a:solidFill>
                  <a:srgbClr val="FFD3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4" name="Овал 153"/>
              <p:cNvSpPr>
                <a:spLocks noChangeAspect="1"/>
              </p:cNvSpPr>
              <p:nvPr/>
            </p:nvSpPr>
            <p:spPr>
              <a:xfrm rot="3656964">
                <a:off x="2245417" y="2834971"/>
                <a:ext cx="171439" cy="17151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5" name="Овал 154"/>
              <p:cNvSpPr>
                <a:spLocks noChangeAspect="1"/>
              </p:cNvSpPr>
              <p:nvPr/>
            </p:nvSpPr>
            <p:spPr>
              <a:xfrm rot="3656964">
                <a:off x="2335941" y="3257219"/>
                <a:ext cx="171439" cy="17151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6" name="Овал 155"/>
              <p:cNvSpPr>
                <a:spLocks noChangeAspect="1"/>
              </p:cNvSpPr>
              <p:nvPr/>
            </p:nvSpPr>
            <p:spPr>
              <a:xfrm rot="3656964">
                <a:off x="2320060" y="3027046"/>
                <a:ext cx="171439" cy="17151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7" name="Овал 156"/>
              <p:cNvSpPr>
                <a:spLocks noChangeAspect="1"/>
              </p:cNvSpPr>
              <p:nvPr/>
            </p:nvSpPr>
            <p:spPr>
              <a:xfrm rot="3656964">
                <a:off x="2540810" y="3006410"/>
                <a:ext cx="171439" cy="17151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8" name="Овал 157"/>
              <p:cNvSpPr>
                <a:spLocks noChangeAspect="1"/>
              </p:cNvSpPr>
              <p:nvPr/>
            </p:nvSpPr>
            <p:spPr>
              <a:xfrm rot="3656964">
                <a:off x="2108838" y="3090542"/>
                <a:ext cx="171439" cy="17151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67639" name="Группа 173"/>
            <p:cNvGrpSpPr>
              <a:grpSpLocks/>
            </p:cNvGrpSpPr>
            <p:nvPr/>
          </p:nvGrpSpPr>
          <p:grpSpPr bwMode="auto">
            <a:xfrm>
              <a:off x="1736507" y="2856258"/>
              <a:ext cx="665861" cy="667636"/>
              <a:chOff x="1736507" y="2856258"/>
              <a:chExt cx="665861" cy="667636"/>
            </a:xfrm>
          </p:grpSpPr>
          <p:sp>
            <p:nvSpPr>
              <p:cNvPr id="167" name="Овал 166"/>
              <p:cNvSpPr/>
              <p:nvPr/>
            </p:nvSpPr>
            <p:spPr>
              <a:xfrm rot="2476906">
                <a:off x="1737135" y="2856258"/>
                <a:ext cx="665430" cy="668295"/>
              </a:xfrm>
              <a:prstGeom prst="ellipse">
                <a:avLst/>
              </a:prstGeom>
              <a:solidFill>
                <a:srgbClr val="FFD85D"/>
              </a:solidFill>
              <a:ln>
                <a:solidFill>
                  <a:srgbClr val="FFD3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8" name="Овал 167"/>
              <p:cNvSpPr>
                <a:spLocks noChangeAspect="1"/>
              </p:cNvSpPr>
              <p:nvPr/>
            </p:nvSpPr>
            <p:spPr>
              <a:xfrm rot="2476906">
                <a:off x="1834012" y="2957852"/>
                <a:ext cx="171519" cy="17143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9" name="Овал 168"/>
              <p:cNvSpPr>
                <a:spLocks noChangeAspect="1"/>
              </p:cNvSpPr>
              <p:nvPr/>
            </p:nvSpPr>
            <p:spPr>
              <a:xfrm rot="2476906">
                <a:off x="2002355" y="3343589"/>
                <a:ext cx="171519" cy="17143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0" name="Овал 169"/>
              <p:cNvSpPr>
                <a:spLocks noChangeAspect="1"/>
              </p:cNvSpPr>
              <p:nvPr/>
            </p:nvSpPr>
            <p:spPr>
              <a:xfrm rot="2476906">
                <a:off x="1970592" y="3115004"/>
                <a:ext cx="171519" cy="17143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1" name="Овал 170"/>
              <p:cNvSpPr>
                <a:spLocks noChangeAspect="1"/>
              </p:cNvSpPr>
              <p:nvPr/>
            </p:nvSpPr>
            <p:spPr>
              <a:xfrm rot="2476906">
                <a:off x="2183402" y="3184849"/>
                <a:ext cx="171519" cy="17143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2" name="Овал 171"/>
              <p:cNvSpPr>
                <a:spLocks noChangeAspect="1"/>
              </p:cNvSpPr>
              <p:nvPr/>
            </p:nvSpPr>
            <p:spPr>
              <a:xfrm rot="2476906">
                <a:off x="1792721" y="3245171"/>
                <a:ext cx="171519" cy="17143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3" name="Овал 172"/>
              <p:cNvSpPr>
                <a:spLocks noChangeAspect="1"/>
              </p:cNvSpPr>
              <p:nvPr/>
            </p:nvSpPr>
            <p:spPr>
              <a:xfrm rot="2476906">
                <a:off x="2115112" y="2949914"/>
                <a:ext cx="171519" cy="171439"/>
              </a:xfrm>
              <a:prstGeom prst="ellipse">
                <a:avLst/>
              </a:prstGeom>
              <a:solidFill>
                <a:srgbClr val="99CCFF"/>
              </a:solidFill>
              <a:ln>
                <a:solidFill>
                  <a:srgbClr val="85C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grpSp>
        <p:nvGrpSpPr>
          <p:cNvPr id="176" name="Группа 175"/>
          <p:cNvGrpSpPr>
            <a:grpSpLocks/>
          </p:cNvGrpSpPr>
          <p:nvPr/>
        </p:nvGrpSpPr>
        <p:grpSpPr bwMode="auto">
          <a:xfrm>
            <a:off x="3421063" y="3275013"/>
            <a:ext cx="2286000" cy="1928812"/>
            <a:chOff x="3655498" y="3275646"/>
            <a:chExt cx="2286016" cy="1928826"/>
          </a:xfrm>
        </p:grpSpPr>
        <p:sp>
          <p:nvSpPr>
            <p:cNvPr id="8" name="Овал 7"/>
            <p:cNvSpPr/>
            <p:nvPr/>
          </p:nvSpPr>
          <p:spPr>
            <a:xfrm>
              <a:off x="4369878" y="3918588"/>
              <a:ext cx="214313" cy="214315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4727067" y="4275778"/>
              <a:ext cx="214315" cy="214314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4941382" y="3775712"/>
              <a:ext cx="214313" cy="214315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4584191" y="3632836"/>
              <a:ext cx="214315" cy="214315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4155563" y="3561398"/>
              <a:ext cx="214315" cy="214314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5227134" y="4132902"/>
              <a:ext cx="214313" cy="214314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5165221" y="4561530"/>
              <a:ext cx="214315" cy="214314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298439" y="4632968"/>
              <a:ext cx="214315" cy="214315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4084126" y="4275778"/>
              <a:ext cx="214313" cy="214314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4727067" y="4775844"/>
              <a:ext cx="214315" cy="214315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4369878" y="4990158"/>
              <a:ext cx="214313" cy="214314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3941250" y="4847282"/>
              <a:ext cx="214313" cy="214314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5012819" y="4990158"/>
              <a:ext cx="214315" cy="214314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5441447" y="4990158"/>
              <a:ext cx="214315" cy="214314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3798374" y="4490092"/>
              <a:ext cx="214313" cy="214315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3941250" y="3847150"/>
              <a:ext cx="214313" cy="214314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3655498" y="4132902"/>
              <a:ext cx="214313" cy="214314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3655498" y="3561398"/>
              <a:ext cx="214313" cy="214314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5655762" y="4704406"/>
              <a:ext cx="214313" cy="214314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5584323" y="4347216"/>
              <a:ext cx="214315" cy="214315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5370010" y="3847150"/>
              <a:ext cx="214313" cy="214314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5727199" y="3990026"/>
              <a:ext cx="214315" cy="214314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5370010" y="3489960"/>
              <a:ext cx="214313" cy="214315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5727199" y="3632836"/>
              <a:ext cx="214315" cy="214315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4441315" y="4204340"/>
              <a:ext cx="214315" cy="214315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4941382" y="3347084"/>
              <a:ext cx="214313" cy="214315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4441315" y="3275646"/>
              <a:ext cx="214315" cy="214314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3869811" y="3275646"/>
              <a:ext cx="214315" cy="214314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5727199" y="3275646"/>
              <a:ext cx="214315" cy="214314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85C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pic>
        <p:nvPicPr>
          <p:cNvPr id="67599" name="Рисунок 4" descr="Безимени-1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25" y="2571750"/>
            <a:ext cx="2571750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" name="TextBox 193"/>
          <p:cNvSpPr txBox="1">
            <a:spLocks noChangeArrowheads="1"/>
          </p:cNvSpPr>
          <p:nvPr/>
        </p:nvSpPr>
        <p:spPr bwMode="auto">
          <a:xfrm>
            <a:off x="2992438" y="5786438"/>
            <a:ext cx="3314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alibri" pitchFamily="34" charset="0"/>
              </a:rPr>
              <a:t>Эмульсия вода в масле (в/м)</a:t>
            </a:r>
          </a:p>
        </p:txBody>
      </p:sp>
      <p:sp>
        <p:nvSpPr>
          <p:cNvPr id="195" name="TextBox 194"/>
          <p:cNvSpPr txBox="1">
            <a:spLocks noChangeArrowheads="1"/>
          </p:cNvSpPr>
          <p:nvPr/>
        </p:nvSpPr>
        <p:spPr bwMode="auto">
          <a:xfrm>
            <a:off x="2857500" y="5786438"/>
            <a:ext cx="3492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alibri" pitchFamily="34" charset="0"/>
              </a:rPr>
              <a:t>Обращенная эмульсия (в/м/в)</a:t>
            </a:r>
          </a:p>
        </p:txBody>
      </p:sp>
      <p:pic>
        <p:nvPicPr>
          <p:cNvPr id="67602" name="Рисунок 195" descr="Безимени-2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72063" y="1071563"/>
            <a:ext cx="1285875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" name="Рисунок 196" descr="Безимени-2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86375" y="1643063"/>
            <a:ext cx="78581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100" tmFilter="0, 0; .2, .5; .8, .5; 1, 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50" autoRev="1" fill="hold"/>
                                        <p:tgtEl>
                                          <p:spTgt spid="1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9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3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1" dur="2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30000" fill="hold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3" dur="2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 -0.09435 " pathEditMode="relative" ptsTypes="AA">
                                      <p:cBhvr>
                                        <p:cTn id="3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2.74746E-6 L -2.77778E-6 -0.09436 " pathEditMode="relative" rAng="0" ptsTypes="AA">
                                      <p:cBhvr>
                                        <p:cTn id="3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3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3" nodeType="withEffect">
                                  <p:stCondLst>
                                    <p:cond delay="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4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22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0" dur="2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22000" fill="hold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2" dur="2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5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9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-0.09444 L -0.00018 -0.16041 " pathEditMode="relative" rAng="0" ptsTypes="AA">
                                      <p:cBhvr>
                                        <p:cTn id="7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382 -0.09444 L -0.00382 -0.16018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6" grpId="3" animBg="1"/>
      <p:bldP spid="6" grpId="5" animBg="1"/>
      <p:bldP spid="6" grpId="6" animBg="1"/>
      <p:bldP spid="178" grpId="0" animBg="1"/>
      <p:bldP spid="179" grpId="0" animBg="1"/>
      <p:bldP spid="179" grpId="1" animBg="1"/>
      <p:bldP spid="179" grpId="2" animBg="1"/>
      <p:bldP spid="194" grpId="0"/>
      <p:bldP spid="194" grpId="1"/>
      <p:bldP spid="19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Box 3"/>
          <p:cNvSpPr txBox="1">
            <a:spLocks noChangeArrowheads="1"/>
          </p:cNvSpPr>
          <p:nvPr/>
        </p:nvSpPr>
        <p:spPr bwMode="auto">
          <a:xfrm>
            <a:off x="642938" y="252413"/>
            <a:ext cx="7786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Механизм транспорта с переносчиком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28813" y="1785938"/>
            <a:ext cx="5262562" cy="3286125"/>
          </a:xfrm>
          <a:prstGeom prst="rect">
            <a:avLst/>
          </a:prstGeom>
          <a:solidFill>
            <a:srgbClr val="FDDF73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928813" y="3071813"/>
            <a:ext cx="714375" cy="714375"/>
          </a:xfrm>
          <a:prstGeom prst="ellipse">
            <a:avLst/>
          </a:prstGeom>
          <a:solidFill>
            <a:srgbClr val="C4E1F4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214813" y="2143125"/>
            <a:ext cx="714375" cy="714375"/>
          </a:xfrm>
          <a:prstGeom prst="ellipse">
            <a:avLst/>
          </a:prstGeom>
          <a:solidFill>
            <a:srgbClr val="C4E1F4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462713" y="3030538"/>
            <a:ext cx="714375" cy="714375"/>
          </a:xfrm>
          <a:prstGeom prst="ellipse">
            <a:avLst/>
          </a:prstGeom>
          <a:solidFill>
            <a:srgbClr val="C4E1F4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222750" y="3925888"/>
            <a:ext cx="714375" cy="714375"/>
          </a:xfrm>
          <a:prstGeom prst="ellipse">
            <a:avLst/>
          </a:prstGeom>
          <a:solidFill>
            <a:srgbClr val="C4E1F4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106613" y="3282950"/>
            <a:ext cx="357187" cy="357188"/>
          </a:xfrm>
          <a:prstGeom prst="ellipse">
            <a:avLst/>
          </a:prstGeom>
          <a:solidFill>
            <a:srgbClr val="803B34"/>
          </a:solidFill>
          <a:ln>
            <a:solidFill>
              <a:srgbClr val="5A29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101850" y="3287713"/>
            <a:ext cx="357188" cy="357187"/>
          </a:xfrm>
          <a:prstGeom prst="ellipse">
            <a:avLst/>
          </a:prstGeom>
          <a:solidFill>
            <a:srgbClr val="803B34"/>
          </a:solidFill>
          <a:ln>
            <a:solidFill>
              <a:srgbClr val="5A29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28625" y="3286125"/>
            <a:ext cx="357188" cy="357188"/>
          </a:xfrm>
          <a:prstGeom prst="ellipse">
            <a:avLst/>
          </a:prstGeom>
          <a:solidFill>
            <a:srgbClr val="803B34"/>
          </a:solidFill>
          <a:ln>
            <a:solidFill>
              <a:srgbClr val="5A29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7143750" y="3214688"/>
            <a:ext cx="357188" cy="357187"/>
          </a:xfrm>
          <a:prstGeom prst="ellipse">
            <a:avLst/>
          </a:prstGeom>
          <a:solidFill>
            <a:srgbClr val="803B34"/>
          </a:solidFill>
          <a:ln>
            <a:solidFill>
              <a:srgbClr val="5A29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9643" name="Рисунок 11" descr="Безимени-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2714625"/>
            <a:ext cx="1571625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4" name="Рисунок 22" descr="Безимени-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188" y="2786063"/>
            <a:ext cx="1500187" cy="13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5" name="TextBox 13"/>
          <p:cNvSpPr txBox="1">
            <a:spLocks noChangeArrowheads="1"/>
          </p:cNvSpPr>
          <p:nvPr/>
        </p:nvSpPr>
        <p:spPr bwMode="auto">
          <a:xfrm>
            <a:off x="3500438" y="1143000"/>
            <a:ext cx="23272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Calibri" pitchFamily="34" charset="0"/>
              </a:rPr>
              <a:t>Фаза мембраны</a:t>
            </a:r>
          </a:p>
        </p:txBody>
      </p:sp>
      <p:sp>
        <p:nvSpPr>
          <p:cNvPr id="69646" name="TextBox 17"/>
          <p:cNvSpPr txBox="1">
            <a:spLocks noChangeArrowheads="1"/>
          </p:cNvSpPr>
          <p:nvPr/>
        </p:nvSpPr>
        <p:spPr bwMode="auto">
          <a:xfrm>
            <a:off x="500063" y="2286000"/>
            <a:ext cx="10715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Calibri" pitchFamily="34" charset="0"/>
              </a:rPr>
              <a:t>Фаза 1</a:t>
            </a:r>
          </a:p>
        </p:txBody>
      </p:sp>
      <p:sp>
        <p:nvSpPr>
          <p:cNvPr id="69647" name="TextBox 18"/>
          <p:cNvSpPr txBox="1">
            <a:spLocks noChangeArrowheads="1"/>
          </p:cNvSpPr>
          <p:nvPr/>
        </p:nvSpPr>
        <p:spPr bwMode="auto">
          <a:xfrm>
            <a:off x="7521575" y="2286000"/>
            <a:ext cx="1071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Calibri" pitchFamily="34" charset="0"/>
              </a:rPr>
              <a:t>Фаза 2</a:t>
            </a:r>
          </a:p>
        </p:txBody>
      </p:sp>
      <p:sp>
        <p:nvSpPr>
          <p:cNvPr id="20" name="Овал 19"/>
          <p:cNvSpPr/>
          <p:nvPr/>
        </p:nvSpPr>
        <p:spPr>
          <a:xfrm>
            <a:off x="3059113" y="5738813"/>
            <a:ext cx="714375" cy="714375"/>
          </a:xfrm>
          <a:prstGeom prst="ellipse">
            <a:avLst/>
          </a:prstGeom>
          <a:solidFill>
            <a:srgbClr val="C4E1F4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9649" name="TextBox 20"/>
          <p:cNvSpPr txBox="1">
            <a:spLocks noChangeArrowheads="1"/>
          </p:cNvSpPr>
          <p:nvPr/>
        </p:nvSpPr>
        <p:spPr bwMode="auto">
          <a:xfrm>
            <a:off x="3857625" y="5857875"/>
            <a:ext cx="2824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alibri" pitchFamily="34" charset="0"/>
              </a:rPr>
              <a:t>- молекула переносчика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9259E-6 L 0.12674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8.33333E-7 3.7037E-7 C 0.0059 -0.02384 0.01198 -0.04745 0.0408 -0.06944 C 0.06945 -0.0912 0.13299 -0.12014 0.17188 -0.13171 C 0.21094 -0.14306 0.24097 -0.14167 0.27448 -0.13866 C 0.30833 -0.13542 0.34392 -0.12361 0.37465 -0.11227 C 0.4059 -0.10069 0.44132 -0.08218 0.46076 -0.06944 C 0.48056 -0.05671 0.48611 -0.04583 0.49271 -0.03588 C 0.49913 -0.02616 0.49757 -0.01551 0.50035 -0.01042 " pathEditMode="relative" rAng="0" ptsTypes="aaaaaaaA">
                                      <p:cBhvr>
                                        <p:cTn id="1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" y="-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718 C 0.00382 -0.01898 0.03125 -0.05555 0.0724 -0.07847 C 0.11354 -0.10139 0.18767 -0.13055 0.2467 -0.13055 C 0.30556 -0.13055 0.38403 -0.09977 0.42604 -0.07847 C 0.46823 -0.05717 0.49531 -0.02916 0.50017 -0.00277 C 0.50503 0.02361 0.49566 0.05811 0.45486 0.0794 C 0.41406 0.1007 0.31962 0.12361 0.25538 0.12477 C 0.19115 0.12593 0.11215 0.10672 0.06944 0.08704 C 0.02674 0.06736 0.01441 0.02385 0 0.00718 Z " pathEditMode="relative" rAng="0" ptsTypes="aaaaaaaaa">
                                      <p:cBhvr>
                                        <p:cTn id="12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" y="-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093 C 0.05434 0.00301 0.13594 0.02848 0.17743 0.04977 C 0.21892 0.07107 0.24253 0.10232 0.24913 0.12871 C 0.25573 0.1551 0.25729 0.18519 0.21667 0.20764 C 0.17604 0.2301 0.07292 0.26088 0.00503 0.2632 C -0.06285 0.26551 -0.14809 0.24236 -0.1908 0.22107 C -0.23351 0.19977 -0.25799 0.16598 -0.25087 0.13542 C -0.24375 0.10486 -0.19028 0.06042 -0.14826 0.03773 C -0.10625 0.01505 -0.05434 -0.00115 0 0.00093 Z " pathEditMode="relative" ptsTypes="aaaaaaaaa">
                                      <p:cBhvr>
                                        <p:cTn id="14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C 0.00209 0.025 -0.00173 0.06296 -0.04184 0.08449 C -0.08159 0.10602 -0.17361 0.12778 -0.23993 0.12894 C -0.30625 0.13009 -0.39722 0.11296 -0.43923 0.09213 C -0.48125 0.0713 -0.49427 0.03171 -0.49166 0.00324 C -0.48906 -0.02523 -0.46458 -0.05648 -0.42395 -0.07824 C -0.38333 -0.1 -0.3092 -0.12986 -0.24757 -0.12778 C -0.18593 -0.12569 -0.09531 -0.08657 -0.05416 -0.06551 C -0.01302 -0.04444 -0.00208 -0.025 -3.33333E-6 -1.48148E-6 Z " pathEditMode="relative" rAng="0" ptsTypes="aaaaaaaaa">
                                      <p:cBhvr>
                                        <p:cTn id="16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33333E-6 C -0.06771 0.00023 -0.16719 -0.02037 -0.2092 -0.04097 C -0.25122 -0.06157 -0.25573 -0.09676 -0.25174 -0.12431 C -0.24774 -0.15185 -0.22708 -0.18403 -0.18507 -0.20671 C -0.14306 -0.2294 -0.06354 -0.26273 0.00087 -0.26111 C 0.06528 -0.25949 0.16024 -0.21898 0.20174 -0.19768 C 0.24323 -0.17639 0.25087 -0.15926 0.25 -0.13333 C 0.24913 -0.10741 0.23837 -0.06412 0.1967 -0.04213 C 0.15503 -0.02014 0.06771 -0.00023 -1.94444E-6 -3.33333E-6 Z " pathEditMode="relative" ptsTypes="aaaaaaaaa">
                                      <p:cBhvr>
                                        <p:cTn id="18" dur="8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8.33333E-7 3.7037E-7 C 0.0059 -0.02384 0.01198 -0.04745 0.0408 -0.06944 C 0.06945 -0.0912 0.13299 -0.12014 0.17188 -0.13171 C 0.21094 -0.14306 0.24097 -0.14167 0.27448 -0.13866 C 0.30833 -0.13542 0.34392 -0.12361 0.37465 -0.11227 C 0.4059 -0.10069 0.44132 -0.08218 0.46076 -0.06944 C 0.48056 -0.05671 0.48611 -0.04583 0.49271 -0.03588 C 0.49913 -0.02616 0.49757 -0.01551 0.50035 -0.01042 " pathEditMode="relative" rAng="0" ptsTypes="aaaaaaaA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" y="-7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4.44444E-6 4.07407E-6 L 0.12709 0.0016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 animBg="1"/>
      <p:bldP spid="16" grpId="0" animBg="1"/>
      <p:bldP spid="6" grpId="0" animBg="1"/>
      <p:bldP spid="6" grpId="1" animBg="1"/>
      <p:bldP spid="17" grpId="0" animBg="1"/>
      <p:bldP spid="17" grpId="1" animBg="1"/>
      <p:bldP spid="10" grpId="0" animBg="1"/>
      <p:bldP spid="22" grpId="0" animBg="1"/>
      <p:bldP spid="2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Box 3"/>
          <p:cNvSpPr txBox="1">
            <a:spLocks noChangeArrowheads="1"/>
          </p:cNvSpPr>
          <p:nvPr/>
        </p:nvSpPr>
        <p:spPr bwMode="auto">
          <a:xfrm>
            <a:off x="642938" y="252413"/>
            <a:ext cx="7786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Противоточный транспорт  ионов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28813" y="1785938"/>
            <a:ext cx="5262562" cy="3286125"/>
          </a:xfrm>
          <a:prstGeom prst="rect">
            <a:avLst/>
          </a:prstGeom>
          <a:solidFill>
            <a:srgbClr val="FDDF73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928813" y="3071813"/>
            <a:ext cx="714375" cy="714375"/>
          </a:xfrm>
          <a:prstGeom prst="ellipse">
            <a:avLst/>
          </a:prstGeom>
          <a:solidFill>
            <a:srgbClr val="C4E1F4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214813" y="2143125"/>
            <a:ext cx="714375" cy="714375"/>
          </a:xfrm>
          <a:prstGeom prst="ellipse">
            <a:avLst/>
          </a:prstGeom>
          <a:solidFill>
            <a:srgbClr val="C4E1F4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456363" y="3030538"/>
            <a:ext cx="714375" cy="714375"/>
          </a:xfrm>
          <a:prstGeom prst="ellipse">
            <a:avLst/>
          </a:prstGeom>
          <a:solidFill>
            <a:srgbClr val="C4E1F4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222750" y="3925888"/>
            <a:ext cx="714375" cy="714375"/>
          </a:xfrm>
          <a:prstGeom prst="ellipse">
            <a:avLst/>
          </a:prstGeom>
          <a:solidFill>
            <a:srgbClr val="C4E1F4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106613" y="3282950"/>
            <a:ext cx="357187" cy="357188"/>
          </a:xfrm>
          <a:prstGeom prst="ellipse">
            <a:avLst/>
          </a:prstGeom>
          <a:solidFill>
            <a:srgbClr val="A94F45"/>
          </a:solidFill>
          <a:ln>
            <a:solidFill>
              <a:srgbClr val="5A29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2112963" y="3286125"/>
            <a:ext cx="357187" cy="357188"/>
          </a:xfrm>
          <a:prstGeom prst="ellipse">
            <a:avLst/>
          </a:prstGeom>
          <a:solidFill>
            <a:srgbClr val="A94F45"/>
          </a:solidFill>
          <a:ln>
            <a:solidFill>
              <a:srgbClr val="5A29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500063" y="2857500"/>
            <a:ext cx="357187" cy="357188"/>
          </a:xfrm>
          <a:prstGeom prst="ellipse">
            <a:avLst/>
          </a:prstGeom>
          <a:solidFill>
            <a:srgbClr val="A94F45"/>
          </a:solidFill>
          <a:ln>
            <a:solidFill>
              <a:srgbClr val="5A29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</a:t>
            </a:r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7143750" y="3071813"/>
            <a:ext cx="357188" cy="357187"/>
          </a:xfrm>
          <a:prstGeom prst="ellipse">
            <a:avLst/>
          </a:prstGeom>
          <a:solidFill>
            <a:srgbClr val="A94F45"/>
          </a:solidFill>
          <a:ln>
            <a:solidFill>
              <a:srgbClr val="5A29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</a:t>
            </a:r>
            <a:endParaRPr lang="ru-RU" dirty="0"/>
          </a:p>
        </p:txBody>
      </p:sp>
      <p:pic>
        <p:nvPicPr>
          <p:cNvPr id="71691" name="Рисунок 11" descr="Безимени-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708275"/>
            <a:ext cx="15716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2" name="TextBox 13"/>
          <p:cNvSpPr txBox="1">
            <a:spLocks noChangeArrowheads="1"/>
          </p:cNvSpPr>
          <p:nvPr/>
        </p:nvSpPr>
        <p:spPr bwMode="auto">
          <a:xfrm>
            <a:off x="3500438" y="1143000"/>
            <a:ext cx="23272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Calibri" pitchFamily="34" charset="0"/>
              </a:rPr>
              <a:t>Фаза мембраны</a:t>
            </a:r>
          </a:p>
        </p:txBody>
      </p:sp>
      <p:sp>
        <p:nvSpPr>
          <p:cNvPr id="71693" name="TextBox 17"/>
          <p:cNvSpPr txBox="1">
            <a:spLocks noChangeArrowheads="1"/>
          </p:cNvSpPr>
          <p:nvPr/>
        </p:nvSpPr>
        <p:spPr bwMode="auto">
          <a:xfrm>
            <a:off x="500063" y="2286000"/>
            <a:ext cx="10715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Calibri" pitchFamily="34" charset="0"/>
              </a:rPr>
              <a:t>Фаза 1</a:t>
            </a:r>
          </a:p>
        </p:txBody>
      </p:sp>
      <p:sp>
        <p:nvSpPr>
          <p:cNvPr id="71694" name="TextBox 18"/>
          <p:cNvSpPr txBox="1">
            <a:spLocks noChangeArrowheads="1"/>
          </p:cNvSpPr>
          <p:nvPr/>
        </p:nvSpPr>
        <p:spPr bwMode="auto">
          <a:xfrm>
            <a:off x="7521575" y="2286000"/>
            <a:ext cx="1071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Calibri" pitchFamily="34" charset="0"/>
              </a:rPr>
              <a:t>Фаза 2</a:t>
            </a:r>
          </a:p>
        </p:txBody>
      </p:sp>
      <p:sp>
        <p:nvSpPr>
          <p:cNvPr id="20" name="Овал 19"/>
          <p:cNvSpPr/>
          <p:nvPr/>
        </p:nvSpPr>
        <p:spPr>
          <a:xfrm>
            <a:off x="3059113" y="5738813"/>
            <a:ext cx="714375" cy="714375"/>
          </a:xfrm>
          <a:prstGeom prst="ellipse">
            <a:avLst/>
          </a:prstGeom>
          <a:solidFill>
            <a:srgbClr val="C4E1F4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696" name="TextBox 20"/>
          <p:cNvSpPr txBox="1">
            <a:spLocks noChangeArrowheads="1"/>
          </p:cNvSpPr>
          <p:nvPr/>
        </p:nvSpPr>
        <p:spPr bwMode="auto">
          <a:xfrm>
            <a:off x="3857625" y="5857875"/>
            <a:ext cx="2824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alibri" pitchFamily="34" charset="0"/>
              </a:rPr>
              <a:t>- молекула переносчика</a:t>
            </a:r>
          </a:p>
        </p:txBody>
      </p:sp>
      <p:sp>
        <p:nvSpPr>
          <p:cNvPr id="24" name="Овал 23"/>
          <p:cNvSpPr/>
          <p:nvPr/>
        </p:nvSpPr>
        <p:spPr>
          <a:xfrm>
            <a:off x="1571625" y="3546475"/>
            <a:ext cx="357188" cy="357188"/>
          </a:xfrm>
          <a:prstGeom prst="ellipse">
            <a:avLst/>
          </a:prstGeom>
          <a:solidFill>
            <a:srgbClr val="9966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</a:t>
            </a:r>
            <a:endParaRPr lang="ru-RU" dirty="0"/>
          </a:p>
        </p:txBody>
      </p:sp>
      <p:sp>
        <p:nvSpPr>
          <p:cNvPr id="25" name="Овал 24"/>
          <p:cNvSpPr/>
          <p:nvPr/>
        </p:nvSpPr>
        <p:spPr>
          <a:xfrm>
            <a:off x="8215313" y="3619500"/>
            <a:ext cx="357187" cy="357188"/>
          </a:xfrm>
          <a:prstGeom prst="ellipse">
            <a:avLst/>
          </a:prstGeom>
          <a:solidFill>
            <a:srgbClr val="9966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</a:t>
            </a:r>
            <a:endParaRPr lang="ru-RU" dirty="0"/>
          </a:p>
        </p:txBody>
      </p:sp>
      <p:sp>
        <p:nvSpPr>
          <p:cNvPr id="26" name="Овал 25"/>
          <p:cNvSpPr/>
          <p:nvPr/>
        </p:nvSpPr>
        <p:spPr>
          <a:xfrm>
            <a:off x="6653213" y="3211513"/>
            <a:ext cx="357187" cy="358775"/>
          </a:xfrm>
          <a:prstGeom prst="ellipse">
            <a:avLst/>
          </a:prstGeom>
          <a:solidFill>
            <a:srgbClr val="9966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</a:t>
            </a:r>
            <a:endParaRPr lang="ru-RU" dirty="0"/>
          </a:p>
        </p:txBody>
      </p:sp>
      <p:sp>
        <p:nvSpPr>
          <p:cNvPr id="28" name="Овал 27"/>
          <p:cNvSpPr/>
          <p:nvPr/>
        </p:nvSpPr>
        <p:spPr>
          <a:xfrm>
            <a:off x="6653213" y="3211513"/>
            <a:ext cx="357187" cy="358775"/>
          </a:xfrm>
          <a:prstGeom prst="ellipse">
            <a:avLst/>
          </a:prstGeom>
          <a:solidFill>
            <a:srgbClr val="9966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</a:t>
            </a:r>
            <a:endParaRPr lang="ru-RU" dirty="0"/>
          </a:p>
        </p:txBody>
      </p:sp>
      <p:pic>
        <p:nvPicPr>
          <p:cNvPr id="71701" name="Рисунок 22" descr="Безимени-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77088" y="2714625"/>
            <a:ext cx="1500187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1893 0.03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8.33333E-7 3.7037E-7 C 0.0059 -0.02384 0.01198 -0.04745 0.0408 -0.06944 C 0.06945 -0.0912 0.13299 -0.12014 0.17188 -0.13171 C 0.21094 -0.14306 0.24097 -0.14167 0.27448 -0.13866 C 0.30833 -0.13542 0.34392 -0.12361 0.37465 -0.11227 C 0.4059 -0.10069 0.44132 -0.08218 0.46076 -0.06944 C 0.48056 -0.05671 0.48611 -0.04583 0.49271 -0.03588 C 0.49913 -0.02616 0.49757 -0.01551 0.50035 -0.01042 " pathEditMode="relative" rAng="0" ptsTypes="aaaaaaaA">
                                      <p:cBhvr>
                                        <p:cTn id="1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" y="-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671 C 0.00104 -0.02176 0.02691 -0.05833 0.0684 -0.08218 C 0.1099 -0.10602 0.18854 -0.13588 0.24913 -0.13565 C 0.30972 -0.13542 0.38976 -0.10324 0.4316 -0.08102 C 0.47344 -0.0588 0.49635 -0.0294 0.50017 -0.00278 C 0.50399 0.02384 0.49566 0.0581 0.45486 0.0794 C 0.41406 0.10069 0.32083 0.12338 0.25538 0.125 C 0.18993 0.12662 0.10503 0.10856 0.0625 0.08889 C 0.01997 0.06921 -0.00104 0.03519 0 0.00671 Z " pathEditMode="relative" rAng="0" ptsTypes="aaaaaaaaa">
                                      <p:cBhvr>
                                        <p:cTn id="12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" y="-1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093 C 0.05434 0.00301 0.13594 0.02848 0.17743 0.04977 C 0.21892 0.07107 0.24253 0.10232 0.24913 0.12871 C 0.25573 0.1551 0.25729 0.18519 0.21667 0.20764 C 0.17604 0.2301 0.07292 0.26088 0.00503 0.2632 C -0.06285 0.26551 -0.14809 0.24236 -0.1908 0.22107 C -0.23351 0.19977 -0.25799 0.16598 -0.25087 0.13542 C -0.24375 0.10486 -0.19028 0.06042 -0.14826 0.03773 C -0.10625 0.01505 -0.05434 -0.00115 0 0.00093 Z " pathEditMode="relative" ptsTypes="aaaaaaaaa">
                                      <p:cBhvr>
                                        <p:cTn id="14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C 0.00209 0.025 -0.00173 0.06296 -0.04184 0.08449 C -0.08159 0.10602 -0.17361 0.12778 -0.23993 0.12894 C -0.30625 0.13009 -0.39722 0.11296 -0.43923 0.09213 C -0.48125 0.0713 -0.49427 0.03171 -0.49166 0.00324 C -0.48906 -0.02523 -0.46458 -0.05648 -0.42395 -0.07824 C -0.38333 -0.1 -0.3092 -0.12986 -0.24757 -0.12778 C -0.18593 -0.12569 -0.09531 -0.08657 -0.05416 -0.06551 C -0.01302 -0.04444 -0.00208 -0.025 -3.33333E-6 -1.48148E-6 Z " pathEditMode="relative" rAng="0" ptsTypes="aaaaaaaaa">
                                      <p:cBhvr>
                                        <p:cTn id="16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33333E-6 C -0.06771 0.00023 -0.16719 -0.02037 -0.2092 -0.04097 C -0.25122 -0.06157 -0.25573 -0.09676 -0.25174 -0.12431 C -0.24774 -0.15185 -0.22708 -0.18403 -0.18507 -0.20671 C -0.14306 -0.2294 -0.06354 -0.26273 0.00087 -0.26111 C 0.06528 -0.25949 0.16024 -0.21898 0.20174 -0.19768 C 0.24323 -0.17639 0.25087 -0.15926 0.25 -0.13333 C 0.24913 -0.10741 0.23837 -0.06412 0.1967 -0.04213 C 0.15503 -0.02014 0.06771 -0.00023 -1.94444E-6 -3.33333E-6 Z " pathEditMode="relative" ptsTypes="aaaaaaaaa">
                                      <p:cBhvr>
                                        <p:cTn id="18" dur="8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8.33333E-7 3.7037E-7 C 0.0059 -0.02384 0.01198 -0.04745 0.0408 -0.06944 C 0.06945 -0.0912 0.13299 -0.12014 0.17188 -0.13171 C 0.21094 -0.14306 0.24097 -0.14167 0.27448 -0.13866 C 0.30833 -0.13542 0.34392 -0.12361 0.37465 -0.11227 C 0.4059 -0.10069 0.44132 -0.08218 0.46076 -0.06944 C 0.48056 -0.05671 0.48611 -0.04583 0.49271 -0.03588 C 0.49913 -0.02616 0.49757 -0.01551 0.50035 -0.01042 " pathEditMode="relative" rAng="0" ptsTypes="aaaaaaaA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" y="-7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4.44444E-6 4.07407E-6 L 0.12466 -0.046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" y="-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6 L -0.11024 -0.03148 " pathEditMode="relative" ptsTypes="AA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C -0.00035 0.03194 -0.00052 0.06412 -0.04167 0.08611 C -0.08281 0.1081 -0.17952 0.13032 -0.24653 0.13148 C -0.31354 0.13264 -0.40191 0.11319 -0.44375 0.09352 C -0.48559 0.07384 -0.4915 0.04329 -0.49722 0.01296 " pathEditMode="relative" ptsTypes="aaaaA">
                                      <p:cBhvr>
                                        <p:cTn id="32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grpId="3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 0 C -0.00278 0.03426 -0.00538 0.06875 -0.04653 0.09074 C -0.08768 0.11273 -0.18004 0.13172 -0.24722 0.13241 C -0.31441 0.1331 -0.40816 0.11459 -0.45 0.09445 C -0.49184 0.07431 -0.48993 0.02523 -0.49792 0.01111 " pathEditMode="relative" ptsTypes="aaaaA">
                                      <p:cBhvr>
                                        <p:cTn id="36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5.55556E-7 4.44444E-6 L -0.10816 0.05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" y="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 animBg="1"/>
      <p:bldP spid="16" grpId="0" animBg="1"/>
      <p:bldP spid="6" grpId="0" animBg="1"/>
      <p:bldP spid="6" grpId="1" animBg="1"/>
      <p:bldP spid="17" grpId="0" animBg="1"/>
      <p:bldP spid="17" grpId="1" animBg="1"/>
      <p:bldP spid="10" grpId="0" animBg="1"/>
      <p:bldP spid="22" grpId="0" animBg="1"/>
      <p:bldP spid="22" grpId="1" animBg="1"/>
      <p:bldP spid="24" grpId="0" animBg="1"/>
      <p:bldP spid="24" grpId="1" animBg="1"/>
      <p:bldP spid="25" grpId="0" animBg="1"/>
      <p:bldP spid="26" grpId="1" animBg="1"/>
      <p:bldP spid="26" grpId="2" animBg="1"/>
      <p:bldP spid="28" grpId="1" animBg="1"/>
      <p:bldP spid="28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3" descr="1.4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7138" y="1071563"/>
            <a:ext cx="414655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2290763" y="285750"/>
            <a:ext cx="5024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latin typeface="Calibri" pitchFamily="34" charset="0"/>
              </a:rPr>
              <a:t>Гексагональная структура льда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857625" y="3668713"/>
            <a:ext cx="1714500" cy="4810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7625" y="4711700"/>
            <a:ext cx="1714500" cy="7762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833813" y="2573338"/>
            <a:ext cx="1738312" cy="52863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57625" y="1177925"/>
            <a:ext cx="1733550" cy="83343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373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88" y="1149350"/>
            <a:ext cx="4087812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4" name="TextBox 4"/>
          <p:cNvSpPr txBox="1">
            <a:spLocks noChangeArrowheads="1"/>
          </p:cNvSpPr>
          <p:nvPr/>
        </p:nvSpPr>
        <p:spPr bwMode="auto">
          <a:xfrm>
            <a:off x="642938" y="252413"/>
            <a:ext cx="7786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процесса мембранной дистилляции</a:t>
            </a:r>
          </a:p>
        </p:txBody>
      </p:sp>
      <p:sp>
        <p:nvSpPr>
          <p:cNvPr id="73735" name="TextBox 5"/>
          <p:cNvSpPr txBox="1">
            <a:spLocks noChangeArrowheads="1"/>
          </p:cNvSpPr>
          <p:nvPr/>
        </p:nvSpPr>
        <p:spPr bwMode="auto">
          <a:xfrm>
            <a:off x="2782888" y="5721350"/>
            <a:ext cx="3984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i="1">
                <a:latin typeface="Calibri" pitchFamily="34" charset="0"/>
              </a:rPr>
              <a:t>Гидрофобная пористая мембрана</a:t>
            </a:r>
            <a:br>
              <a:rPr lang="ru-RU" sz="2000" i="1">
                <a:latin typeface="Calibri" pitchFamily="34" charset="0"/>
              </a:rPr>
            </a:br>
            <a:r>
              <a:rPr lang="en-US" sz="2000" i="1">
                <a:latin typeface="Calibri" pitchFamily="34" charset="0"/>
              </a:rPr>
              <a:t>T</a:t>
            </a:r>
            <a:r>
              <a:rPr lang="en-US" sz="2000" i="1" baseline="-25000">
                <a:latin typeface="Calibri" pitchFamily="34" charset="0"/>
              </a:rPr>
              <a:t>1</a:t>
            </a:r>
            <a:r>
              <a:rPr lang="en-US" sz="2000" i="1">
                <a:latin typeface="Calibri" pitchFamily="34" charset="0"/>
              </a:rPr>
              <a:t>&gt;T</a:t>
            </a:r>
            <a:r>
              <a:rPr lang="en-US" sz="2000" i="1" baseline="-25000">
                <a:latin typeface="Calibri" pitchFamily="34" charset="0"/>
              </a:rPr>
              <a:t>2</a:t>
            </a:r>
            <a:endParaRPr lang="ru-RU" sz="2000" i="1">
              <a:latin typeface="Calibri" pitchFamily="34" charset="0"/>
            </a:endParaRPr>
          </a:p>
        </p:txBody>
      </p:sp>
      <p:sp>
        <p:nvSpPr>
          <p:cNvPr id="73736" name="TextBox 6"/>
          <p:cNvSpPr txBox="1">
            <a:spLocks noChangeArrowheads="1"/>
          </p:cNvSpPr>
          <p:nvPr/>
        </p:nvSpPr>
        <p:spPr bwMode="auto">
          <a:xfrm>
            <a:off x="1428750" y="2292350"/>
            <a:ext cx="8763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i="1">
                <a:latin typeface="Calibri" pitchFamily="34" charset="0"/>
              </a:rPr>
              <a:t>Сырье</a:t>
            </a:r>
          </a:p>
          <a:p>
            <a:pPr algn="ctr"/>
            <a:r>
              <a:rPr lang="en-US" sz="2000" i="1">
                <a:latin typeface="Calibri" pitchFamily="34" charset="0"/>
              </a:rPr>
              <a:t>T</a:t>
            </a:r>
            <a:r>
              <a:rPr lang="en-US" sz="2000" i="1" baseline="-25000">
                <a:latin typeface="Calibri" pitchFamily="34" charset="0"/>
              </a:rPr>
              <a:t>1</a:t>
            </a:r>
            <a:r>
              <a:rPr lang="ru-RU" sz="2000" i="1">
                <a:latin typeface="Calibri" pitchFamily="34" charset="0"/>
              </a:rPr>
              <a:t/>
            </a:r>
            <a:br>
              <a:rPr lang="ru-RU" sz="2000" i="1">
                <a:latin typeface="Calibri" pitchFamily="34" charset="0"/>
              </a:rPr>
            </a:br>
            <a:endParaRPr lang="ru-RU" sz="2000" i="1">
              <a:latin typeface="Calibri" pitchFamily="34" charset="0"/>
            </a:endParaRPr>
          </a:p>
        </p:txBody>
      </p:sp>
      <p:sp>
        <p:nvSpPr>
          <p:cNvPr id="73737" name="TextBox 7"/>
          <p:cNvSpPr txBox="1">
            <a:spLocks noChangeArrowheads="1"/>
          </p:cNvSpPr>
          <p:nvPr/>
        </p:nvSpPr>
        <p:spPr bwMode="auto">
          <a:xfrm>
            <a:off x="6929438" y="2220913"/>
            <a:ext cx="8763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i="1">
                <a:latin typeface="Calibri" pitchFamily="34" charset="0"/>
              </a:rPr>
              <a:t>Сырье</a:t>
            </a:r>
          </a:p>
          <a:p>
            <a:pPr algn="ctr"/>
            <a:r>
              <a:rPr lang="en-US" sz="2000" i="1">
                <a:latin typeface="Calibri" pitchFamily="34" charset="0"/>
              </a:rPr>
              <a:t>T</a:t>
            </a:r>
            <a:r>
              <a:rPr lang="ru-RU" sz="2000" i="1" baseline="-25000">
                <a:latin typeface="Calibri" pitchFamily="34" charset="0"/>
              </a:rPr>
              <a:t>2</a:t>
            </a:r>
            <a:r>
              <a:rPr lang="ru-RU" sz="2000" i="1">
                <a:latin typeface="Calibri" pitchFamily="34" charset="0"/>
              </a:rPr>
              <a:t/>
            </a:r>
            <a:br>
              <a:rPr lang="ru-RU" sz="2000" i="1">
                <a:latin typeface="Calibri" pitchFamily="34" charset="0"/>
              </a:rPr>
            </a:br>
            <a:endParaRPr lang="ru-RU" sz="2000" i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рямоугольник 60"/>
          <p:cNvSpPr/>
          <p:nvPr/>
        </p:nvSpPr>
        <p:spPr>
          <a:xfrm>
            <a:off x="2500313" y="2428875"/>
            <a:ext cx="4291012" cy="1714500"/>
          </a:xfrm>
          <a:prstGeom prst="rect">
            <a:avLst/>
          </a:prstGeom>
          <a:solidFill>
            <a:srgbClr val="9FD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 flipV="1">
            <a:off x="1071563" y="2752725"/>
            <a:ext cx="1428750" cy="142875"/>
          </a:xfrm>
          <a:prstGeom prst="rect">
            <a:avLst/>
          </a:prstGeom>
          <a:solidFill>
            <a:srgbClr val="9FD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 flipV="1">
            <a:off x="1071563" y="3686175"/>
            <a:ext cx="1428750" cy="142875"/>
          </a:xfrm>
          <a:prstGeom prst="rect">
            <a:avLst/>
          </a:prstGeom>
          <a:solidFill>
            <a:srgbClr val="9FD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 flipV="1">
            <a:off x="6643688" y="2747963"/>
            <a:ext cx="1428750" cy="176212"/>
          </a:xfrm>
          <a:prstGeom prst="rect">
            <a:avLst/>
          </a:prstGeom>
          <a:solidFill>
            <a:srgbClr val="9FD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 flipV="1">
            <a:off x="6643688" y="3652838"/>
            <a:ext cx="1428750" cy="176212"/>
          </a:xfrm>
          <a:prstGeom prst="rect">
            <a:avLst/>
          </a:prstGeom>
          <a:solidFill>
            <a:srgbClr val="9FD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5782" name="TextBox 1"/>
          <p:cNvSpPr txBox="1">
            <a:spLocks noChangeArrowheads="1"/>
          </p:cNvSpPr>
          <p:nvPr/>
        </p:nvSpPr>
        <p:spPr bwMode="auto">
          <a:xfrm>
            <a:off x="642938" y="252413"/>
            <a:ext cx="77866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противоточной установки мембранной дистилляции</a:t>
            </a:r>
          </a:p>
        </p:txBody>
      </p:sp>
      <p:pic>
        <p:nvPicPr>
          <p:cNvPr id="75783" name="Рисунок 2" descr="Безимени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63" y="2378075"/>
            <a:ext cx="700087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Безимени-2.png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2861" y="3113967"/>
            <a:ext cx="215134" cy="231769"/>
          </a:xfrm>
          <a:prstGeom prst="rect">
            <a:avLst/>
          </a:prstGeom>
        </p:spPr>
      </p:pic>
      <p:pic>
        <p:nvPicPr>
          <p:cNvPr id="6" name="Рисунок 5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0409" y="3160009"/>
            <a:ext cx="229475" cy="316675"/>
          </a:xfrm>
          <a:prstGeom prst="rect">
            <a:avLst/>
          </a:prstGeom>
        </p:spPr>
      </p:pic>
      <p:pic>
        <p:nvPicPr>
          <p:cNvPr id="7" name="Рисунок 6" descr="Безимени-2.png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83073" y="3113967"/>
            <a:ext cx="215134" cy="231769"/>
          </a:xfrm>
          <a:prstGeom prst="rect">
            <a:avLst/>
          </a:prstGeom>
        </p:spPr>
      </p:pic>
      <p:pic>
        <p:nvPicPr>
          <p:cNvPr id="8" name="Рисунок 7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80621" y="3160009"/>
            <a:ext cx="229475" cy="316675"/>
          </a:xfrm>
          <a:prstGeom prst="rect">
            <a:avLst/>
          </a:prstGeom>
        </p:spPr>
      </p:pic>
      <p:pic>
        <p:nvPicPr>
          <p:cNvPr id="9" name="Рисунок 8" descr="Безимени-2.png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03736" y="3113967"/>
            <a:ext cx="215134" cy="231769"/>
          </a:xfrm>
          <a:prstGeom prst="rect">
            <a:avLst/>
          </a:prstGeom>
        </p:spPr>
      </p:pic>
      <p:pic>
        <p:nvPicPr>
          <p:cNvPr id="10" name="Рисунок 9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01284" y="3160009"/>
            <a:ext cx="229475" cy="316675"/>
          </a:xfrm>
          <a:prstGeom prst="rect">
            <a:avLst/>
          </a:prstGeom>
        </p:spPr>
      </p:pic>
      <p:pic>
        <p:nvPicPr>
          <p:cNvPr id="11" name="Рисунок 10" descr="Безимени-2.png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92836" y="3113967"/>
            <a:ext cx="215134" cy="231769"/>
          </a:xfrm>
          <a:prstGeom prst="rect">
            <a:avLst/>
          </a:prstGeom>
        </p:spPr>
      </p:pic>
      <p:pic>
        <p:nvPicPr>
          <p:cNvPr id="12" name="Рисунок 11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90384" y="3160009"/>
            <a:ext cx="229475" cy="316675"/>
          </a:xfrm>
          <a:prstGeom prst="rect">
            <a:avLst/>
          </a:prstGeom>
        </p:spPr>
      </p:pic>
      <p:pic>
        <p:nvPicPr>
          <p:cNvPr id="13" name="Рисунок 12" descr="Безимени-2.png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46761" y="3113967"/>
            <a:ext cx="215134" cy="231769"/>
          </a:xfrm>
          <a:prstGeom prst="rect">
            <a:avLst/>
          </a:prstGeom>
        </p:spPr>
      </p:pic>
      <p:pic>
        <p:nvPicPr>
          <p:cNvPr id="14" name="Рисунок 13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44309" y="3160009"/>
            <a:ext cx="229475" cy="316675"/>
          </a:xfrm>
          <a:prstGeom prst="rect">
            <a:avLst/>
          </a:prstGeom>
        </p:spPr>
      </p:pic>
      <p:pic>
        <p:nvPicPr>
          <p:cNvPr id="15" name="Рисунок 14" descr="Безимени-2.png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9736" y="3113967"/>
            <a:ext cx="215134" cy="231769"/>
          </a:xfrm>
          <a:prstGeom prst="rect">
            <a:avLst/>
          </a:prstGeom>
        </p:spPr>
      </p:pic>
      <p:pic>
        <p:nvPicPr>
          <p:cNvPr id="16" name="Рисунок 15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7284" y="3160009"/>
            <a:ext cx="229475" cy="316675"/>
          </a:xfrm>
          <a:prstGeom prst="rect">
            <a:avLst/>
          </a:prstGeom>
        </p:spPr>
      </p:pic>
      <p:pic>
        <p:nvPicPr>
          <p:cNvPr id="17" name="Рисунок 16" descr="Безимени-2.png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86361" y="3113967"/>
            <a:ext cx="215134" cy="231769"/>
          </a:xfrm>
          <a:prstGeom prst="rect">
            <a:avLst/>
          </a:prstGeom>
        </p:spPr>
      </p:pic>
      <p:pic>
        <p:nvPicPr>
          <p:cNvPr id="18" name="Рисунок 17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83909" y="3160009"/>
            <a:ext cx="229475" cy="316675"/>
          </a:xfrm>
          <a:prstGeom prst="rect">
            <a:avLst/>
          </a:prstGeom>
        </p:spPr>
      </p:pic>
      <p:pic>
        <p:nvPicPr>
          <p:cNvPr id="19" name="Рисунок 18" descr="Безимени-2.png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43461" y="3113967"/>
            <a:ext cx="215134" cy="231769"/>
          </a:xfrm>
          <a:prstGeom prst="rect">
            <a:avLst/>
          </a:prstGeom>
        </p:spPr>
      </p:pic>
      <p:pic>
        <p:nvPicPr>
          <p:cNvPr id="20" name="Рисунок 19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41009" y="3160009"/>
            <a:ext cx="229475" cy="316675"/>
          </a:xfrm>
          <a:prstGeom prst="rect">
            <a:avLst/>
          </a:prstGeom>
        </p:spPr>
      </p:pic>
      <p:pic>
        <p:nvPicPr>
          <p:cNvPr id="21" name="Рисунок 20" descr="Безимени-2.png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80670" y="3113967"/>
            <a:ext cx="215134" cy="231769"/>
          </a:xfrm>
          <a:prstGeom prst="rect">
            <a:avLst/>
          </a:prstGeom>
        </p:spPr>
      </p:pic>
      <p:pic>
        <p:nvPicPr>
          <p:cNvPr id="22" name="Рисунок 21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97586" y="3160009"/>
            <a:ext cx="229475" cy="316675"/>
          </a:xfrm>
          <a:prstGeom prst="rect">
            <a:avLst/>
          </a:prstGeom>
        </p:spPr>
      </p:pic>
      <p:pic>
        <p:nvPicPr>
          <p:cNvPr id="23" name="Рисунок 22" descr="Безимени-2.png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75870" y="3113967"/>
            <a:ext cx="215134" cy="231769"/>
          </a:xfrm>
          <a:prstGeom prst="rect">
            <a:avLst/>
          </a:prstGeom>
        </p:spPr>
      </p:pic>
      <p:pic>
        <p:nvPicPr>
          <p:cNvPr id="24" name="Рисунок 23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77546" y="3160009"/>
            <a:ext cx="229475" cy="316675"/>
          </a:xfrm>
          <a:prstGeom prst="rect">
            <a:avLst/>
          </a:prstGeom>
        </p:spPr>
      </p:pic>
      <p:pic>
        <p:nvPicPr>
          <p:cNvPr id="25" name="Рисунок 24" descr="Безимени-2.png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29160" y="3113967"/>
            <a:ext cx="215134" cy="231769"/>
          </a:xfrm>
          <a:prstGeom prst="rect">
            <a:avLst/>
          </a:prstGeom>
        </p:spPr>
      </p:pic>
      <p:pic>
        <p:nvPicPr>
          <p:cNvPr id="26" name="Рисунок 25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30836" y="3160009"/>
            <a:ext cx="229475" cy="316675"/>
          </a:xfrm>
          <a:prstGeom prst="rect">
            <a:avLst/>
          </a:prstGeom>
        </p:spPr>
      </p:pic>
      <p:pic>
        <p:nvPicPr>
          <p:cNvPr id="27" name="Рисунок 26" descr="Безимени-2.png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93248" y="3113967"/>
            <a:ext cx="215134" cy="231769"/>
          </a:xfrm>
          <a:prstGeom prst="rect">
            <a:avLst/>
          </a:prstGeom>
        </p:spPr>
      </p:pic>
      <p:pic>
        <p:nvPicPr>
          <p:cNvPr id="28" name="Рисунок 27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94596" y="3160009"/>
            <a:ext cx="229475" cy="316675"/>
          </a:xfrm>
          <a:prstGeom prst="rect">
            <a:avLst/>
          </a:prstGeom>
        </p:spPr>
      </p:pic>
      <p:sp>
        <p:nvSpPr>
          <p:cNvPr id="75808" name="TextBox 29"/>
          <p:cNvSpPr txBox="1">
            <a:spLocks noChangeArrowheads="1"/>
          </p:cNvSpPr>
          <p:nvPr/>
        </p:nvSpPr>
        <p:spPr bwMode="auto">
          <a:xfrm>
            <a:off x="287338" y="2611438"/>
            <a:ext cx="666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90</a:t>
            </a:r>
            <a:r>
              <a:rPr lang="en-US" sz="2000" i="1" baseline="30000">
                <a:latin typeface="Calibri" pitchFamily="34" charset="0"/>
              </a:rPr>
              <a:t>o</a:t>
            </a:r>
            <a:r>
              <a:rPr lang="en-US" sz="2000" i="1">
                <a:latin typeface="Calibri" pitchFamily="34" charset="0"/>
              </a:rPr>
              <a:t>C</a:t>
            </a:r>
            <a:endParaRPr lang="ru-RU" sz="2000" i="1">
              <a:latin typeface="Calibri" pitchFamily="34" charset="0"/>
            </a:endParaRPr>
          </a:p>
        </p:txBody>
      </p:sp>
      <p:sp>
        <p:nvSpPr>
          <p:cNvPr id="75809" name="TextBox 30"/>
          <p:cNvSpPr txBox="1">
            <a:spLocks noChangeArrowheads="1"/>
          </p:cNvSpPr>
          <p:nvPr/>
        </p:nvSpPr>
        <p:spPr bwMode="auto">
          <a:xfrm>
            <a:off x="315913" y="3549650"/>
            <a:ext cx="666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85</a:t>
            </a:r>
            <a:r>
              <a:rPr lang="en-US" sz="2000" i="1" baseline="30000">
                <a:latin typeface="Calibri" pitchFamily="34" charset="0"/>
              </a:rPr>
              <a:t>o</a:t>
            </a:r>
            <a:r>
              <a:rPr lang="en-US" sz="2000" i="1">
                <a:latin typeface="Calibri" pitchFamily="34" charset="0"/>
              </a:rPr>
              <a:t>C</a:t>
            </a:r>
            <a:endParaRPr lang="ru-RU" sz="2000" i="1">
              <a:latin typeface="Calibri" pitchFamily="34" charset="0"/>
            </a:endParaRPr>
          </a:p>
        </p:txBody>
      </p:sp>
      <p:sp>
        <p:nvSpPr>
          <p:cNvPr id="75810" name="TextBox 31"/>
          <p:cNvSpPr txBox="1">
            <a:spLocks noChangeArrowheads="1"/>
          </p:cNvSpPr>
          <p:nvPr/>
        </p:nvSpPr>
        <p:spPr bwMode="auto">
          <a:xfrm>
            <a:off x="8212138" y="2616200"/>
            <a:ext cx="666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50</a:t>
            </a:r>
            <a:r>
              <a:rPr lang="en-US" sz="2000" i="1" baseline="30000">
                <a:latin typeface="Calibri" pitchFamily="34" charset="0"/>
              </a:rPr>
              <a:t>o</a:t>
            </a:r>
            <a:r>
              <a:rPr lang="en-US" sz="2000" i="1">
                <a:latin typeface="Calibri" pitchFamily="34" charset="0"/>
              </a:rPr>
              <a:t>C</a:t>
            </a:r>
            <a:endParaRPr lang="ru-RU" sz="2000" i="1">
              <a:latin typeface="Calibri" pitchFamily="34" charset="0"/>
            </a:endParaRPr>
          </a:p>
        </p:txBody>
      </p:sp>
      <p:sp>
        <p:nvSpPr>
          <p:cNvPr id="75811" name="TextBox 33"/>
          <p:cNvSpPr txBox="1">
            <a:spLocks noChangeArrowheads="1"/>
          </p:cNvSpPr>
          <p:nvPr/>
        </p:nvSpPr>
        <p:spPr bwMode="auto">
          <a:xfrm>
            <a:off x="8221663" y="3549650"/>
            <a:ext cx="666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45</a:t>
            </a:r>
            <a:r>
              <a:rPr lang="en-US" sz="2000" i="1" baseline="30000">
                <a:latin typeface="Calibri" pitchFamily="34" charset="0"/>
              </a:rPr>
              <a:t>o</a:t>
            </a:r>
            <a:r>
              <a:rPr lang="en-US" sz="2000" i="1">
                <a:latin typeface="Calibri" pitchFamily="34" charset="0"/>
              </a:rPr>
              <a:t>C</a:t>
            </a:r>
            <a:endParaRPr lang="ru-RU" sz="2000" i="1">
              <a:latin typeface="Calibri" pitchFamily="34" charset="0"/>
            </a:endParaRPr>
          </a:p>
        </p:txBody>
      </p:sp>
      <p:sp>
        <p:nvSpPr>
          <p:cNvPr id="51" name="Стрелка вправо 50"/>
          <p:cNvSpPr/>
          <p:nvPr/>
        </p:nvSpPr>
        <p:spPr>
          <a:xfrm rot="10800000">
            <a:off x="6072188" y="3571875"/>
            <a:ext cx="571500" cy="285750"/>
          </a:xfrm>
          <a:prstGeom prst="rightArrow">
            <a:avLst/>
          </a:prstGeom>
          <a:solidFill>
            <a:srgbClr val="1294E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57" name="Прямая со стрелкой 56"/>
          <p:cNvCxnSpPr/>
          <p:nvPr/>
        </p:nvCxnSpPr>
        <p:spPr>
          <a:xfrm rot="10800000">
            <a:off x="7164388" y="3938588"/>
            <a:ext cx="369887" cy="1587"/>
          </a:xfrm>
          <a:prstGeom prst="straightConnector1">
            <a:avLst/>
          </a:prstGeom>
          <a:ln w="38100">
            <a:solidFill>
              <a:srgbClr val="5CB9F2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rot="10800000">
            <a:off x="1444625" y="3933825"/>
            <a:ext cx="369888" cy="1588"/>
          </a:xfrm>
          <a:prstGeom prst="straightConnector1">
            <a:avLst/>
          </a:prstGeom>
          <a:ln w="38100">
            <a:solidFill>
              <a:srgbClr val="5CB9F2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Овал 153"/>
          <p:cNvSpPr>
            <a:spLocks noChangeAspect="1"/>
          </p:cNvSpPr>
          <p:nvPr/>
        </p:nvSpPr>
        <p:spPr>
          <a:xfrm>
            <a:off x="2700338" y="2552700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5" name="Овал 154"/>
          <p:cNvSpPr>
            <a:spLocks noChangeAspect="1"/>
          </p:cNvSpPr>
          <p:nvPr/>
        </p:nvSpPr>
        <p:spPr>
          <a:xfrm>
            <a:off x="2576513" y="2852738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6" name="Овал 155"/>
          <p:cNvSpPr>
            <a:spLocks noChangeAspect="1"/>
          </p:cNvSpPr>
          <p:nvPr/>
        </p:nvSpPr>
        <p:spPr>
          <a:xfrm>
            <a:off x="2801938" y="3119438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7" name="Овал 156"/>
          <p:cNvSpPr>
            <a:spLocks noChangeAspect="1"/>
          </p:cNvSpPr>
          <p:nvPr/>
        </p:nvSpPr>
        <p:spPr>
          <a:xfrm>
            <a:off x="3024188" y="2789238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8" name="Овал 157"/>
          <p:cNvSpPr>
            <a:spLocks noChangeAspect="1"/>
          </p:cNvSpPr>
          <p:nvPr/>
        </p:nvSpPr>
        <p:spPr>
          <a:xfrm>
            <a:off x="3238500" y="2486025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9" name="Овал 158"/>
          <p:cNvSpPr>
            <a:spLocks noChangeAspect="1"/>
          </p:cNvSpPr>
          <p:nvPr/>
        </p:nvSpPr>
        <p:spPr>
          <a:xfrm>
            <a:off x="3240088" y="307181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0" name="Овал 159"/>
          <p:cNvSpPr>
            <a:spLocks noChangeAspect="1"/>
          </p:cNvSpPr>
          <p:nvPr/>
        </p:nvSpPr>
        <p:spPr>
          <a:xfrm>
            <a:off x="3590925" y="3165475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1" name="Овал 160"/>
          <p:cNvSpPr>
            <a:spLocks noChangeAspect="1"/>
          </p:cNvSpPr>
          <p:nvPr/>
        </p:nvSpPr>
        <p:spPr>
          <a:xfrm>
            <a:off x="3519488" y="2795588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2" name="Овал 161"/>
          <p:cNvSpPr>
            <a:spLocks noChangeAspect="1"/>
          </p:cNvSpPr>
          <p:nvPr/>
        </p:nvSpPr>
        <p:spPr>
          <a:xfrm>
            <a:off x="3689350" y="2514600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" name="Овал 162"/>
          <p:cNvSpPr>
            <a:spLocks noChangeAspect="1"/>
          </p:cNvSpPr>
          <p:nvPr/>
        </p:nvSpPr>
        <p:spPr>
          <a:xfrm>
            <a:off x="3949700" y="2755900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4" name="Овал 163"/>
          <p:cNvSpPr>
            <a:spLocks noChangeAspect="1"/>
          </p:cNvSpPr>
          <p:nvPr/>
        </p:nvSpPr>
        <p:spPr>
          <a:xfrm>
            <a:off x="3868738" y="3035300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5" name="Овал 164"/>
          <p:cNvSpPr>
            <a:spLocks noChangeAspect="1"/>
          </p:cNvSpPr>
          <p:nvPr/>
        </p:nvSpPr>
        <p:spPr>
          <a:xfrm>
            <a:off x="5724525" y="251936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6" name="Овал 165"/>
          <p:cNvSpPr>
            <a:spLocks noChangeAspect="1"/>
          </p:cNvSpPr>
          <p:nvPr/>
        </p:nvSpPr>
        <p:spPr>
          <a:xfrm>
            <a:off x="4119563" y="2465388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7" name="Овал 166"/>
          <p:cNvSpPr>
            <a:spLocks noChangeAspect="1"/>
          </p:cNvSpPr>
          <p:nvPr/>
        </p:nvSpPr>
        <p:spPr>
          <a:xfrm>
            <a:off x="4270375" y="2846388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8" name="Овал 167"/>
          <p:cNvSpPr>
            <a:spLocks noChangeAspect="1"/>
          </p:cNvSpPr>
          <p:nvPr/>
        </p:nvSpPr>
        <p:spPr>
          <a:xfrm>
            <a:off x="4945063" y="314801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9" name="Овал 168"/>
          <p:cNvSpPr>
            <a:spLocks noChangeAspect="1"/>
          </p:cNvSpPr>
          <p:nvPr/>
        </p:nvSpPr>
        <p:spPr>
          <a:xfrm>
            <a:off x="4133850" y="3146425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0" name="Овал 169"/>
          <p:cNvSpPr>
            <a:spLocks noChangeAspect="1"/>
          </p:cNvSpPr>
          <p:nvPr/>
        </p:nvSpPr>
        <p:spPr>
          <a:xfrm>
            <a:off x="5248275" y="3162300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1" name="Овал 170"/>
          <p:cNvSpPr>
            <a:spLocks noChangeAspect="1"/>
          </p:cNvSpPr>
          <p:nvPr/>
        </p:nvSpPr>
        <p:spPr>
          <a:xfrm>
            <a:off x="4965700" y="2546350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2" name="Овал 171"/>
          <p:cNvSpPr>
            <a:spLocks noChangeAspect="1"/>
          </p:cNvSpPr>
          <p:nvPr/>
        </p:nvSpPr>
        <p:spPr>
          <a:xfrm>
            <a:off x="5033963" y="274796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3" name="Овал 172"/>
          <p:cNvSpPr>
            <a:spLocks noChangeAspect="1"/>
          </p:cNvSpPr>
          <p:nvPr/>
        </p:nvSpPr>
        <p:spPr>
          <a:xfrm>
            <a:off x="5141913" y="294481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" name="Овал 173"/>
          <p:cNvSpPr>
            <a:spLocks noChangeAspect="1"/>
          </p:cNvSpPr>
          <p:nvPr/>
        </p:nvSpPr>
        <p:spPr>
          <a:xfrm>
            <a:off x="5218113" y="250031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5" name="Овал 174"/>
          <p:cNvSpPr>
            <a:spLocks noChangeAspect="1"/>
          </p:cNvSpPr>
          <p:nvPr/>
        </p:nvSpPr>
        <p:spPr>
          <a:xfrm>
            <a:off x="5368925" y="2876550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6" name="Овал 175"/>
          <p:cNvSpPr>
            <a:spLocks noChangeAspect="1"/>
          </p:cNvSpPr>
          <p:nvPr/>
        </p:nvSpPr>
        <p:spPr>
          <a:xfrm>
            <a:off x="5459413" y="313531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7" name="Овал 176"/>
          <p:cNvSpPr>
            <a:spLocks noChangeAspect="1"/>
          </p:cNvSpPr>
          <p:nvPr/>
        </p:nvSpPr>
        <p:spPr>
          <a:xfrm>
            <a:off x="5314950" y="268446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8" name="Овал 177"/>
          <p:cNvSpPr>
            <a:spLocks noChangeAspect="1"/>
          </p:cNvSpPr>
          <p:nvPr/>
        </p:nvSpPr>
        <p:spPr>
          <a:xfrm>
            <a:off x="5497513" y="248126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9" name="Овал 178"/>
          <p:cNvSpPr>
            <a:spLocks noChangeAspect="1"/>
          </p:cNvSpPr>
          <p:nvPr/>
        </p:nvSpPr>
        <p:spPr>
          <a:xfrm>
            <a:off x="5567363" y="269716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0" name="Овал 179"/>
          <p:cNvSpPr>
            <a:spLocks noChangeAspect="1"/>
          </p:cNvSpPr>
          <p:nvPr/>
        </p:nvSpPr>
        <p:spPr>
          <a:xfrm>
            <a:off x="5629275" y="2927350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1" name="Овал 180"/>
          <p:cNvSpPr>
            <a:spLocks noChangeAspect="1"/>
          </p:cNvSpPr>
          <p:nvPr/>
        </p:nvSpPr>
        <p:spPr>
          <a:xfrm>
            <a:off x="5967413" y="311626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2" name="Овал 181"/>
          <p:cNvSpPr>
            <a:spLocks noChangeAspect="1"/>
          </p:cNvSpPr>
          <p:nvPr/>
        </p:nvSpPr>
        <p:spPr>
          <a:xfrm>
            <a:off x="5691188" y="310991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3" name="Овал 182"/>
          <p:cNvSpPr>
            <a:spLocks noChangeAspect="1"/>
          </p:cNvSpPr>
          <p:nvPr/>
        </p:nvSpPr>
        <p:spPr>
          <a:xfrm>
            <a:off x="5837238" y="291941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" name="Овал 183"/>
          <p:cNvSpPr>
            <a:spLocks noChangeAspect="1"/>
          </p:cNvSpPr>
          <p:nvPr/>
        </p:nvSpPr>
        <p:spPr>
          <a:xfrm>
            <a:off x="5773738" y="271621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5" name="Овал 184"/>
          <p:cNvSpPr>
            <a:spLocks noChangeAspect="1"/>
          </p:cNvSpPr>
          <p:nvPr/>
        </p:nvSpPr>
        <p:spPr>
          <a:xfrm>
            <a:off x="4446588" y="258286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6" name="Овал 185"/>
          <p:cNvSpPr>
            <a:spLocks noChangeAspect="1"/>
          </p:cNvSpPr>
          <p:nvPr/>
        </p:nvSpPr>
        <p:spPr>
          <a:xfrm>
            <a:off x="4538663" y="2794000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7" name="Овал 186"/>
          <p:cNvSpPr>
            <a:spLocks noChangeAspect="1"/>
          </p:cNvSpPr>
          <p:nvPr/>
        </p:nvSpPr>
        <p:spPr>
          <a:xfrm>
            <a:off x="4443413" y="309086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8" name="Овал 187"/>
          <p:cNvSpPr>
            <a:spLocks noChangeAspect="1"/>
          </p:cNvSpPr>
          <p:nvPr/>
        </p:nvSpPr>
        <p:spPr>
          <a:xfrm>
            <a:off x="4694238" y="307181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9" name="Овал 188"/>
          <p:cNvSpPr>
            <a:spLocks noChangeAspect="1"/>
          </p:cNvSpPr>
          <p:nvPr/>
        </p:nvSpPr>
        <p:spPr>
          <a:xfrm>
            <a:off x="4751388" y="2478088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0" name="Овал 189"/>
          <p:cNvSpPr>
            <a:spLocks noChangeAspect="1"/>
          </p:cNvSpPr>
          <p:nvPr/>
        </p:nvSpPr>
        <p:spPr>
          <a:xfrm>
            <a:off x="4773613" y="2749550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1" name="Овал 190"/>
          <p:cNvSpPr>
            <a:spLocks noChangeAspect="1"/>
          </p:cNvSpPr>
          <p:nvPr/>
        </p:nvSpPr>
        <p:spPr>
          <a:xfrm>
            <a:off x="4881563" y="2965450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2" name="Овал 191"/>
          <p:cNvSpPr>
            <a:spLocks noChangeAspect="1"/>
          </p:cNvSpPr>
          <p:nvPr/>
        </p:nvSpPr>
        <p:spPr>
          <a:xfrm>
            <a:off x="5907088" y="2476500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3" name="Овал 192"/>
          <p:cNvSpPr>
            <a:spLocks noChangeAspect="1"/>
          </p:cNvSpPr>
          <p:nvPr/>
        </p:nvSpPr>
        <p:spPr>
          <a:xfrm>
            <a:off x="5967413" y="263366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" name="Овал 193"/>
          <p:cNvSpPr>
            <a:spLocks noChangeAspect="1"/>
          </p:cNvSpPr>
          <p:nvPr/>
        </p:nvSpPr>
        <p:spPr>
          <a:xfrm>
            <a:off x="6018213" y="281146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5" name="Овал 194"/>
          <p:cNvSpPr>
            <a:spLocks noChangeAspect="1"/>
          </p:cNvSpPr>
          <p:nvPr/>
        </p:nvSpPr>
        <p:spPr>
          <a:xfrm>
            <a:off x="6107113" y="297656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6" name="Овал 195"/>
          <p:cNvSpPr>
            <a:spLocks noChangeAspect="1"/>
          </p:cNvSpPr>
          <p:nvPr/>
        </p:nvSpPr>
        <p:spPr>
          <a:xfrm>
            <a:off x="6221413" y="314166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7" name="Овал 196"/>
          <p:cNvSpPr>
            <a:spLocks noChangeAspect="1"/>
          </p:cNvSpPr>
          <p:nvPr/>
        </p:nvSpPr>
        <p:spPr>
          <a:xfrm>
            <a:off x="6278563" y="296386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8" name="Овал 197"/>
          <p:cNvSpPr>
            <a:spLocks noChangeAspect="1"/>
          </p:cNvSpPr>
          <p:nvPr/>
        </p:nvSpPr>
        <p:spPr>
          <a:xfrm>
            <a:off x="6202363" y="281781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9" name="Овал 198"/>
          <p:cNvSpPr>
            <a:spLocks noChangeAspect="1"/>
          </p:cNvSpPr>
          <p:nvPr/>
        </p:nvSpPr>
        <p:spPr>
          <a:xfrm>
            <a:off x="6164263" y="262731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0" name="Овал 199"/>
          <p:cNvSpPr>
            <a:spLocks noChangeAspect="1"/>
          </p:cNvSpPr>
          <p:nvPr/>
        </p:nvSpPr>
        <p:spPr>
          <a:xfrm>
            <a:off x="6145213" y="248126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1" name="Овал 200"/>
          <p:cNvSpPr>
            <a:spLocks noChangeAspect="1"/>
          </p:cNvSpPr>
          <p:nvPr/>
        </p:nvSpPr>
        <p:spPr>
          <a:xfrm>
            <a:off x="6323013" y="249396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2" name="Овал 201"/>
          <p:cNvSpPr>
            <a:spLocks noChangeAspect="1"/>
          </p:cNvSpPr>
          <p:nvPr/>
        </p:nvSpPr>
        <p:spPr>
          <a:xfrm>
            <a:off x="6335713" y="266541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3" name="Овал 202"/>
          <p:cNvSpPr>
            <a:spLocks noChangeAspect="1"/>
          </p:cNvSpPr>
          <p:nvPr/>
        </p:nvSpPr>
        <p:spPr>
          <a:xfrm>
            <a:off x="6424613" y="283051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4" name="Овал 203"/>
          <p:cNvSpPr>
            <a:spLocks noChangeAspect="1"/>
          </p:cNvSpPr>
          <p:nvPr/>
        </p:nvSpPr>
        <p:spPr>
          <a:xfrm>
            <a:off x="6367463" y="314166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5" name="Овал 204"/>
          <p:cNvSpPr>
            <a:spLocks noChangeAspect="1"/>
          </p:cNvSpPr>
          <p:nvPr/>
        </p:nvSpPr>
        <p:spPr>
          <a:xfrm>
            <a:off x="6481763" y="298926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6" name="Овал 205"/>
          <p:cNvSpPr>
            <a:spLocks noChangeAspect="1"/>
          </p:cNvSpPr>
          <p:nvPr/>
        </p:nvSpPr>
        <p:spPr>
          <a:xfrm>
            <a:off x="6513513" y="267176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7" name="Овал 206"/>
          <p:cNvSpPr>
            <a:spLocks noChangeAspect="1"/>
          </p:cNvSpPr>
          <p:nvPr/>
        </p:nvSpPr>
        <p:spPr>
          <a:xfrm>
            <a:off x="6507163" y="250031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8" name="Овал 207"/>
          <p:cNvSpPr>
            <a:spLocks noChangeAspect="1"/>
          </p:cNvSpPr>
          <p:nvPr/>
        </p:nvSpPr>
        <p:spPr>
          <a:xfrm>
            <a:off x="6608763" y="285591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9" name="Овал 208"/>
          <p:cNvSpPr>
            <a:spLocks noChangeAspect="1"/>
          </p:cNvSpPr>
          <p:nvPr/>
        </p:nvSpPr>
        <p:spPr>
          <a:xfrm>
            <a:off x="6589713" y="315436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0" name="Овал 209"/>
          <p:cNvSpPr>
            <a:spLocks noChangeAspect="1"/>
          </p:cNvSpPr>
          <p:nvPr/>
        </p:nvSpPr>
        <p:spPr>
          <a:xfrm>
            <a:off x="6621463" y="299561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1" name="Овал 210"/>
          <p:cNvSpPr>
            <a:spLocks noChangeAspect="1"/>
          </p:cNvSpPr>
          <p:nvPr/>
        </p:nvSpPr>
        <p:spPr>
          <a:xfrm>
            <a:off x="6634163" y="267811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2" name="Овал 211"/>
          <p:cNvSpPr>
            <a:spLocks noChangeAspect="1"/>
          </p:cNvSpPr>
          <p:nvPr/>
        </p:nvSpPr>
        <p:spPr>
          <a:xfrm>
            <a:off x="6627813" y="250666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3" name="Овал 212"/>
          <p:cNvSpPr>
            <a:spLocks noChangeAspect="1"/>
          </p:cNvSpPr>
          <p:nvPr/>
        </p:nvSpPr>
        <p:spPr>
          <a:xfrm>
            <a:off x="2125663" y="2782888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4" name="Овал 213"/>
          <p:cNvSpPr>
            <a:spLocks noChangeAspect="1"/>
          </p:cNvSpPr>
          <p:nvPr/>
        </p:nvSpPr>
        <p:spPr>
          <a:xfrm>
            <a:off x="1643063" y="2786063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5" name="Овал 214"/>
          <p:cNvSpPr>
            <a:spLocks noChangeAspect="1"/>
          </p:cNvSpPr>
          <p:nvPr/>
        </p:nvSpPr>
        <p:spPr>
          <a:xfrm>
            <a:off x="1255713" y="2789238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6" name="Овал 215"/>
          <p:cNvSpPr>
            <a:spLocks noChangeAspect="1"/>
          </p:cNvSpPr>
          <p:nvPr/>
        </p:nvSpPr>
        <p:spPr>
          <a:xfrm>
            <a:off x="6756400" y="2800350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7" name="Овал 216"/>
          <p:cNvSpPr>
            <a:spLocks noChangeAspect="1"/>
          </p:cNvSpPr>
          <p:nvPr/>
        </p:nvSpPr>
        <p:spPr>
          <a:xfrm>
            <a:off x="6915150" y="2806700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8" name="Овал 217"/>
          <p:cNvSpPr>
            <a:spLocks noChangeAspect="1"/>
          </p:cNvSpPr>
          <p:nvPr/>
        </p:nvSpPr>
        <p:spPr>
          <a:xfrm>
            <a:off x="7067550" y="2806700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9" name="Овал 218"/>
          <p:cNvSpPr>
            <a:spLocks noChangeAspect="1"/>
          </p:cNvSpPr>
          <p:nvPr/>
        </p:nvSpPr>
        <p:spPr>
          <a:xfrm>
            <a:off x="7223125" y="2797175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0" name="Овал 219"/>
          <p:cNvSpPr>
            <a:spLocks noChangeAspect="1"/>
          </p:cNvSpPr>
          <p:nvPr/>
        </p:nvSpPr>
        <p:spPr>
          <a:xfrm>
            <a:off x="7404100" y="2800350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1" name="Овал 220"/>
          <p:cNvSpPr>
            <a:spLocks noChangeAspect="1"/>
          </p:cNvSpPr>
          <p:nvPr/>
        </p:nvSpPr>
        <p:spPr>
          <a:xfrm>
            <a:off x="7581900" y="2794000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2" name="Овал 221"/>
          <p:cNvSpPr>
            <a:spLocks noChangeAspect="1"/>
          </p:cNvSpPr>
          <p:nvPr/>
        </p:nvSpPr>
        <p:spPr>
          <a:xfrm>
            <a:off x="7721600" y="2794000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3" name="Овал 222"/>
          <p:cNvSpPr>
            <a:spLocks noChangeAspect="1"/>
          </p:cNvSpPr>
          <p:nvPr/>
        </p:nvSpPr>
        <p:spPr>
          <a:xfrm>
            <a:off x="7924800" y="2800350"/>
            <a:ext cx="85725" cy="85725"/>
          </a:xfrm>
          <a:prstGeom prst="ellipse">
            <a:avLst/>
          </a:prstGeom>
          <a:solidFill>
            <a:srgbClr val="FB333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54" name="Прямая со стрелкой 53"/>
          <p:cNvCxnSpPr/>
          <p:nvPr/>
        </p:nvCxnSpPr>
        <p:spPr>
          <a:xfrm>
            <a:off x="1444625" y="2644775"/>
            <a:ext cx="369888" cy="1588"/>
          </a:xfrm>
          <a:prstGeom prst="straightConnector1">
            <a:avLst/>
          </a:prstGeom>
          <a:ln w="38100">
            <a:solidFill>
              <a:srgbClr val="5CB9F2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7164388" y="2655888"/>
            <a:ext cx="369887" cy="1587"/>
          </a:xfrm>
          <a:prstGeom prst="straightConnector1">
            <a:avLst/>
          </a:prstGeom>
          <a:ln w="38100">
            <a:solidFill>
              <a:srgbClr val="5CB9F2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трелка вправо 39"/>
          <p:cNvSpPr/>
          <p:nvPr/>
        </p:nvSpPr>
        <p:spPr>
          <a:xfrm>
            <a:off x="2590800" y="2644775"/>
            <a:ext cx="571500" cy="285750"/>
          </a:xfrm>
          <a:prstGeom prst="rightArrow">
            <a:avLst/>
          </a:prstGeom>
          <a:solidFill>
            <a:srgbClr val="1294E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38959 -1.48148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0.39583 3.33333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Овал 56"/>
          <p:cNvSpPr>
            <a:spLocks noChangeAspect="1"/>
          </p:cNvSpPr>
          <p:nvPr/>
        </p:nvSpPr>
        <p:spPr>
          <a:xfrm>
            <a:off x="4572000" y="21431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" name="Овал 58"/>
          <p:cNvSpPr>
            <a:spLocks noChangeAspect="1"/>
          </p:cNvSpPr>
          <p:nvPr/>
        </p:nvSpPr>
        <p:spPr>
          <a:xfrm>
            <a:off x="4357688" y="22955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" name="Овал 60"/>
          <p:cNvSpPr>
            <a:spLocks noChangeAspect="1"/>
          </p:cNvSpPr>
          <p:nvPr/>
        </p:nvSpPr>
        <p:spPr>
          <a:xfrm>
            <a:off x="4143375" y="21431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" name="Овал 61"/>
          <p:cNvSpPr>
            <a:spLocks noChangeAspect="1"/>
          </p:cNvSpPr>
          <p:nvPr/>
        </p:nvSpPr>
        <p:spPr>
          <a:xfrm>
            <a:off x="4500563" y="25622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" name="Овал 62"/>
          <p:cNvSpPr>
            <a:spLocks noChangeAspect="1"/>
          </p:cNvSpPr>
          <p:nvPr/>
        </p:nvSpPr>
        <p:spPr>
          <a:xfrm>
            <a:off x="4286250" y="27146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" name="Овал 63"/>
          <p:cNvSpPr>
            <a:spLocks noChangeAspect="1"/>
          </p:cNvSpPr>
          <p:nvPr/>
        </p:nvSpPr>
        <p:spPr>
          <a:xfrm>
            <a:off x="4071938" y="25622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" name="Овал 64"/>
          <p:cNvSpPr>
            <a:spLocks noChangeAspect="1"/>
          </p:cNvSpPr>
          <p:nvPr/>
        </p:nvSpPr>
        <p:spPr>
          <a:xfrm>
            <a:off x="4572000" y="28575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" name="Овал 65"/>
          <p:cNvSpPr>
            <a:spLocks noChangeAspect="1"/>
          </p:cNvSpPr>
          <p:nvPr/>
        </p:nvSpPr>
        <p:spPr>
          <a:xfrm>
            <a:off x="4357688" y="30099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7" name="Овал 66"/>
          <p:cNvSpPr>
            <a:spLocks noChangeAspect="1"/>
          </p:cNvSpPr>
          <p:nvPr/>
        </p:nvSpPr>
        <p:spPr>
          <a:xfrm>
            <a:off x="4143375" y="28575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8" name="Овал 67"/>
          <p:cNvSpPr>
            <a:spLocks noChangeAspect="1"/>
          </p:cNvSpPr>
          <p:nvPr/>
        </p:nvSpPr>
        <p:spPr>
          <a:xfrm>
            <a:off x="4572000" y="320516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9" name="Овал 68"/>
          <p:cNvSpPr>
            <a:spLocks noChangeAspect="1"/>
          </p:cNvSpPr>
          <p:nvPr/>
        </p:nvSpPr>
        <p:spPr>
          <a:xfrm>
            <a:off x="4286250" y="335756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0" name="Овал 69"/>
          <p:cNvSpPr>
            <a:spLocks noChangeAspect="1"/>
          </p:cNvSpPr>
          <p:nvPr/>
        </p:nvSpPr>
        <p:spPr>
          <a:xfrm>
            <a:off x="4071938" y="320516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" name="Овал 70"/>
          <p:cNvSpPr>
            <a:spLocks noChangeAspect="1"/>
          </p:cNvSpPr>
          <p:nvPr/>
        </p:nvSpPr>
        <p:spPr>
          <a:xfrm>
            <a:off x="4500563" y="207168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2" name="Овал 71"/>
          <p:cNvSpPr>
            <a:spLocks noChangeAspect="1"/>
          </p:cNvSpPr>
          <p:nvPr/>
        </p:nvSpPr>
        <p:spPr>
          <a:xfrm>
            <a:off x="4286250" y="222408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3" name="Овал 72"/>
          <p:cNvSpPr>
            <a:spLocks noChangeAspect="1"/>
          </p:cNvSpPr>
          <p:nvPr/>
        </p:nvSpPr>
        <p:spPr>
          <a:xfrm>
            <a:off x="4071938" y="207168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4" name="Овал 73"/>
          <p:cNvSpPr>
            <a:spLocks noChangeAspect="1"/>
          </p:cNvSpPr>
          <p:nvPr/>
        </p:nvSpPr>
        <p:spPr>
          <a:xfrm>
            <a:off x="4500563" y="249078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5" name="Овал 74"/>
          <p:cNvSpPr>
            <a:spLocks noChangeAspect="1"/>
          </p:cNvSpPr>
          <p:nvPr/>
        </p:nvSpPr>
        <p:spPr>
          <a:xfrm>
            <a:off x="4214813" y="264318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6" name="Овал 75"/>
          <p:cNvSpPr>
            <a:spLocks noChangeAspect="1"/>
          </p:cNvSpPr>
          <p:nvPr/>
        </p:nvSpPr>
        <p:spPr>
          <a:xfrm>
            <a:off x="4000500" y="249078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7" name="Овал 76"/>
          <p:cNvSpPr>
            <a:spLocks noChangeAspect="1"/>
          </p:cNvSpPr>
          <p:nvPr/>
        </p:nvSpPr>
        <p:spPr>
          <a:xfrm>
            <a:off x="4500563" y="278606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8" name="Овал 77"/>
          <p:cNvSpPr>
            <a:spLocks noChangeAspect="1"/>
          </p:cNvSpPr>
          <p:nvPr/>
        </p:nvSpPr>
        <p:spPr>
          <a:xfrm>
            <a:off x="4286250" y="293846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9" name="Овал 78"/>
          <p:cNvSpPr>
            <a:spLocks noChangeAspect="1"/>
          </p:cNvSpPr>
          <p:nvPr/>
        </p:nvSpPr>
        <p:spPr>
          <a:xfrm>
            <a:off x="4071938" y="278606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0" name="Овал 79"/>
          <p:cNvSpPr>
            <a:spLocks noChangeAspect="1"/>
          </p:cNvSpPr>
          <p:nvPr/>
        </p:nvSpPr>
        <p:spPr>
          <a:xfrm>
            <a:off x="4500563" y="31337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1" name="Овал 80"/>
          <p:cNvSpPr>
            <a:spLocks noChangeAspect="1"/>
          </p:cNvSpPr>
          <p:nvPr/>
        </p:nvSpPr>
        <p:spPr>
          <a:xfrm>
            <a:off x="4214813" y="32861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" name="Овал 81"/>
          <p:cNvSpPr>
            <a:spLocks noChangeAspect="1"/>
          </p:cNvSpPr>
          <p:nvPr/>
        </p:nvSpPr>
        <p:spPr>
          <a:xfrm>
            <a:off x="4000500" y="31337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7849" name="TextBox 1"/>
          <p:cNvSpPr txBox="1">
            <a:spLocks noChangeArrowheads="1"/>
          </p:cNvSpPr>
          <p:nvPr/>
        </p:nvSpPr>
        <p:spPr bwMode="auto">
          <a:xfrm>
            <a:off x="714375" y="404813"/>
            <a:ext cx="7786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>
              <a:latin typeface="Calibri" pitchFamily="34" charset="0"/>
            </a:endParaRPr>
          </a:p>
        </p:txBody>
      </p:sp>
      <p:sp>
        <p:nvSpPr>
          <p:cNvPr id="77850" name="TextBox 2"/>
          <p:cNvSpPr txBox="1">
            <a:spLocks noChangeArrowheads="1"/>
          </p:cNvSpPr>
          <p:nvPr/>
        </p:nvSpPr>
        <p:spPr bwMode="auto">
          <a:xfrm>
            <a:off x="714375" y="404813"/>
            <a:ext cx="77866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разделения двухкомпонентной смеси</a:t>
            </a:r>
            <a:br>
              <a:rPr lang="ru-RU" sz="2800" b="1">
                <a:latin typeface="Calibri" pitchFamily="34" charset="0"/>
              </a:rPr>
            </a:br>
            <a:r>
              <a:rPr lang="ru-RU" sz="2800" b="1">
                <a:latin typeface="Calibri" pitchFamily="34" charset="0"/>
              </a:rPr>
              <a:t> при первапорации</a:t>
            </a:r>
          </a:p>
        </p:txBody>
      </p:sp>
      <p:sp>
        <p:nvSpPr>
          <p:cNvPr id="85" name="Овал 84"/>
          <p:cNvSpPr>
            <a:spLocks noChangeAspect="1"/>
          </p:cNvSpPr>
          <p:nvPr/>
        </p:nvSpPr>
        <p:spPr>
          <a:xfrm>
            <a:off x="4572000" y="357187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6" name="Овал 85"/>
          <p:cNvSpPr>
            <a:spLocks noChangeAspect="1"/>
          </p:cNvSpPr>
          <p:nvPr/>
        </p:nvSpPr>
        <p:spPr>
          <a:xfrm>
            <a:off x="4286250" y="372427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7" name="Овал 86"/>
          <p:cNvSpPr>
            <a:spLocks noChangeAspect="1"/>
          </p:cNvSpPr>
          <p:nvPr/>
        </p:nvSpPr>
        <p:spPr>
          <a:xfrm>
            <a:off x="4071938" y="357187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8" name="Овал 87"/>
          <p:cNvSpPr>
            <a:spLocks noChangeAspect="1"/>
          </p:cNvSpPr>
          <p:nvPr/>
        </p:nvSpPr>
        <p:spPr>
          <a:xfrm>
            <a:off x="4500563" y="399097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9" name="Овал 88"/>
          <p:cNvSpPr>
            <a:spLocks noChangeAspect="1"/>
          </p:cNvSpPr>
          <p:nvPr/>
        </p:nvSpPr>
        <p:spPr>
          <a:xfrm>
            <a:off x="4214813" y="414337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0" name="Овал 89"/>
          <p:cNvSpPr>
            <a:spLocks noChangeAspect="1"/>
          </p:cNvSpPr>
          <p:nvPr/>
        </p:nvSpPr>
        <p:spPr>
          <a:xfrm>
            <a:off x="4000500" y="399097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1" name="Овал 90"/>
          <p:cNvSpPr>
            <a:spLocks noChangeAspect="1"/>
          </p:cNvSpPr>
          <p:nvPr/>
        </p:nvSpPr>
        <p:spPr>
          <a:xfrm>
            <a:off x="4572000" y="42862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" name="Овал 91"/>
          <p:cNvSpPr>
            <a:spLocks noChangeAspect="1"/>
          </p:cNvSpPr>
          <p:nvPr/>
        </p:nvSpPr>
        <p:spPr>
          <a:xfrm>
            <a:off x="4286250" y="4438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3" name="Овал 92"/>
          <p:cNvSpPr>
            <a:spLocks noChangeAspect="1"/>
          </p:cNvSpPr>
          <p:nvPr/>
        </p:nvSpPr>
        <p:spPr>
          <a:xfrm>
            <a:off x="4071938" y="42862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4" name="Овал 93"/>
          <p:cNvSpPr>
            <a:spLocks noChangeAspect="1"/>
          </p:cNvSpPr>
          <p:nvPr/>
        </p:nvSpPr>
        <p:spPr>
          <a:xfrm>
            <a:off x="4500563" y="463391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5" name="Овал 94"/>
          <p:cNvSpPr>
            <a:spLocks noChangeAspect="1"/>
          </p:cNvSpPr>
          <p:nvPr/>
        </p:nvSpPr>
        <p:spPr>
          <a:xfrm>
            <a:off x="4214813" y="478631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6" name="Овал 95"/>
          <p:cNvSpPr>
            <a:spLocks noChangeAspect="1"/>
          </p:cNvSpPr>
          <p:nvPr/>
        </p:nvSpPr>
        <p:spPr>
          <a:xfrm>
            <a:off x="4000500" y="463391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7" name="Овал 96"/>
          <p:cNvSpPr>
            <a:spLocks noChangeAspect="1"/>
          </p:cNvSpPr>
          <p:nvPr/>
        </p:nvSpPr>
        <p:spPr>
          <a:xfrm>
            <a:off x="4500563" y="350043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8" name="Овал 97"/>
          <p:cNvSpPr>
            <a:spLocks noChangeAspect="1"/>
          </p:cNvSpPr>
          <p:nvPr/>
        </p:nvSpPr>
        <p:spPr>
          <a:xfrm>
            <a:off x="4214813" y="365283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9" name="Овал 98"/>
          <p:cNvSpPr>
            <a:spLocks noChangeAspect="1"/>
          </p:cNvSpPr>
          <p:nvPr/>
        </p:nvSpPr>
        <p:spPr>
          <a:xfrm>
            <a:off x="4000500" y="350043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0" name="Овал 99"/>
          <p:cNvSpPr>
            <a:spLocks noChangeAspect="1"/>
          </p:cNvSpPr>
          <p:nvPr/>
        </p:nvSpPr>
        <p:spPr>
          <a:xfrm>
            <a:off x="4429125" y="391953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1" name="Овал 100"/>
          <p:cNvSpPr>
            <a:spLocks noChangeAspect="1"/>
          </p:cNvSpPr>
          <p:nvPr/>
        </p:nvSpPr>
        <p:spPr>
          <a:xfrm>
            <a:off x="4143375" y="407193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" name="Овал 101"/>
          <p:cNvSpPr>
            <a:spLocks noChangeAspect="1"/>
          </p:cNvSpPr>
          <p:nvPr/>
        </p:nvSpPr>
        <p:spPr>
          <a:xfrm>
            <a:off x="3929063" y="391953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3" name="Овал 102"/>
          <p:cNvSpPr>
            <a:spLocks noChangeAspect="1"/>
          </p:cNvSpPr>
          <p:nvPr/>
        </p:nvSpPr>
        <p:spPr>
          <a:xfrm>
            <a:off x="4500563" y="421481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4" name="Овал 103"/>
          <p:cNvSpPr>
            <a:spLocks noChangeAspect="1"/>
          </p:cNvSpPr>
          <p:nvPr/>
        </p:nvSpPr>
        <p:spPr>
          <a:xfrm>
            <a:off x="4214813" y="436721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5" name="Овал 104"/>
          <p:cNvSpPr>
            <a:spLocks noChangeAspect="1"/>
          </p:cNvSpPr>
          <p:nvPr/>
        </p:nvSpPr>
        <p:spPr>
          <a:xfrm>
            <a:off x="4000500" y="421481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6" name="Овал 105"/>
          <p:cNvSpPr>
            <a:spLocks noChangeAspect="1"/>
          </p:cNvSpPr>
          <p:nvPr/>
        </p:nvSpPr>
        <p:spPr>
          <a:xfrm>
            <a:off x="4429125" y="456247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7" name="Овал 106"/>
          <p:cNvSpPr>
            <a:spLocks noChangeAspect="1"/>
          </p:cNvSpPr>
          <p:nvPr/>
        </p:nvSpPr>
        <p:spPr>
          <a:xfrm>
            <a:off x="4143375" y="471487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8" name="Овал 107"/>
          <p:cNvSpPr>
            <a:spLocks noChangeAspect="1"/>
          </p:cNvSpPr>
          <p:nvPr/>
        </p:nvSpPr>
        <p:spPr>
          <a:xfrm>
            <a:off x="3929063" y="456247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9" name="Овал 108"/>
          <p:cNvSpPr>
            <a:spLocks noChangeAspect="1"/>
          </p:cNvSpPr>
          <p:nvPr/>
        </p:nvSpPr>
        <p:spPr>
          <a:xfrm>
            <a:off x="4500563" y="507206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0" name="Овал 109"/>
          <p:cNvSpPr>
            <a:spLocks noChangeAspect="1"/>
          </p:cNvSpPr>
          <p:nvPr/>
        </p:nvSpPr>
        <p:spPr>
          <a:xfrm>
            <a:off x="4214813" y="522446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1" name="Овал 110"/>
          <p:cNvSpPr>
            <a:spLocks noChangeAspect="1"/>
          </p:cNvSpPr>
          <p:nvPr/>
        </p:nvSpPr>
        <p:spPr>
          <a:xfrm>
            <a:off x="4000500" y="507206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2" name="Овал 111"/>
          <p:cNvSpPr>
            <a:spLocks noChangeAspect="1"/>
          </p:cNvSpPr>
          <p:nvPr/>
        </p:nvSpPr>
        <p:spPr>
          <a:xfrm>
            <a:off x="4429125" y="549116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4" name="Овал 113"/>
          <p:cNvSpPr>
            <a:spLocks noChangeAspect="1"/>
          </p:cNvSpPr>
          <p:nvPr/>
        </p:nvSpPr>
        <p:spPr>
          <a:xfrm>
            <a:off x="3929063" y="549116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1" name="Овал 120"/>
          <p:cNvSpPr>
            <a:spLocks noChangeAspect="1"/>
          </p:cNvSpPr>
          <p:nvPr/>
        </p:nvSpPr>
        <p:spPr>
          <a:xfrm>
            <a:off x="4429125" y="50006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2" name="Овал 121"/>
          <p:cNvSpPr>
            <a:spLocks noChangeAspect="1"/>
          </p:cNvSpPr>
          <p:nvPr/>
        </p:nvSpPr>
        <p:spPr>
          <a:xfrm>
            <a:off x="4143375" y="51530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3" name="Овал 122"/>
          <p:cNvSpPr>
            <a:spLocks noChangeAspect="1"/>
          </p:cNvSpPr>
          <p:nvPr/>
        </p:nvSpPr>
        <p:spPr>
          <a:xfrm>
            <a:off x="3929063" y="50006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4" name="Овал 123"/>
          <p:cNvSpPr>
            <a:spLocks noChangeAspect="1"/>
          </p:cNvSpPr>
          <p:nvPr/>
        </p:nvSpPr>
        <p:spPr>
          <a:xfrm>
            <a:off x="4357688" y="54197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6" name="Овал 125"/>
          <p:cNvSpPr>
            <a:spLocks noChangeAspect="1"/>
          </p:cNvSpPr>
          <p:nvPr/>
        </p:nvSpPr>
        <p:spPr>
          <a:xfrm>
            <a:off x="3857625" y="54197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3" name="Прямоугольник 82"/>
          <p:cNvSpPr>
            <a:spLocks noChangeAspect="1"/>
          </p:cNvSpPr>
          <p:nvPr/>
        </p:nvSpPr>
        <p:spPr>
          <a:xfrm>
            <a:off x="3443288" y="2000250"/>
            <a:ext cx="1214437" cy="371475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4" name="Прямоугольник 83"/>
          <p:cNvSpPr>
            <a:spLocks noChangeAspect="1"/>
          </p:cNvSpPr>
          <p:nvPr/>
        </p:nvSpPr>
        <p:spPr>
          <a:xfrm rot="10800000">
            <a:off x="3436935" y="1990714"/>
            <a:ext cx="1214446" cy="3714776"/>
          </a:xfrm>
          <a:prstGeom prst="rect">
            <a:avLst/>
          </a:prstGeom>
          <a:gradFill flip="none" rotWithShape="1">
            <a:gsLst>
              <a:gs pos="0">
                <a:srgbClr val="FFFF00">
                  <a:alpha val="68000"/>
                </a:srgbClr>
              </a:gs>
              <a:gs pos="50000">
                <a:srgbClr val="FFFF93">
                  <a:alpha val="63000"/>
                </a:srgbClr>
              </a:gs>
              <a:gs pos="100000">
                <a:srgbClr val="FFFFC1">
                  <a:alpha val="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77889" name="Группа 5"/>
          <p:cNvGrpSpPr>
            <a:grpSpLocks noChangeAspect="1"/>
          </p:cNvGrpSpPr>
          <p:nvPr/>
        </p:nvGrpSpPr>
        <p:grpSpPr bwMode="auto">
          <a:xfrm>
            <a:off x="4643438" y="1997075"/>
            <a:ext cx="128587" cy="3717925"/>
            <a:chOff x="4643438" y="1714488"/>
            <a:chExt cx="142876" cy="413115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4643438" y="1714488"/>
              <a:ext cx="142876" cy="407118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77906" name="Рисунок 3" descr="Безимени-1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3438" y="1714488"/>
              <a:ext cx="142876" cy="4131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3" name="Стрелка вниз 132"/>
          <p:cNvSpPr>
            <a:spLocks noChangeAspect="1"/>
          </p:cNvSpPr>
          <p:nvPr/>
        </p:nvSpPr>
        <p:spPr>
          <a:xfrm>
            <a:off x="3857625" y="2143125"/>
            <a:ext cx="400050" cy="74295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4" name="Прямоугольник 133"/>
          <p:cNvSpPr/>
          <p:nvPr/>
        </p:nvSpPr>
        <p:spPr>
          <a:xfrm>
            <a:off x="4638675" y="5710238"/>
            <a:ext cx="1190625" cy="1338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429000" y="2000250"/>
            <a:ext cx="2295525" cy="3695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36" name="Прямая со стрелкой 135"/>
          <p:cNvCxnSpPr/>
          <p:nvPr/>
        </p:nvCxnSpPr>
        <p:spPr>
          <a:xfrm rot="5400000">
            <a:off x="3787776" y="1744662"/>
            <a:ext cx="501650" cy="317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 стрелкой 136"/>
          <p:cNvCxnSpPr/>
          <p:nvPr/>
        </p:nvCxnSpPr>
        <p:spPr>
          <a:xfrm rot="5400000">
            <a:off x="3787776" y="5948362"/>
            <a:ext cx="501650" cy="317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 стрелкой 137"/>
          <p:cNvCxnSpPr/>
          <p:nvPr/>
        </p:nvCxnSpPr>
        <p:spPr>
          <a:xfrm rot="5400000">
            <a:off x="4968876" y="5948362"/>
            <a:ext cx="501650" cy="317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896" name="TextBox 138"/>
          <p:cNvSpPr txBox="1">
            <a:spLocks noChangeArrowheads="1"/>
          </p:cNvSpPr>
          <p:nvPr/>
        </p:nvSpPr>
        <p:spPr bwMode="auto">
          <a:xfrm>
            <a:off x="2284413" y="5818188"/>
            <a:ext cx="1628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концентрат</a:t>
            </a:r>
          </a:p>
        </p:txBody>
      </p:sp>
      <p:sp>
        <p:nvSpPr>
          <p:cNvPr id="77897" name="TextBox 139"/>
          <p:cNvSpPr txBox="1">
            <a:spLocks noChangeArrowheads="1"/>
          </p:cNvSpPr>
          <p:nvPr/>
        </p:nvSpPr>
        <p:spPr bwMode="auto">
          <a:xfrm>
            <a:off x="5510213" y="5724525"/>
            <a:ext cx="1201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пермеат</a:t>
            </a:r>
          </a:p>
        </p:txBody>
      </p:sp>
      <p:sp>
        <p:nvSpPr>
          <p:cNvPr id="77898" name="TextBox 140"/>
          <p:cNvSpPr txBox="1">
            <a:spLocks noChangeArrowheads="1"/>
          </p:cNvSpPr>
          <p:nvPr/>
        </p:nvSpPr>
        <p:spPr bwMode="auto">
          <a:xfrm>
            <a:off x="2095500" y="1477963"/>
            <a:ext cx="1889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исходная смесь</a:t>
            </a:r>
          </a:p>
        </p:txBody>
      </p:sp>
      <p:sp>
        <p:nvSpPr>
          <p:cNvPr id="77899" name="TextBox 141"/>
          <p:cNvSpPr txBox="1">
            <a:spLocks noChangeArrowheads="1"/>
          </p:cNvSpPr>
          <p:nvPr/>
        </p:nvSpPr>
        <p:spPr bwMode="auto">
          <a:xfrm>
            <a:off x="5359400" y="1300163"/>
            <a:ext cx="1312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мембрана</a:t>
            </a:r>
          </a:p>
        </p:txBody>
      </p:sp>
      <p:sp>
        <p:nvSpPr>
          <p:cNvPr id="77900" name="TextBox 142"/>
          <p:cNvSpPr txBox="1">
            <a:spLocks noChangeArrowheads="1"/>
          </p:cNvSpPr>
          <p:nvPr/>
        </p:nvSpPr>
        <p:spPr bwMode="auto">
          <a:xfrm>
            <a:off x="1617663" y="2933700"/>
            <a:ext cx="1631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жидкая фаза</a:t>
            </a:r>
          </a:p>
        </p:txBody>
      </p:sp>
      <p:sp>
        <p:nvSpPr>
          <p:cNvPr id="77901" name="TextBox 143"/>
          <p:cNvSpPr txBox="1">
            <a:spLocks noChangeArrowheads="1"/>
          </p:cNvSpPr>
          <p:nvPr/>
        </p:nvSpPr>
        <p:spPr bwMode="auto">
          <a:xfrm>
            <a:off x="5913438" y="2933700"/>
            <a:ext cx="1700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паровая фаза</a:t>
            </a:r>
          </a:p>
        </p:txBody>
      </p:sp>
      <p:cxnSp>
        <p:nvCxnSpPr>
          <p:cNvPr id="146" name="Прямая соединительная линия 145"/>
          <p:cNvCxnSpPr/>
          <p:nvPr/>
        </p:nvCxnSpPr>
        <p:spPr>
          <a:xfrm rot="10800000" flipV="1">
            <a:off x="4714875" y="1625600"/>
            <a:ext cx="1266825" cy="517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/>
          <p:cNvCxnSpPr/>
          <p:nvPr/>
        </p:nvCxnSpPr>
        <p:spPr>
          <a:xfrm>
            <a:off x="2844800" y="3289300"/>
            <a:ext cx="711200" cy="46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/>
          <p:cNvCxnSpPr/>
          <p:nvPr/>
        </p:nvCxnSpPr>
        <p:spPr>
          <a:xfrm rot="10800000" flipV="1">
            <a:off x="5600700" y="3263900"/>
            <a:ext cx="635000" cy="520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6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8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0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2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4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6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8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20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22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24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26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28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30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32" dur="5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34" dur="5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36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38" dur="5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40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42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44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46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48" dur="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50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52" dur="5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54" dur="5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56" dur="5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58" dur="5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60" dur="5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62" dur="5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64" dur="5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66" dur="5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68" dur="5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70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72" dur="5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74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76" dur="5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78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80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82" dur="5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84" dur="5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86" dur="5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88" dur="5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repeatCount="indefinite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90" dur="5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repeatCount="indefinite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92" dur="5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94" dur="5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96" dur="5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98" dur="5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00" dur="5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02" dur="5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04" dur="5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06" dur="5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08" dur="5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10" dur="5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12" dur="5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repeatCount="indefinite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14" dur="5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repeatCount="indefinite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16" dur="5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18" dur="5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20" dur="5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00018 0.34468 " pathEditMode="relative" rAng="0" ptsTypes="AA">
                                      <p:cBhvr>
                                        <p:cTn id="122" dur="3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4" grpId="0" animBg="1"/>
      <p:bldP spid="121" grpId="0" animBg="1"/>
      <p:bldP spid="122" grpId="0" animBg="1"/>
      <p:bldP spid="123" grpId="0" animBg="1"/>
      <p:bldP spid="124" grpId="0" animBg="1"/>
      <p:bldP spid="126" grpId="0" animBg="1"/>
      <p:bldP spid="1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1"/>
          <p:cNvSpPr txBox="1">
            <a:spLocks noChangeArrowheads="1"/>
          </p:cNvSpPr>
          <p:nvPr/>
        </p:nvSpPr>
        <p:spPr bwMode="auto">
          <a:xfrm>
            <a:off x="714375" y="404813"/>
            <a:ext cx="77866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Диаграмма равновесия пар – жидкость (1) для смеси этанол – вода и состав пара (2) при первапорации этой смеси на мембране из полиакрилонитрата</a:t>
            </a:r>
          </a:p>
        </p:txBody>
      </p:sp>
      <p:pic>
        <p:nvPicPr>
          <p:cNvPr id="79874" name="Рисунок 2" descr="2.22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38" y="2000250"/>
            <a:ext cx="5768975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Прямоугольник 211"/>
          <p:cNvSpPr/>
          <p:nvPr/>
        </p:nvSpPr>
        <p:spPr>
          <a:xfrm>
            <a:off x="1785938" y="4214813"/>
            <a:ext cx="85725" cy="7524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1922" name="TextBox 1"/>
          <p:cNvSpPr txBox="1">
            <a:spLocks noChangeArrowheads="1"/>
          </p:cNvSpPr>
          <p:nvPr/>
        </p:nvSpPr>
        <p:spPr bwMode="auto">
          <a:xfrm>
            <a:off x="714375" y="428625"/>
            <a:ext cx="7786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Способы проведения первапорации</a:t>
            </a:r>
            <a:endParaRPr lang="ru-RU" sz="2800" b="1">
              <a:solidFill>
                <a:srgbClr val="FF0000"/>
              </a:solidFill>
              <a:latin typeface="Calibri" pitchFamily="34" charset="0"/>
            </a:endParaRPr>
          </a:p>
        </p:txBody>
      </p:sp>
      <p:grpSp>
        <p:nvGrpSpPr>
          <p:cNvPr id="81923" name="Группа 397"/>
          <p:cNvGrpSpPr>
            <a:grpSpLocks/>
          </p:cNvGrpSpPr>
          <p:nvPr/>
        </p:nvGrpSpPr>
        <p:grpSpPr bwMode="auto">
          <a:xfrm>
            <a:off x="109538" y="2197100"/>
            <a:ext cx="3954462" cy="2786063"/>
            <a:chOff x="109507" y="2197649"/>
            <a:chExt cx="3955206" cy="2786081"/>
          </a:xfrm>
        </p:grpSpPr>
        <p:sp>
          <p:nvSpPr>
            <p:cNvPr id="98" name="Прямоугольник 97"/>
            <p:cNvSpPr/>
            <p:nvPr/>
          </p:nvSpPr>
          <p:spPr>
            <a:xfrm>
              <a:off x="857360" y="2215112"/>
              <a:ext cx="2286430" cy="661991"/>
            </a:xfrm>
            <a:prstGeom prst="rect">
              <a:avLst/>
            </a:prstGeom>
            <a:solidFill>
              <a:srgbClr val="FFF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119034" y="2429425"/>
              <a:ext cx="857411" cy="71438"/>
            </a:xfrm>
            <a:prstGeom prst="rect">
              <a:avLst/>
            </a:prstGeom>
            <a:solidFill>
              <a:srgbClr val="FFFF8B"/>
            </a:solidFill>
            <a:ln>
              <a:solidFill>
                <a:srgbClr val="FFFF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3143790" y="2429425"/>
              <a:ext cx="890756" cy="66675"/>
            </a:xfrm>
            <a:prstGeom prst="rect">
              <a:avLst/>
            </a:prstGeom>
            <a:solidFill>
              <a:srgbClr val="FFFF8B"/>
            </a:solidFill>
            <a:ln>
              <a:solidFill>
                <a:srgbClr val="FFFF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82100" name="Рисунок 2" descr="Безимени-1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9507" y="2197649"/>
              <a:ext cx="3955206" cy="2786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1924" name="Группа 399"/>
          <p:cNvGrpSpPr>
            <a:grpSpLocks/>
          </p:cNvGrpSpPr>
          <p:nvPr/>
        </p:nvGrpSpPr>
        <p:grpSpPr bwMode="auto">
          <a:xfrm>
            <a:off x="4672013" y="2197100"/>
            <a:ext cx="4111625" cy="2571750"/>
            <a:chOff x="4672009" y="2197649"/>
            <a:chExt cx="4112402" cy="2571767"/>
          </a:xfrm>
        </p:grpSpPr>
        <p:sp>
          <p:nvSpPr>
            <p:cNvPr id="309" name="Прямоугольник 308"/>
            <p:cNvSpPr/>
            <p:nvPr/>
          </p:nvSpPr>
          <p:spPr>
            <a:xfrm>
              <a:off x="5257907" y="3019979"/>
              <a:ext cx="76214" cy="15240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2" name="Прямоугольник 311"/>
            <p:cNvSpPr/>
            <p:nvPr/>
          </p:nvSpPr>
          <p:spPr>
            <a:xfrm>
              <a:off x="5253144" y="3005692"/>
              <a:ext cx="404888" cy="11430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3" name="Прямоугольник 312"/>
            <p:cNvSpPr/>
            <p:nvPr/>
          </p:nvSpPr>
          <p:spPr>
            <a:xfrm>
              <a:off x="7677714" y="2986642"/>
              <a:ext cx="404890" cy="11430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4" name="Прямоугольник 313"/>
            <p:cNvSpPr/>
            <p:nvPr/>
          </p:nvSpPr>
          <p:spPr>
            <a:xfrm rot="5400000">
              <a:off x="7784142" y="3261274"/>
              <a:ext cx="496890" cy="809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1" name="Прямоугольник 310"/>
            <p:cNvSpPr/>
            <p:nvPr/>
          </p:nvSpPr>
          <p:spPr>
            <a:xfrm>
              <a:off x="5538948" y="2896154"/>
              <a:ext cx="2348356" cy="3190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8" name="Прямоугольник 307"/>
            <p:cNvSpPr/>
            <p:nvPr/>
          </p:nvSpPr>
          <p:spPr>
            <a:xfrm>
              <a:off x="8001625" y="4243951"/>
              <a:ext cx="61925" cy="50959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5524657" y="2215112"/>
              <a:ext cx="2367410" cy="666754"/>
            </a:xfrm>
            <a:prstGeom prst="rect">
              <a:avLst/>
            </a:prstGeom>
            <a:solidFill>
              <a:srgbClr val="FFF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6" name="Прямоугольник 105"/>
            <p:cNvSpPr/>
            <p:nvPr/>
          </p:nvSpPr>
          <p:spPr>
            <a:xfrm>
              <a:off x="4686299" y="2429426"/>
              <a:ext cx="857412" cy="71438"/>
            </a:xfrm>
            <a:prstGeom prst="rect">
              <a:avLst/>
            </a:prstGeom>
            <a:solidFill>
              <a:srgbClr val="FFFF8B"/>
            </a:solidFill>
            <a:ln>
              <a:solidFill>
                <a:srgbClr val="FFFF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7" name="Прямоугольник 106"/>
            <p:cNvSpPr/>
            <p:nvPr/>
          </p:nvSpPr>
          <p:spPr>
            <a:xfrm>
              <a:off x="7811089" y="2429426"/>
              <a:ext cx="957444" cy="80964"/>
            </a:xfrm>
            <a:prstGeom prst="rect">
              <a:avLst/>
            </a:prstGeom>
            <a:solidFill>
              <a:srgbClr val="FFFF8B"/>
            </a:solidFill>
            <a:ln>
              <a:solidFill>
                <a:srgbClr val="FFFF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82096" name="Рисунок 3" descr="Безиме-1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72009" y="2197649"/>
              <a:ext cx="4112402" cy="2571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1925" name="Группа 396"/>
          <p:cNvGrpSpPr>
            <a:grpSpLocks/>
          </p:cNvGrpSpPr>
          <p:nvPr/>
        </p:nvGrpSpPr>
        <p:grpSpPr bwMode="auto">
          <a:xfrm>
            <a:off x="142875" y="2274888"/>
            <a:ext cx="2928938" cy="1185862"/>
            <a:chOff x="142844" y="2274883"/>
            <a:chExt cx="2928958" cy="1185865"/>
          </a:xfrm>
        </p:grpSpPr>
        <p:sp>
          <p:nvSpPr>
            <p:cNvPr id="108" name="Овал 107"/>
            <p:cNvSpPr/>
            <p:nvPr/>
          </p:nvSpPr>
          <p:spPr>
            <a:xfrm>
              <a:off x="1055663" y="2292345"/>
              <a:ext cx="71437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9" name="Овал 108"/>
            <p:cNvSpPr/>
            <p:nvPr/>
          </p:nvSpPr>
          <p:spPr>
            <a:xfrm>
              <a:off x="950888" y="2435220"/>
              <a:ext cx="71437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0" name="Овал 109"/>
            <p:cNvSpPr/>
            <p:nvPr/>
          </p:nvSpPr>
          <p:spPr>
            <a:xfrm>
              <a:off x="901674" y="2597146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2" name="Овал 121"/>
            <p:cNvSpPr/>
            <p:nvPr/>
          </p:nvSpPr>
          <p:spPr>
            <a:xfrm>
              <a:off x="1131864" y="2459033"/>
              <a:ext cx="71437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8" name="Овал 127"/>
            <p:cNvSpPr/>
            <p:nvPr/>
          </p:nvSpPr>
          <p:spPr>
            <a:xfrm>
              <a:off x="1231876" y="2297108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9" name="Овал 128"/>
            <p:cNvSpPr/>
            <p:nvPr/>
          </p:nvSpPr>
          <p:spPr>
            <a:xfrm>
              <a:off x="1398566" y="2305045"/>
              <a:ext cx="71437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>
              <a:off x="1490641" y="2606671"/>
              <a:ext cx="71437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9" name="Овал 138"/>
            <p:cNvSpPr/>
            <p:nvPr/>
          </p:nvSpPr>
          <p:spPr>
            <a:xfrm>
              <a:off x="1346177" y="2476496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0" name="Овал 139"/>
            <p:cNvSpPr/>
            <p:nvPr/>
          </p:nvSpPr>
          <p:spPr>
            <a:xfrm>
              <a:off x="1754168" y="2274883"/>
              <a:ext cx="71437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1" name="Овал 140"/>
            <p:cNvSpPr/>
            <p:nvPr/>
          </p:nvSpPr>
          <p:spPr>
            <a:xfrm>
              <a:off x="1554142" y="2420933"/>
              <a:ext cx="71437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2" name="Овал 141"/>
            <p:cNvSpPr/>
            <p:nvPr/>
          </p:nvSpPr>
          <p:spPr>
            <a:xfrm>
              <a:off x="2000232" y="2357433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3" name="Овал 142"/>
            <p:cNvSpPr/>
            <p:nvPr/>
          </p:nvSpPr>
          <p:spPr>
            <a:xfrm>
              <a:off x="2460610" y="2276470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4" name="Овал 143"/>
            <p:cNvSpPr/>
            <p:nvPr/>
          </p:nvSpPr>
          <p:spPr>
            <a:xfrm>
              <a:off x="1744643" y="2489196"/>
              <a:ext cx="71437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5" name="Овал 144"/>
            <p:cNvSpPr/>
            <p:nvPr/>
          </p:nvSpPr>
          <p:spPr>
            <a:xfrm>
              <a:off x="2190733" y="2725734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1" name="Овал 150"/>
            <p:cNvSpPr/>
            <p:nvPr/>
          </p:nvSpPr>
          <p:spPr>
            <a:xfrm>
              <a:off x="2717787" y="2419345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3" name="Овал 162"/>
            <p:cNvSpPr/>
            <p:nvPr/>
          </p:nvSpPr>
          <p:spPr>
            <a:xfrm>
              <a:off x="1698605" y="2724146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0" name="Овал 169"/>
            <p:cNvSpPr/>
            <p:nvPr/>
          </p:nvSpPr>
          <p:spPr>
            <a:xfrm>
              <a:off x="900087" y="2754309"/>
              <a:ext cx="71437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2" name="Овал 171"/>
            <p:cNvSpPr/>
            <p:nvPr/>
          </p:nvSpPr>
          <p:spPr>
            <a:xfrm>
              <a:off x="1044550" y="2592384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>
              <a:off x="1085825" y="2741609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4" name="Овал 173"/>
            <p:cNvSpPr/>
            <p:nvPr/>
          </p:nvSpPr>
          <p:spPr>
            <a:xfrm>
              <a:off x="1219176" y="2625721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5" name="Овал 174"/>
            <p:cNvSpPr/>
            <p:nvPr/>
          </p:nvSpPr>
          <p:spPr>
            <a:xfrm>
              <a:off x="1355702" y="2757484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7" name="Овал 176"/>
            <p:cNvSpPr/>
            <p:nvPr/>
          </p:nvSpPr>
          <p:spPr>
            <a:xfrm>
              <a:off x="1936731" y="2606671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8" name="Овал 177"/>
            <p:cNvSpPr/>
            <p:nvPr/>
          </p:nvSpPr>
          <p:spPr>
            <a:xfrm>
              <a:off x="2230421" y="2478084"/>
              <a:ext cx="71437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9" name="Овал 178"/>
            <p:cNvSpPr/>
            <p:nvPr/>
          </p:nvSpPr>
          <p:spPr>
            <a:xfrm>
              <a:off x="2500298" y="2608259"/>
              <a:ext cx="71437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>
              <a:off x="2967026" y="2571746"/>
              <a:ext cx="71437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4" name="Овал 183"/>
            <p:cNvSpPr/>
            <p:nvPr/>
          </p:nvSpPr>
          <p:spPr>
            <a:xfrm>
              <a:off x="942949" y="2928935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5" name="Овал 184"/>
            <p:cNvSpPr/>
            <p:nvPr/>
          </p:nvSpPr>
          <p:spPr>
            <a:xfrm>
              <a:off x="1281090" y="2943222"/>
              <a:ext cx="71437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6" name="Овал 185"/>
            <p:cNvSpPr/>
            <p:nvPr/>
          </p:nvSpPr>
          <p:spPr>
            <a:xfrm>
              <a:off x="1514453" y="2928935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7" name="Овал 186"/>
            <p:cNvSpPr/>
            <p:nvPr/>
          </p:nvSpPr>
          <p:spPr>
            <a:xfrm>
              <a:off x="1852594" y="2943222"/>
              <a:ext cx="71437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8" name="Овал 187"/>
            <p:cNvSpPr/>
            <p:nvPr/>
          </p:nvSpPr>
          <p:spPr>
            <a:xfrm>
              <a:off x="2071670" y="2928935"/>
              <a:ext cx="71437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9" name="Овал 188"/>
            <p:cNvSpPr/>
            <p:nvPr/>
          </p:nvSpPr>
          <p:spPr>
            <a:xfrm>
              <a:off x="2371709" y="2943222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0" name="Овал 189"/>
            <p:cNvSpPr/>
            <p:nvPr/>
          </p:nvSpPr>
          <p:spPr>
            <a:xfrm>
              <a:off x="2657461" y="2928935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1" name="Овал 190"/>
            <p:cNvSpPr/>
            <p:nvPr/>
          </p:nvSpPr>
          <p:spPr>
            <a:xfrm>
              <a:off x="2928926" y="2928935"/>
              <a:ext cx="71437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4" name="Овал 193"/>
            <p:cNvSpPr/>
            <p:nvPr/>
          </p:nvSpPr>
          <p:spPr>
            <a:xfrm>
              <a:off x="928662" y="3071810"/>
              <a:ext cx="71437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6" name="Овал 195"/>
            <p:cNvSpPr/>
            <p:nvPr/>
          </p:nvSpPr>
          <p:spPr>
            <a:xfrm>
              <a:off x="1085825" y="3019422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7" name="Овал 196"/>
            <p:cNvSpPr/>
            <p:nvPr/>
          </p:nvSpPr>
          <p:spPr>
            <a:xfrm>
              <a:off x="1236639" y="3092447"/>
              <a:ext cx="71437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8" name="Овал 197"/>
            <p:cNvSpPr/>
            <p:nvPr/>
          </p:nvSpPr>
          <p:spPr>
            <a:xfrm>
              <a:off x="1474766" y="3065460"/>
              <a:ext cx="71437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9" name="Овал 198"/>
            <p:cNvSpPr/>
            <p:nvPr/>
          </p:nvSpPr>
          <p:spPr>
            <a:xfrm>
              <a:off x="1657329" y="3019422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0" name="Овал 199"/>
            <p:cNvSpPr/>
            <p:nvPr/>
          </p:nvSpPr>
          <p:spPr>
            <a:xfrm>
              <a:off x="1939906" y="3078160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1" name="Овал 200"/>
            <p:cNvSpPr/>
            <p:nvPr/>
          </p:nvSpPr>
          <p:spPr>
            <a:xfrm>
              <a:off x="2214546" y="3063872"/>
              <a:ext cx="71437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3" name="Овал 202"/>
            <p:cNvSpPr/>
            <p:nvPr/>
          </p:nvSpPr>
          <p:spPr>
            <a:xfrm>
              <a:off x="2554273" y="3046410"/>
              <a:ext cx="71437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4" name="Овал 203"/>
            <p:cNvSpPr/>
            <p:nvPr/>
          </p:nvSpPr>
          <p:spPr>
            <a:xfrm>
              <a:off x="2825737" y="3044822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6" name="Овал 205"/>
            <p:cNvSpPr/>
            <p:nvPr/>
          </p:nvSpPr>
          <p:spPr>
            <a:xfrm>
              <a:off x="3000364" y="3071810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7" name="Овал 206"/>
            <p:cNvSpPr/>
            <p:nvPr/>
          </p:nvSpPr>
          <p:spPr>
            <a:xfrm>
              <a:off x="888974" y="2285995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>
              <a:off x="1785918" y="3214685"/>
              <a:ext cx="71437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>
              <a:off x="1787505" y="3389311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9" name="Овал 318"/>
            <p:cNvSpPr/>
            <p:nvPr/>
          </p:nvSpPr>
          <p:spPr>
            <a:xfrm>
              <a:off x="142844" y="2428870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0" name="Овал 319"/>
            <p:cNvSpPr/>
            <p:nvPr/>
          </p:nvSpPr>
          <p:spPr>
            <a:xfrm>
              <a:off x="300008" y="2424108"/>
              <a:ext cx="71437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1" name="Овал 320"/>
            <p:cNvSpPr/>
            <p:nvPr/>
          </p:nvSpPr>
          <p:spPr>
            <a:xfrm>
              <a:off x="480984" y="2428870"/>
              <a:ext cx="71437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2" name="Овал 321"/>
            <p:cNvSpPr/>
            <p:nvPr/>
          </p:nvSpPr>
          <p:spPr>
            <a:xfrm>
              <a:off x="671486" y="2433633"/>
              <a:ext cx="71437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pic>
        <p:nvPicPr>
          <p:cNvPr id="401" name="Рисунок 400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8712" y="2754865"/>
            <a:ext cx="194081" cy="192178"/>
          </a:xfrm>
          <a:prstGeom prst="rect">
            <a:avLst/>
          </a:prstGeom>
        </p:spPr>
      </p:pic>
      <p:pic>
        <p:nvPicPr>
          <p:cNvPr id="402" name="Рисунок 401" descr="Безимени-1.png"/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6260" y="2754866"/>
            <a:ext cx="207018" cy="285685"/>
          </a:xfrm>
          <a:prstGeom prst="rect">
            <a:avLst/>
          </a:prstGeom>
        </p:spPr>
      </p:pic>
      <p:pic>
        <p:nvPicPr>
          <p:cNvPr id="403" name="Рисунок 402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57486" y="2754865"/>
            <a:ext cx="194081" cy="192178"/>
          </a:xfrm>
          <a:prstGeom prst="rect">
            <a:avLst/>
          </a:prstGeom>
        </p:spPr>
      </p:pic>
      <p:pic>
        <p:nvPicPr>
          <p:cNvPr id="404" name="Рисунок 403" descr="Безимени-1.png"/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55034" y="2754866"/>
            <a:ext cx="207018" cy="285685"/>
          </a:xfrm>
          <a:prstGeom prst="rect">
            <a:avLst/>
          </a:prstGeom>
        </p:spPr>
      </p:pic>
      <p:pic>
        <p:nvPicPr>
          <p:cNvPr id="405" name="Рисунок 404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21655" y="2754865"/>
            <a:ext cx="194081" cy="192178"/>
          </a:xfrm>
          <a:prstGeom prst="rect">
            <a:avLst/>
          </a:prstGeom>
        </p:spPr>
      </p:pic>
      <p:pic>
        <p:nvPicPr>
          <p:cNvPr id="406" name="Рисунок 405" descr="Безимени-1.png"/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19203" y="2754866"/>
            <a:ext cx="207018" cy="285685"/>
          </a:xfrm>
          <a:prstGeom prst="rect">
            <a:avLst/>
          </a:prstGeom>
        </p:spPr>
      </p:pic>
      <p:pic>
        <p:nvPicPr>
          <p:cNvPr id="407" name="Рисунок 406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74067" y="2754865"/>
            <a:ext cx="194081" cy="192178"/>
          </a:xfrm>
          <a:prstGeom prst="rect">
            <a:avLst/>
          </a:prstGeom>
        </p:spPr>
      </p:pic>
      <p:pic>
        <p:nvPicPr>
          <p:cNvPr id="408" name="Рисунок 407" descr="Безимени-1.png"/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71615" y="2754866"/>
            <a:ext cx="207018" cy="285685"/>
          </a:xfrm>
          <a:prstGeom prst="rect">
            <a:avLst/>
          </a:prstGeom>
        </p:spPr>
      </p:pic>
      <p:pic>
        <p:nvPicPr>
          <p:cNvPr id="409" name="Рисунок 408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45530" y="2754865"/>
            <a:ext cx="194081" cy="192178"/>
          </a:xfrm>
          <a:prstGeom prst="rect">
            <a:avLst/>
          </a:prstGeom>
        </p:spPr>
      </p:pic>
      <p:pic>
        <p:nvPicPr>
          <p:cNvPr id="410" name="Рисунок 409" descr="Безимени-1.png"/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43078" y="2754866"/>
            <a:ext cx="207018" cy="285685"/>
          </a:xfrm>
          <a:prstGeom prst="rect">
            <a:avLst/>
          </a:prstGeom>
        </p:spPr>
      </p:pic>
      <p:pic>
        <p:nvPicPr>
          <p:cNvPr id="411" name="Рисунок 410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97943" y="2754865"/>
            <a:ext cx="194081" cy="192178"/>
          </a:xfrm>
          <a:prstGeom prst="rect">
            <a:avLst/>
          </a:prstGeom>
        </p:spPr>
      </p:pic>
      <p:pic>
        <p:nvPicPr>
          <p:cNvPr id="412" name="Рисунок 411" descr="Безимени-1.png"/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95491" y="2754866"/>
            <a:ext cx="207018" cy="285685"/>
          </a:xfrm>
          <a:prstGeom prst="rect">
            <a:avLst/>
          </a:prstGeom>
        </p:spPr>
      </p:pic>
      <p:pic>
        <p:nvPicPr>
          <p:cNvPr id="413" name="Рисунок 412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69412" y="2754865"/>
            <a:ext cx="194081" cy="192178"/>
          </a:xfrm>
          <a:prstGeom prst="rect">
            <a:avLst/>
          </a:prstGeom>
        </p:spPr>
      </p:pic>
      <p:pic>
        <p:nvPicPr>
          <p:cNvPr id="414" name="Рисунок 413" descr="Безимени-1.png"/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66960" y="2754866"/>
            <a:ext cx="207018" cy="285685"/>
          </a:xfrm>
          <a:prstGeom prst="rect">
            <a:avLst/>
          </a:prstGeom>
        </p:spPr>
      </p:pic>
      <p:pic>
        <p:nvPicPr>
          <p:cNvPr id="415" name="Рисунок 414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43410" y="2754865"/>
            <a:ext cx="194081" cy="192178"/>
          </a:xfrm>
          <a:prstGeom prst="rect">
            <a:avLst/>
          </a:prstGeom>
        </p:spPr>
      </p:pic>
      <p:pic>
        <p:nvPicPr>
          <p:cNvPr id="416" name="Рисунок 415" descr="Безимени-1.png"/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40958" y="2754866"/>
            <a:ext cx="207018" cy="285685"/>
          </a:xfrm>
          <a:prstGeom prst="rect">
            <a:avLst/>
          </a:prstGeom>
        </p:spPr>
      </p:pic>
      <p:pic>
        <p:nvPicPr>
          <p:cNvPr id="417" name="Рисунок 416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03155" y="2769153"/>
            <a:ext cx="194081" cy="192178"/>
          </a:xfrm>
          <a:prstGeom prst="rect">
            <a:avLst/>
          </a:prstGeom>
        </p:spPr>
      </p:pic>
      <p:pic>
        <p:nvPicPr>
          <p:cNvPr id="418" name="Рисунок 417" descr="Безимени-1.png"/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00703" y="2769154"/>
            <a:ext cx="207018" cy="285685"/>
          </a:xfrm>
          <a:prstGeom prst="rect">
            <a:avLst/>
          </a:prstGeom>
        </p:spPr>
      </p:pic>
      <p:pic>
        <p:nvPicPr>
          <p:cNvPr id="419" name="Рисунок 418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1929" y="2769153"/>
            <a:ext cx="194081" cy="192178"/>
          </a:xfrm>
          <a:prstGeom prst="rect">
            <a:avLst/>
          </a:prstGeom>
        </p:spPr>
      </p:pic>
      <p:pic>
        <p:nvPicPr>
          <p:cNvPr id="420" name="Рисунок 419" descr="Безимени-1.png"/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59477" y="2769154"/>
            <a:ext cx="207018" cy="285685"/>
          </a:xfrm>
          <a:prstGeom prst="rect">
            <a:avLst/>
          </a:prstGeom>
        </p:spPr>
      </p:pic>
      <p:pic>
        <p:nvPicPr>
          <p:cNvPr id="421" name="Рисунок 420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26098" y="2769153"/>
            <a:ext cx="194081" cy="192178"/>
          </a:xfrm>
          <a:prstGeom prst="rect">
            <a:avLst/>
          </a:prstGeom>
        </p:spPr>
      </p:pic>
      <p:pic>
        <p:nvPicPr>
          <p:cNvPr id="422" name="Рисунок 421" descr="Безимени-1.png"/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23646" y="2769154"/>
            <a:ext cx="207018" cy="285685"/>
          </a:xfrm>
          <a:prstGeom prst="rect">
            <a:avLst/>
          </a:prstGeom>
        </p:spPr>
      </p:pic>
      <p:pic>
        <p:nvPicPr>
          <p:cNvPr id="423" name="Рисунок 422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07085" y="2773916"/>
            <a:ext cx="194081" cy="192178"/>
          </a:xfrm>
          <a:prstGeom prst="rect">
            <a:avLst/>
          </a:prstGeom>
        </p:spPr>
      </p:pic>
      <p:pic>
        <p:nvPicPr>
          <p:cNvPr id="424" name="Рисунок 423" descr="Безимени-1.png"/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04633" y="2773917"/>
            <a:ext cx="207018" cy="285685"/>
          </a:xfrm>
          <a:prstGeom prst="rect">
            <a:avLst/>
          </a:prstGeom>
        </p:spPr>
      </p:pic>
      <p:pic>
        <p:nvPicPr>
          <p:cNvPr id="425" name="Рисунок 424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69023" y="2769153"/>
            <a:ext cx="194081" cy="192178"/>
          </a:xfrm>
          <a:prstGeom prst="rect">
            <a:avLst/>
          </a:prstGeom>
        </p:spPr>
      </p:pic>
      <p:pic>
        <p:nvPicPr>
          <p:cNvPr id="426" name="Рисунок 425" descr="Безимени-1.png"/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66571" y="2769154"/>
            <a:ext cx="207018" cy="285685"/>
          </a:xfrm>
          <a:prstGeom prst="rect">
            <a:avLst/>
          </a:prstGeom>
        </p:spPr>
      </p:pic>
      <p:pic>
        <p:nvPicPr>
          <p:cNvPr id="427" name="Рисунок 426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35724" y="2769153"/>
            <a:ext cx="194081" cy="192178"/>
          </a:xfrm>
          <a:prstGeom prst="rect">
            <a:avLst/>
          </a:prstGeom>
        </p:spPr>
      </p:pic>
      <p:pic>
        <p:nvPicPr>
          <p:cNvPr id="428" name="Рисунок 427" descr="Безимени-1.png"/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33272" y="2769154"/>
            <a:ext cx="207018" cy="285685"/>
          </a:xfrm>
          <a:prstGeom prst="rect">
            <a:avLst/>
          </a:prstGeom>
        </p:spPr>
      </p:pic>
      <p:pic>
        <p:nvPicPr>
          <p:cNvPr id="429" name="Рисунок 428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02430" y="2764390"/>
            <a:ext cx="194081" cy="192178"/>
          </a:xfrm>
          <a:prstGeom prst="rect">
            <a:avLst/>
          </a:prstGeom>
        </p:spPr>
      </p:pic>
      <p:pic>
        <p:nvPicPr>
          <p:cNvPr id="430" name="Рисунок 429" descr="Безимени-1.png"/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99978" y="2764391"/>
            <a:ext cx="207018" cy="285685"/>
          </a:xfrm>
          <a:prstGeom prst="rect">
            <a:avLst/>
          </a:prstGeom>
        </p:spPr>
      </p:pic>
      <p:pic>
        <p:nvPicPr>
          <p:cNvPr id="431" name="Рисунок 430" descr="Безимени-2.png"/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85953" y="2764391"/>
            <a:ext cx="194081" cy="192178"/>
          </a:xfrm>
          <a:prstGeom prst="rect">
            <a:avLst/>
          </a:prstGeom>
        </p:spPr>
      </p:pic>
      <p:pic>
        <p:nvPicPr>
          <p:cNvPr id="432" name="Рисунок 431" descr="Безимени-1.png"/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83501" y="2764392"/>
            <a:ext cx="207018" cy="285685"/>
          </a:xfrm>
          <a:prstGeom prst="rect">
            <a:avLst/>
          </a:prstGeom>
        </p:spPr>
      </p:pic>
      <p:cxnSp>
        <p:nvCxnSpPr>
          <p:cNvPr id="435" name="Прямая со стрелкой 434"/>
          <p:cNvCxnSpPr>
            <a:cxnSpLocks/>
          </p:cNvCxnSpPr>
          <p:nvPr/>
        </p:nvCxnSpPr>
        <p:spPr>
          <a:xfrm>
            <a:off x="3373438" y="2597150"/>
            <a:ext cx="269875" cy="1588"/>
          </a:xfrm>
          <a:prstGeom prst="straightConnector1">
            <a:avLst/>
          </a:prstGeom>
          <a:ln w="19050">
            <a:solidFill>
              <a:srgbClr val="EFE563">
                <a:alpha val="8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59" name="TextBox 440"/>
          <p:cNvSpPr txBox="1">
            <a:spLocks noChangeArrowheads="1"/>
          </p:cNvSpPr>
          <p:nvPr/>
        </p:nvSpPr>
        <p:spPr bwMode="auto">
          <a:xfrm>
            <a:off x="0" y="2020888"/>
            <a:ext cx="808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Сырье</a:t>
            </a:r>
          </a:p>
        </p:txBody>
      </p:sp>
      <p:sp>
        <p:nvSpPr>
          <p:cNvPr id="81960" name="TextBox 441"/>
          <p:cNvSpPr txBox="1">
            <a:spLocks noChangeArrowheads="1"/>
          </p:cNvSpPr>
          <p:nvPr/>
        </p:nvSpPr>
        <p:spPr bwMode="auto">
          <a:xfrm>
            <a:off x="3257550" y="2016125"/>
            <a:ext cx="1309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Ретентат</a:t>
            </a:r>
          </a:p>
        </p:txBody>
      </p:sp>
      <p:sp>
        <p:nvSpPr>
          <p:cNvPr id="81961" name="TextBox 442"/>
          <p:cNvSpPr txBox="1">
            <a:spLocks noChangeArrowheads="1"/>
          </p:cNvSpPr>
          <p:nvPr/>
        </p:nvSpPr>
        <p:spPr bwMode="auto">
          <a:xfrm>
            <a:off x="4705350" y="2020888"/>
            <a:ext cx="808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Сырье</a:t>
            </a:r>
          </a:p>
        </p:txBody>
      </p:sp>
      <p:sp>
        <p:nvSpPr>
          <p:cNvPr id="81962" name="TextBox 443"/>
          <p:cNvSpPr txBox="1">
            <a:spLocks noChangeArrowheads="1"/>
          </p:cNvSpPr>
          <p:nvPr/>
        </p:nvSpPr>
        <p:spPr bwMode="auto">
          <a:xfrm>
            <a:off x="7886700" y="2054225"/>
            <a:ext cx="1309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Ретентат</a:t>
            </a:r>
          </a:p>
        </p:txBody>
      </p:sp>
      <p:sp>
        <p:nvSpPr>
          <p:cNvPr id="81963" name="TextBox 444"/>
          <p:cNvSpPr txBox="1">
            <a:spLocks noChangeArrowheads="1"/>
          </p:cNvSpPr>
          <p:nvPr/>
        </p:nvSpPr>
        <p:spPr bwMode="auto">
          <a:xfrm>
            <a:off x="104775" y="3292475"/>
            <a:ext cx="1535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Конденсатор</a:t>
            </a:r>
          </a:p>
        </p:txBody>
      </p:sp>
      <p:sp>
        <p:nvSpPr>
          <p:cNvPr id="81964" name="TextBox 445"/>
          <p:cNvSpPr txBox="1">
            <a:spLocks noChangeArrowheads="1"/>
          </p:cNvSpPr>
          <p:nvPr/>
        </p:nvSpPr>
        <p:spPr bwMode="auto">
          <a:xfrm>
            <a:off x="2466975" y="4125913"/>
            <a:ext cx="12922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Вакуумный</a:t>
            </a:r>
            <a:br>
              <a:rPr lang="ru-RU" i="1">
                <a:latin typeface="Calibri" pitchFamily="34" charset="0"/>
              </a:rPr>
            </a:br>
            <a:r>
              <a:rPr lang="ru-RU" i="1">
                <a:latin typeface="Calibri" pitchFamily="34" charset="0"/>
              </a:rPr>
              <a:t>насос</a:t>
            </a:r>
          </a:p>
        </p:txBody>
      </p:sp>
      <p:sp>
        <p:nvSpPr>
          <p:cNvPr id="81965" name="TextBox 446"/>
          <p:cNvSpPr txBox="1">
            <a:spLocks noChangeArrowheads="1"/>
          </p:cNvSpPr>
          <p:nvPr/>
        </p:nvSpPr>
        <p:spPr bwMode="auto">
          <a:xfrm>
            <a:off x="7519988" y="4806950"/>
            <a:ext cx="11255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Пермеат</a:t>
            </a:r>
          </a:p>
        </p:txBody>
      </p:sp>
      <p:sp>
        <p:nvSpPr>
          <p:cNvPr id="81966" name="TextBox 447"/>
          <p:cNvSpPr txBox="1">
            <a:spLocks noChangeArrowheads="1"/>
          </p:cNvSpPr>
          <p:nvPr/>
        </p:nvSpPr>
        <p:spPr bwMode="auto">
          <a:xfrm>
            <a:off x="6245225" y="3340100"/>
            <a:ext cx="1535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Конденсатор</a:t>
            </a:r>
          </a:p>
        </p:txBody>
      </p:sp>
      <p:sp>
        <p:nvSpPr>
          <p:cNvPr id="81967" name="TextBox 448"/>
          <p:cNvSpPr txBox="1">
            <a:spLocks noChangeArrowheads="1"/>
          </p:cNvSpPr>
          <p:nvPr/>
        </p:nvSpPr>
        <p:spPr bwMode="auto">
          <a:xfrm>
            <a:off x="4572000" y="4678363"/>
            <a:ext cx="1519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Газ-носитель</a:t>
            </a:r>
          </a:p>
        </p:txBody>
      </p:sp>
      <p:sp>
        <p:nvSpPr>
          <p:cNvPr id="81968" name="TextBox 449"/>
          <p:cNvSpPr txBox="1">
            <a:spLocks noChangeArrowheads="1"/>
          </p:cNvSpPr>
          <p:nvPr/>
        </p:nvSpPr>
        <p:spPr bwMode="auto">
          <a:xfrm>
            <a:off x="1271588" y="4987925"/>
            <a:ext cx="11255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Пермеат</a:t>
            </a:r>
          </a:p>
        </p:txBody>
      </p:sp>
      <p:cxnSp>
        <p:nvCxnSpPr>
          <p:cNvPr id="459" name="Прямая со стрелкой 458"/>
          <p:cNvCxnSpPr>
            <a:cxnSpLocks/>
          </p:cNvCxnSpPr>
          <p:nvPr/>
        </p:nvCxnSpPr>
        <p:spPr>
          <a:xfrm rot="16200000" flipV="1">
            <a:off x="5033963" y="3802062"/>
            <a:ext cx="285750" cy="3175"/>
          </a:xfrm>
          <a:prstGeom prst="straightConnector1">
            <a:avLst/>
          </a:prstGeom>
          <a:ln w="19050">
            <a:solidFill>
              <a:srgbClr val="7F7F7F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2" name="Прямая со стрелкой 461"/>
          <p:cNvCxnSpPr>
            <a:cxnSpLocks/>
          </p:cNvCxnSpPr>
          <p:nvPr/>
        </p:nvCxnSpPr>
        <p:spPr>
          <a:xfrm rot="5400000">
            <a:off x="7778750" y="3397251"/>
            <a:ext cx="257175" cy="0"/>
          </a:xfrm>
          <a:prstGeom prst="straightConnector1">
            <a:avLst/>
          </a:prstGeom>
          <a:ln w="19050">
            <a:solidFill>
              <a:srgbClr val="7F7F7F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8" name="Прямая со стрелкой 467"/>
          <p:cNvCxnSpPr>
            <a:cxnSpLocks/>
          </p:cNvCxnSpPr>
          <p:nvPr/>
        </p:nvCxnSpPr>
        <p:spPr>
          <a:xfrm rot="5400000">
            <a:off x="1560512" y="4581526"/>
            <a:ext cx="257175" cy="0"/>
          </a:xfrm>
          <a:prstGeom prst="straightConnector1">
            <a:avLst/>
          </a:prstGeom>
          <a:ln w="19050">
            <a:solidFill>
              <a:srgbClr val="87BC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Прямая со стрелкой 469"/>
          <p:cNvCxnSpPr>
            <a:cxnSpLocks/>
          </p:cNvCxnSpPr>
          <p:nvPr/>
        </p:nvCxnSpPr>
        <p:spPr>
          <a:xfrm>
            <a:off x="3482975" y="3752850"/>
            <a:ext cx="269875" cy="0"/>
          </a:xfrm>
          <a:prstGeom prst="straightConnector1">
            <a:avLst/>
          </a:prstGeom>
          <a:ln w="19050">
            <a:solidFill>
              <a:srgbClr val="D9D9D9">
                <a:alpha val="7098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Прямая со стрелкой 471"/>
          <p:cNvCxnSpPr>
            <a:cxnSpLocks/>
          </p:cNvCxnSpPr>
          <p:nvPr/>
        </p:nvCxnSpPr>
        <p:spPr>
          <a:xfrm>
            <a:off x="2246313" y="3752850"/>
            <a:ext cx="269875" cy="0"/>
          </a:xfrm>
          <a:prstGeom prst="straightConnector1">
            <a:avLst/>
          </a:prstGeom>
          <a:ln w="19050">
            <a:solidFill>
              <a:srgbClr val="D9D9D9">
                <a:alpha val="7098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74" name="TextBox 472"/>
          <p:cNvSpPr txBox="1">
            <a:spLocks noChangeArrowheads="1"/>
          </p:cNvSpPr>
          <p:nvPr/>
        </p:nvSpPr>
        <p:spPr bwMode="auto">
          <a:xfrm>
            <a:off x="609600" y="1428750"/>
            <a:ext cx="2909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Вакуумный с конденсацией</a:t>
            </a:r>
          </a:p>
        </p:txBody>
      </p:sp>
      <p:sp>
        <p:nvSpPr>
          <p:cNvPr id="81975" name="TextBox 473"/>
          <p:cNvSpPr txBox="1">
            <a:spLocks noChangeArrowheads="1"/>
          </p:cNvSpPr>
          <p:nvPr/>
        </p:nvSpPr>
        <p:spPr bwMode="auto">
          <a:xfrm>
            <a:off x="5243513" y="1285875"/>
            <a:ext cx="2936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Продувкой инертным газом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 с конденсацией</a:t>
            </a:r>
          </a:p>
        </p:txBody>
      </p:sp>
      <p:grpSp>
        <p:nvGrpSpPr>
          <p:cNvPr id="81976" name="Группа 398"/>
          <p:cNvGrpSpPr>
            <a:grpSpLocks/>
          </p:cNvGrpSpPr>
          <p:nvPr/>
        </p:nvGrpSpPr>
        <p:grpSpPr bwMode="auto">
          <a:xfrm>
            <a:off x="4786313" y="2290763"/>
            <a:ext cx="3281362" cy="1190625"/>
            <a:chOff x="4786314" y="2290754"/>
            <a:chExt cx="3281385" cy="1190631"/>
          </a:xfrm>
        </p:grpSpPr>
        <p:sp>
          <p:nvSpPr>
            <p:cNvPr id="260" name="Овал 259"/>
            <p:cNvSpPr/>
            <p:nvPr/>
          </p:nvSpPr>
          <p:spPr>
            <a:xfrm>
              <a:off x="5770571" y="2303454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1" name="Овал 260"/>
            <p:cNvSpPr/>
            <p:nvPr/>
          </p:nvSpPr>
          <p:spPr>
            <a:xfrm>
              <a:off x="5665795" y="2446330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2" name="Овал 261"/>
            <p:cNvSpPr/>
            <p:nvPr/>
          </p:nvSpPr>
          <p:spPr>
            <a:xfrm>
              <a:off x="5616582" y="2608256"/>
              <a:ext cx="71439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3" name="Овал 262"/>
            <p:cNvSpPr/>
            <p:nvPr/>
          </p:nvSpPr>
          <p:spPr>
            <a:xfrm>
              <a:off x="5846771" y="2470142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4" name="Овал 263"/>
            <p:cNvSpPr/>
            <p:nvPr/>
          </p:nvSpPr>
          <p:spPr>
            <a:xfrm>
              <a:off x="5946784" y="2308216"/>
              <a:ext cx="71439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5" name="Овал 264"/>
            <p:cNvSpPr/>
            <p:nvPr/>
          </p:nvSpPr>
          <p:spPr>
            <a:xfrm>
              <a:off x="6113473" y="2316154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6" name="Овал 265"/>
            <p:cNvSpPr/>
            <p:nvPr/>
          </p:nvSpPr>
          <p:spPr>
            <a:xfrm>
              <a:off x="6234124" y="2617781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7" name="Овал 266"/>
            <p:cNvSpPr/>
            <p:nvPr/>
          </p:nvSpPr>
          <p:spPr>
            <a:xfrm>
              <a:off x="6080135" y="2506655"/>
              <a:ext cx="71439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8" name="Овал 267"/>
            <p:cNvSpPr/>
            <p:nvPr/>
          </p:nvSpPr>
          <p:spPr>
            <a:xfrm>
              <a:off x="6450026" y="2290754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9" name="Овал 268"/>
            <p:cNvSpPr/>
            <p:nvPr/>
          </p:nvSpPr>
          <p:spPr>
            <a:xfrm>
              <a:off x="6292862" y="2432042"/>
              <a:ext cx="71439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0" name="Овал 269"/>
            <p:cNvSpPr/>
            <p:nvPr/>
          </p:nvSpPr>
          <p:spPr>
            <a:xfrm>
              <a:off x="6758003" y="2368541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1" name="Овал 270"/>
            <p:cNvSpPr/>
            <p:nvPr/>
          </p:nvSpPr>
          <p:spPr>
            <a:xfrm>
              <a:off x="7223143" y="2311391"/>
              <a:ext cx="71439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2" name="Овал 271"/>
            <p:cNvSpPr/>
            <p:nvPr/>
          </p:nvSpPr>
          <p:spPr>
            <a:xfrm>
              <a:off x="6521463" y="2500305"/>
              <a:ext cx="71439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3" name="Овал 272"/>
            <p:cNvSpPr/>
            <p:nvPr/>
          </p:nvSpPr>
          <p:spPr>
            <a:xfrm>
              <a:off x="6934216" y="2736843"/>
              <a:ext cx="71439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4" name="Овал 273"/>
            <p:cNvSpPr/>
            <p:nvPr/>
          </p:nvSpPr>
          <p:spPr>
            <a:xfrm>
              <a:off x="7494608" y="2444742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5" name="Овал 274"/>
            <p:cNvSpPr/>
            <p:nvPr/>
          </p:nvSpPr>
          <p:spPr>
            <a:xfrm>
              <a:off x="6451613" y="2735256"/>
              <a:ext cx="71439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6" name="Овал 275"/>
            <p:cNvSpPr/>
            <p:nvPr/>
          </p:nvSpPr>
          <p:spPr>
            <a:xfrm>
              <a:off x="5614995" y="2765418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7" name="Овал 276"/>
            <p:cNvSpPr/>
            <p:nvPr/>
          </p:nvSpPr>
          <p:spPr>
            <a:xfrm>
              <a:off x="5759458" y="2603493"/>
              <a:ext cx="71439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8" name="Овал 277"/>
            <p:cNvSpPr/>
            <p:nvPr/>
          </p:nvSpPr>
          <p:spPr>
            <a:xfrm>
              <a:off x="5800733" y="2752718"/>
              <a:ext cx="71439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9" name="Овал 278"/>
            <p:cNvSpPr/>
            <p:nvPr/>
          </p:nvSpPr>
          <p:spPr>
            <a:xfrm>
              <a:off x="5934084" y="2636831"/>
              <a:ext cx="71439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0" name="Овал 279"/>
            <p:cNvSpPr/>
            <p:nvPr/>
          </p:nvSpPr>
          <p:spPr>
            <a:xfrm>
              <a:off x="6070610" y="2768593"/>
              <a:ext cx="71439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1" name="Овал 280"/>
            <p:cNvSpPr/>
            <p:nvPr/>
          </p:nvSpPr>
          <p:spPr>
            <a:xfrm>
              <a:off x="6704027" y="2617781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2" name="Овал 281"/>
            <p:cNvSpPr/>
            <p:nvPr/>
          </p:nvSpPr>
          <p:spPr>
            <a:xfrm>
              <a:off x="7012005" y="2479667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3" name="Овал 282"/>
            <p:cNvSpPr/>
            <p:nvPr/>
          </p:nvSpPr>
          <p:spPr>
            <a:xfrm>
              <a:off x="7277118" y="2619368"/>
              <a:ext cx="71439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4" name="Овал 283"/>
            <p:cNvSpPr/>
            <p:nvPr/>
          </p:nvSpPr>
          <p:spPr>
            <a:xfrm>
              <a:off x="7734322" y="2606668"/>
              <a:ext cx="71439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5" name="Овал 284"/>
            <p:cNvSpPr/>
            <p:nvPr/>
          </p:nvSpPr>
          <p:spPr>
            <a:xfrm>
              <a:off x="5657857" y="2940044"/>
              <a:ext cx="71439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6" name="Овал 285"/>
            <p:cNvSpPr/>
            <p:nvPr/>
          </p:nvSpPr>
          <p:spPr>
            <a:xfrm>
              <a:off x="5995997" y="2954332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7" name="Овал 286"/>
            <p:cNvSpPr/>
            <p:nvPr/>
          </p:nvSpPr>
          <p:spPr>
            <a:xfrm>
              <a:off x="6229361" y="2940044"/>
              <a:ext cx="71439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8" name="Овал 287"/>
            <p:cNvSpPr/>
            <p:nvPr/>
          </p:nvSpPr>
          <p:spPr>
            <a:xfrm>
              <a:off x="6567501" y="2954332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9" name="Овал 288"/>
            <p:cNvSpPr/>
            <p:nvPr/>
          </p:nvSpPr>
          <p:spPr>
            <a:xfrm>
              <a:off x="6786578" y="2940044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0" name="Овал 289"/>
            <p:cNvSpPr/>
            <p:nvPr/>
          </p:nvSpPr>
          <p:spPr>
            <a:xfrm>
              <a:off x="7086617" y="2954332"/>
              <a:ext cx="71439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1" name="Овал 290"/>
            <p:cNvSpPr/>
            <p:nvPr/>
          </p:nvSpPr>
          <p:spPr>
            <a:xfrm>
              <a:off x="7372369" y="2940044"/>
              <a:ext cx="71439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2" name="Овал 291"/>
            <p:cNvSpPr/>
            <p:nvPr/>
          </p:nvSpPr>
          <p:spPr>
            <a:xfrm>
              <a:off x="7643834" y="2940044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3" name="Овал 292"/>
            <p:cNvSpPr/>
            <p:nvPr/>
          </p:nvSpPr>
          <p:spPr>
            <a:xfrm>
              <a:off x="5643570" y="3082920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4" name="Овал 293"/>
            <p:cNvSpPr/>
            <p:nvPr/>
          </p:nvSpPr>
          <p:spPr>
            <a:xfrm>
              <a:off x="5800733" y="3030533"/>
              <a:ext cx="71439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5" name="Овал 294"/>
            <p:cNvSpPr/>
            <p:nvPr/>
          </p:nvSpPr>
          <p:spPr>
            <a:xfrm>
              <a:off x="5951547" y="3103558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6" name="Овал 295"/>
            <p:cNvSpPr/>
            <p:nvPr/>
          </p:nvSpPr>
          <p:spPr>
            <a:xfrm>
              <a:off x="6189674" y="3076570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7" name="Овал 296"/>
            <p:cNvSpPr/>
            <p:nvPr/>
          </p:nvSpPr>
          <p:spPr>
            <a:xfrm>
              <a:off x="6372237" y="3030533"/>
              <a:ext cx="71439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8" name="Овал 297"/>
            <p:cNvSpPr/>
            <p:nvPr/>
          </p:nvSpPr>
          <p:spPr>
            <a:xfrm>
              <a:off x="6654814" y="3089270"/>
              <a:ext cx="71439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9" name="Овал 298"/>
            <p:cNvSpPr/>
            <p:nvPr/>
          </p:nvSpPr>
          <p:spPr>
            <a:xfrm>
              <a:off x="6929454" y="3074983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0" name="Овал 299"/>
            <p:cNvSpPr/>
            <p:nvPr/>
          </p:nvSpPr>
          <p:spPr>
            <a:xfrm>
              <a:off x="7269181" y="3057520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1" name="Овал 300"/>
            <p:cNvSpPr/>
            <p:nvPr/>
          </p:nvSpPr>
          <p:spPr>
            <a:xfrm>
              <a:off x="7540645" y="3055933"/>
              <a:ext cx="71439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2" name="Овал 301"/>
            <p:cNvSpPr/>
            <p:nvPr/>
          </p:nvSpPr>
          <p:spPr>
            <a:xfrm>
              <a:off x="7753372" y="3082920"/>
              <a:ext cx="71439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3" name="Овал 302"/>
            <p:cNvSpPr/>
            <p:nvPr/>
          </p:nvSpPr>
          <p:spPr>
            <a:xfrm>
              <a:off x="5603882" y="2297104"/>
              <a:ext cx="71439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5" name="Овал 304"/>
            <p:cNvSpPr/>
            <p:nvPr/>
          </p:nvSpPr>
          <p:spPr>
            <a:xfrm>
              <a:off x="7929586" y="3000370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6" name="Овал 305"/>
            <p:cNvSpPr/>
            <p:nvPr/>
          </p:nvSpPr>
          <p:spPr>
            <a:xfrm>
              <a:off x="7996261" y="3214684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7" name="Овал 306"/>
            <p:cNvSpPr/>
            <p:nvPr/>
          </p:nvSpPr>
          <p:spPr>
            <a:xfrm>
              <a:off x="7996261" y="3409947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6BB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5" name="Овал 314"/>
            <p:cNvSpPr/>
            <p:nvPr/>
          </p:nvSpPr>
          <p:spPr>
            <a:xfrm>
              <a:off x="5445131" y="2435217"/>
              <a:ext cx="71439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6" name="Овал 315"/>
            <p:cNvSpPr/>
            <p:nvPr/>
          </p:nvSpPr>
          <p:spPr>
            <a:xfrm>
              <a:off x="5214942" y="2435217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7" name="Овал 316"/>
            <p:cNvSpPr/>
            <p:nvPr/>
          </p:nvSpPr>
          <p:spPr>
            <a:xfrm>
              <a:off x="4986340" y="2435217"/>
              <a:ext cx="71438" cy="71438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8" name="Овал 317"/>
            <p:cNvSpPr/>
            <p:nvPr/>
          </p:nvSpPr>
          <p:spPr>
            <a:xfrm>
              <a:off x="4786314" y="2439980"/>
              <a:ext cx="71438" cy="71437"/>
            </a:xfrm>
            <a:prstGeom prst="ellipse">
              <a:avLst/>
            </a:prstGeom>
            <a:solidFill>
              <a:srgbClr val="9BCAE1"/>
            </a:solidFill>
            <a:ln>
              <a:solidFill>
                <a:srgbClr val="3F9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cxnSp>
        <p:nvCxnSpPr>
          <p:cNvPr id="202" name="Прямая со стрелкой 201"/>
          <p:cNvCxnSpPr>
            <a:cxnSpLocks/>
          </p:cNvCxnSpPr>
          <p:nvPr/>
        </p:nvCxnSpPr>
        <p:spPr>
          <a:xfrm>
            <a:off x="274638" y="2597150"/>
            <a:ext cx="269875" cy="1588"/>
          </a:xfrm>
          <a:prstGeom prst="straightConnector1">
            <a:avLst/>
          </a:prstGeom>
          <a:ln w="19050">
            <a:solidFill>
              <a:srgbClr val="DAE66C">
                <a:alpha val="8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Стрелка вправо 204"/>
          <p:cNvSpPr/>
          <p:nvPr/>
        </p:nvSpPr>
        <p:spPr>
          <a:xfrm>
            <a:off x="898525" y="2409825"/>
            <a:ext cx="490538" cy="246063"/>
          </a:xfrm>
          <a:prstGeom prst="rightArrow">
            <a:avLst/>
          </a:prstGeom>
          <a:solidFill>
            <a:srgbClr val="C8D60C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11" name="Прямая со стрелкой 210"/>
          <p:cNvCxnSpPr>
            <a:cxnSpLocks/>
          </p:cNvCxnSpPr>
          <p:nvPr/>
        </p:nvCxnSpPr>
        <p:spPr>
          <a:xfrm>
            <a:off x="4929188" y="2597150"/>
            <a:ext cx="269875" cy="1588"/>
          </a:xfrm>
          <a:prstGeom prst="straightConnector1">
            <a:avLst/>
          </a:prstGeom>
          <a:ln w="19050">
            <a:solidFill>
              <a:srgbClr val="DAE66C">
                <a:alpha val="8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Прямая со стрелкой 212"/>
          <p:cNvCxnSpPr>
            <a:cxnSpLocks/>
          </p:cNvCxnSpPr>
          <p:nvPr/>
        </p:nvCxnSpPr>
        <p:spPr>
          <a:xfrm>
            <a:off x="8218488" y="2590800"/>
            <a:ext cx="269875" cy="1588"/>
          </a:xfrm>
          <a:prstGeom prst="straightConnector1">
            <a:avLst/>
          </a:prstGeom>
          <a:ln w="19050">
            <a:solidFill>
              <a:srgbClr val="EFE563">
                <a:alpha val="8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Стрелка вправо 213"/>
          <p:cNvSpPr/>
          <p:nvPr/>
        </p:nvSpPr>
        <p:spPr>
          <a:xfrm>
            <a:off x="5641975" y="2428875"/>
            <a:ext cx="490538" cy="246063"/>
          </a:xfrm>
          <a:prstGeom prst="rightArrow">
            <a:avLst/>
          </a:prstGeom>
          <a:solidFill>
            <a:srgbClr val="C8D60C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5" name="Прямоугольник 214"/>
          <p:cNvSpPr/>
          <p:nvPr/>
        </p:nvSpPr>
        <p:spPr>
          <a:xfrm>
            <a:off x="5151438" y="2941638"/>
            <a:ext cx="365125" cy="6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17" name="Прямая со стрелкой 216"/>
          <p:cNvCxnSpPr>
            <a:cxnSpLocks/>
          </p:cNvCxnSpPr>
          <p:nvPr/>
        </p:nvCxnSpPr>
        <p:spPr>
          <a:xfrm rot="5400000">
            <a:off x="7778750" y="4559301"/>
            <a:ext cx="257175" cy="0"/>
          </a:xfrm>
          <a:prstGeom prst="straightConnector1">
            <a:avLst/>
          </a:prstGeom>
          <a:ln w="19050">
            <a:solidFill>
              <a:srgbClr val="87BC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Стрелка вправо 217"/>
          <p:cNvSpPr/>
          <p:nvPr/>
        </p:nvSpPr>
        <p:spPr>
          <a:xfrm>
            <a:off x="5634038" y="2932113"/>
            <a:ext cx="490537" cy="244475"/>
          </a:xfrm>
          <a:prstGeom prst="rightArrow">
            <a:avLst/>
          </a:prstGeom>
          <a:solidFill>
            <a:srgbClr val="6F9ABD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19" name="Прямая со стрелкой 218"/>
          <p:cNvCxnSpPr>
            <a:cxnSpLocks/>
          </p:cNvCxnSpPr>
          <p:nvPr/>
        </p:nvCxnSpPr>
        <p:spPr>
          <a:xfrm rot="5400000">
            <a:off x="1544637" y="3378201"/>
            <a:ext cx="257175" cy="0"/>
          </a:xfrm>
          <a:prstGeom prst="straightConnector1">
            <a:avLst/>
          </a:prstGeom>
          <a:ln w="19050">
            <a:solidFill>
              <a:srgbClr val="C0DCF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2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2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2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2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2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2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2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2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2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2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2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2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2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2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2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2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2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2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2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19375 -2.96296E-6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19375 -2.96296E-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19375 -2.96296E-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 animBg="1"/>
      <p:bldP spid="214" grpId="0" animBg="1"/>
      <p:bldP spid="2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Box 1"/>
          <p:cNvSpPr txBox="1">
            <a:spLocks noChangeArrowheads="1"/>
          </p:cNvSpPr>
          <p:nvPr/>
        </p:nvSpPr>
        <p:spPr bwMode="auto">
          <a:xfrm>
            <a:off x="714375" y="404813"/>
            <a:ext cx="7786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Электродиализный процесс обессоливания</a:t>
            </a:r>
          </a:p>
        </p:txBody>
      </p:sp>
      <p:pic>
        <p:nvPicPr>
          <p:cNvPr id="83970" name="Picture 2" descr="Картинка 2 из 1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25" y="1000125"/>
            <a:ext cx="5857875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59"/>
          <p:cNvSpPr/>
          <p:nvPr/>
        </p:nvSpPr>
        <p:spPr>
          <a:xfrm>
            <a:off x="785813" y="2143125"/>
            <a:ext cx="7572375" cy="3286125"/>
          </a:xfrm>
          <a:prstGeom prst="rect">
            <a:avLst/>
          </a:prstGeom>
          <a:solidFill>
            <a:srgbClr val="D5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rot="5400000" flipH="1" flipV="1">
            <a:off x="2071688" y="3429000"/>
            <a:ext cx="4000500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85"/>
          <p:cNvGrpSpPr>
            <a:grpSpLocks/>
          </p:cNvGrpSpPr>
          <p:nvPr/>
        </p:nvGrpSpPr>
        <p:grpSpPr bwMode="auto">
          <a:xfrm>
            <a:off x="792163" y="2413000"/>
            <a:ext cx="7558087" cy="2840038"/>
            <a:chOff x="792480" y="2412666"/>
            <a:chExt cx="7557770" cy="2840344"/>
          </a:xfrm>
        </p:grpSpPr>
        <p:sp>
          <p:nvSpPr>
            <p:cNvPr id="42" name="Полилиния 41"/>
            <p:cNvSpPr/>
            <p:nvPr/>
          </p:nvSpPr>
          <p:spPr>
            <a:xfrm>
              <a:off x="792480" y="2412666"/>
              <a:ext cx="5402035" cy="2087788"/>
            </a:xfrm>
            <a:custGeom>
              <a:avLst/>
              <a:gdLst>
                <a:gd name="connsiteX0" fmla="*/ 0 w 5356860"/>
                <a:gd name="connsiteY0" fmla="*/ 2087880 h 2091690"/>
                <a:gd name="connsiteX1" fmla="*/ 3291840 w 5356860"/>
                <a:gd name="connsiteY1" fmla="*/ 2087880 h 2091690"/>
                <a:gd name="connsiteX2" fmla="*/ 3505200 w 5356860"/>
                <a:gd name="connsiteY2" fmla="*/ 2087880 h 2091690"/>
                <a:gd name="connsiteX3" fmla="*/ 3680460 w 5356860"/>
                <a:gd name="connsiteY3" fmla="*/ 2065020 h 2091690"/>
                <a:gd name="connsiteX4" fmla="*/ 3931920 w 5356860"/>
                <a:gd name="connsiteY4" fmla="*/ 2026920 h 2091690"/>
                <a:gd name="connsiteX5" fmla="*/ 4320540 w 5356860"/>
                <a:gd name="connsiteY5" fmla="*/ 1882140 h 2091690"/>
                <a:gd name="connsiteX6" fmla="*/ 4732020 w 5356860"/>
                <a:gd name="connsiteY6" fmla="*/ 1569720 h 2091690"/>
                <a:gd name="connsiteX7" fmla="*/ 5074920 w 5356860"/>
                <a:gd name="connsiteY7" fmla="*/ 1104900 h 2091690"/>
                <a:gd name="connsiteX8" fmla="*/ 5280660 w 5356860"/>
                <a:gd name="connsiteY8" fmla="*/ 647700 h 2091690"/>
                <a:gd name="connsiteX9" fmla="*/ 5341620 w 5356860"/>
                <a:gd name="connsiteY9" fmla="*/ 320040 h 2091690"/>
                <a:gd name="connsiteX10" fmla="*/ 5356860 w 5356860"/>
                <a:gd name="connsiteY10" fmla="*/ 0 h 2091690"/>
                <a:gd name="connsiteX0" fmla="*/ 0 w 5356860"/>
                <a:gd name="connsiteY0" fmla="*/ 2087880 h 2098040"/>
                <a:gd name="connsiteX1" fmla="*/ 3291840 w 5356860"/>
                <a:gd name="connsiteY1" fmla="*/ 2087880 h 2098040"/>
                <a:gd name="connsiteX2" fmla="*/ 3505200 w 5356860"/>
                <a:gd name="connsiteY2" fmla="*/ 2087880 h 2098040"/>
                <a:gd name="connsiteX3" fmla="*/ 3931920 w 5356860"/>
                <a:gd name="connsiteY3" fmla="*/ 2026920 h 2098040"/>
                <a:gd name="connsiteX4" fmla="*/ 4320540 w 5356860"/>
                <a:gd name="connsiteY4" fmla="*/ 1882140 h 2098040"/>
                <a:gd name="connsiteX5" fmla="*/ 4732020 w 5356860"/>
                <a:gd name="connsiteY5" fmla="*/ 1569720 h 2098040"/>
                <a:gd name="connsiteX6" fmla="*/ 5074920 w 5356860"/>
                <a:gd name="connsiteY6" fmla="*/ 1104900 h 2098040"/>
                <a:gd name="connsiteX7" fmla="*/ 5280660 w 5356860"/>
                <a:gd name="connsiteY7" fmla="*/ 647700 h 2098040"/>
                <a:gd name="connsiteX8" fmla="*/ 5341620 w 5356860"/>
                <a:gd name="connsiteY8" fmla="*/ 320040 h 2098040"/>
                <a:gd name="connsiteX9" fmla="*/ 5356860 w 5356860"/>
                <a:gd name="connsiteY9" fmla="*/ 0 h 2098040"/>
                <a:gd name="connsiteX0" fmla="*/ 0 w 5356860"/>
                <a:gd name="connsiteY0" fmla="*/ 2087880 h 2101206"/>
                <a:gd name="connsiteX1" fmla="*/ 3291840 w 5356860"/>
                <a:gd name="connsiteY1" fmla="*/ 2087880 h 2101206"/>
                <a:gd name="connsiteX2" fmla="*/ 3505200 w 5356860"/>
                <a:gd name="connsiteY2" fmla="*/ 2087880 h 2101206"/>
                <a:gd name="connsiteX3" fmla="*/ 3931920 w 5356860"/>
                <a:gd name="connsiteY3" fmla="*/ 2026920 h 2101206"/>
                <a:gd name="connsiteX4" fmla="*/ 4320540 w 5356860"/>
                <a:gd name="connsiteY4" fmla="*/ 1882140 h 2101206"/>
                <a:gd name="connsiteX5" fmla="*/ 4732020 w 5356860"/>
                <a:gd name="connsiteY5" fmla="*/ 1569720 h 2101206"/>
                <a:gd name="connsiteX6" fmla="*/ 5074920 w 5356860"/>
                <a:gd name="connsiteY6" fmla="*/ 1104900 h 2101206"/>
                <a:gd name="connsiteX7" fmla="*/ 5280660 w 5356860"/>
                <a:gd name="connsiteY7" fmla="*/ 647700 h 2101206"/>
                <a:gd name="connsiteX8" fmla="*/ 5341620 w 5356860"/>
                <a:gd name="connsiteY8" fmla="*/ 320040 h 2101206"/>
                <a:gd name="connsiteX9" fmla="*/ 5356860 w 5356860"/>
                <a:gd name="connsiteY9" fmla="*/ 0 h 2101206"/>
                <a:gd name="connsiteX0" fmla="*/ 0 w 5356860"/>
                <a:gd name="connsiteY0" fmla="*/ 2087880 h 2098040"/>
                <a:gd name="connsiteX1" fmla="*/ 3291840 w 5356860"/>
                <a:gd name="connsiteY1" fmla="*/ 2087880 h 2098040"/>
                <a:gd name="connsiteX2" fmla="*/ 3505200 w 5356860"/>
                <a:gd name="connsiteY2" fmla="*/ 2087880 h 2098040"/>
                <a:gd name="connsiteX3" fmla="*/ 3931920 w 5356860"/>
                <a:gd name="connsiteY3" fmla="*/ 2026920 h 2098040"/>
                <a:gd name="connsiteX4" fmla="*/ 4320540 w 5356860"/>
                <a:gd name="connsiteY4" fmla="*/ 1882140 h 2098040"/>
                <a:gd name="connsiteX5" fmla="*/ 4732020 w 5356860"/>
                <a:gd name="connsiteY5" fmla="*/ 1569720 h 2098040"/>
                <a:gd name="connsiteX6" fmla="*/ 5074920 w 5356860"/>
                <a:gd name="connsiteY6" fmla="*/ 1104900 h 2098040"/>
                <a:gd name="connsiteX7" fmla="*/ 5280660 w 5356860"/>
                <a:gd name="connsiteY7" fmla="*/ 647700 h 2098040"/>
                <a:gd name="connsiteX8" fmla="*/ 5341620 w 5356860"/>
                <a:gd name="connsiteY8" fmla="*/ 320040 h 2098040"/>
                <a:gd name="connsiteX9" fmla="*/ 5356860 w 5356860"/>
                <a:gd name="connsiteY9" fmla="*/ 0 h 209804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3931920 w 5356860"/>
                <a:gd name="connsiteY2" fmla="*/ 2026920 h 2087880"/>
                <a:gd name="connsiteX3" fmla="*/ 4320540 w 5356860"/>
                <a:gd name="connsiteY3" fmla="*/ 1882140 h 2087880"/>
                <a:gd name="connsiteX4" fmla="*/ 4732020 w 5356860"/>
                <a:gd name="connsiteY4" fmla="*/ 1569720 h 2087880"/>
                <a:gd name="connsiteX5" fmla="*/ 5074920 w 5356860"/>
                <a:gd name="connsiteY5" fmla="*/ 1104900 h 2087880"/>
                <a:gd name="connsiteX6" fmla="*/ 5280660 w 5356860"/>
                <a:gd name="connsiteY6" fmla="*/ 647700 h 2087880"/>
                <a:gd name="connsiteX7" fmla="*/ 5341620 w 5356860"/>
                <a:gd name="connsiteY7" fmla="*/ 320040 h 2087880"/>
                <a:gd name="connsiteX8" fmla="*/ 5356860 w 5356860"/>
                <a:gd name="connsiteY8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3931920 w 5356860"/>
                <a:gd name="connsiteY2" fmla="*/ 2026920 h 2087880"/>
                <a:gd name="connsiteX3" fmla="*/ 4320540 w 5356860"/>
                <a:gd name="connsiteY3" fmla="*/ 1882140 h 2087880"/>
                <a:gd name="connsiteX4" fmla="*/ 4732020 w 5356860"/>
                <a:gd name="connsiteY4" fmla="*/ 1569720 h 2087880"/>
                <a:gd name="connsiteX5" fmla="*/ 5074920 w 5356860"/>
                <a:gd name="connsiteY5" fmla="*/ 1104900 h 2087880"/>
                <a:gd name="connsiteX6" fmla="*/ 5280660 w 5356860"/>
                <a:gd name="connsiteY6" fmla="*/ 647700 h 2087880"/>
                <a:gd name="connsiteX7" fmla="*/ 5341620 w 5356860"/>
                <a:gd name="connsiteY7" fmla="*/ 320040 h 2087880"/>
                <a:gd name="connsiteX8" fmla="*/ 5356860 w 5356860"/>
                <a:gd name="connsiteY8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3931920 w 5356860"/>
                <a:gd name="connsiteY2" fmla="*/ 2026920 h 2087880"/>
                <a:gd name="connsiteX3" fmla="*/ 4320540 w 5356860"/>
                <a:gd name="connsiteY3" fmla="*/ 1882140 h 2087880"/>
                <a:gd name="connsiteX4" fmla="*/ 4732020 w 5356860"/>
                <a:gd name="connsiteY4" fmla="*/ 1569720 h 2087880"/>
                <a:gd name="connsiteX5" fmla="*/ 5074920 w 5356860"/>
                <a:gd name="connsiteY5" fmla="*/ 1104900 h 2087880"/>
                <a:gd name="connsiteX6" fmla="*/ 5280660 w 5356860"/>
                <a:gd name="connsiteY6" fmla="*/ 647700 h 2087880"/>
                <a:gd name="connsiteX7" fmla="*/ 5341620 w 5356860"/>
                <a:gd name="connsiteY7" fmla="*/ 320040 h 2087880"/>
                <a:gd name="connsiteX8" fmla="*/ 5356860 w 5356860"/>
                <a:gd name="connsiteY8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3931920 w 5356860"/>
                <a:gd name="connsiteY2" fmla="*/ 2026920 h 2087880"/>
                <a:gd name="connsiteX3" fmla="*/ 4320540 w 5356860"/>
                <a:gd name="connsiteY3" fmla="*/ 1882140 h 2087880"/>
                <a:gd name="connsiteX4" fmla="*/ 4732020 w 5356860"/>
                <a:gd name="connsiteY4" fmla="*/ 1569720 h 2087880"/>
                <a:gd name="connsiteX5" fmla="*/ 5074920 w 5356860"/>
                <a:gd name="connsiteY5" fmla="*/ 1104900 h 2087880"/>
                <a:gd name="connsiteX6" fmla="*/ 5280660 w 5356860"/>
                <a:gd name="connsiteY6" fmla="*/ 647700 h 2087880"/>
                <a:gd name="connsiteX7" fmla="*/ 5341620 w 5356860"/>
                <a:gd name="connsiteY7" fmla="*/ 320040 h 2087880"/>
                <a:gd name="connsiteX8" fmla="*/ 5356860 w 5356860"/>
                <a:gd name="connsiteY8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3931920 w 5356860"/>
                <a:gd name="connsiteY2" fmla="*/ 2026920 h 2087880"/>
                <a:gd name="connsiteX3" fmla="*/ 4320540 w 5356860"/>
                <a:gd name="connsiteY3" fmla="*/ 1882140 h 2087880"/>
                <a:gd name="connsiteX4" fmla="*/ 4732020 w 5356860"/>
                <a:gd name="connsiteY4" fmla="*/ 1569720 h 2087880"/>
                <a:gd name="connsiteX5" fmla="*/ 5074920 w 5356860"/>
                <a:gd name="connsiteY5" fmla="*/ 1104900 h 2087880"/>
                <a:gd name="connsiteX6" fmla="*/ 5280660 w 5356860"/>
                <a:gd name="connsiteY6" fmla="*/ 647700 h 2087880"/>
                <a:gd name="connsiteX7" fmla="*/ 5341620 w 5356860"/>
                <a:gd name="connsiteY7" fmla="*/ 320040 h 2087880"/>
                <a:gd name="connsiteX8" fmla="*/ 5356860 w 5356860"/>
                <a:gd name="connsiteY8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3931920 w 5356860"/>
                <a:gd name="connsiteY2" fmla="*/ 2026920 h 2087880"/>
                <a:gd name="connsiteX3" fmla="*/ 4320540 w 5356860"/>
                <a:gd name="connsiteY3" fmla="*/ 1882140 h 2087880"/>
                <a:gd name="connsiteX4" fmla="*/ 4732020 w 5356860"/>
                <a:gd name="connsiteY4" fmla="*/ 1569720 h 2087880"/>
                <a:gd name="connsiteX5" fmla="*/ 5074920 w 5356860"/>
                <a:gd name="connsiteY5" fmla="*/ 1104900 h 2087880"/>
                <a:gd name="connsiteX6" fmla="*/ 5280660 w 5356860"/>
                <a:gd name="connsiteY6" fmla="*/ 647700 h 2087880"/>
                <a:gd name="connsiteX7" fmla="*/ 5341620 w 5356860"/>
                <a:gd name="connsiteY7" fmla="*/ 320040 h 2087880"/>
                <a:gd name="connsiteX8" fmla="*/ 5356860 w 5356860"/>
                <a:gd name="connsiteY8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4320540 w 5356860"/>
                <a:gd name="connsiteY2" fmla="*/ 1882140 h 2087880"/>
                <a:gd name="connsiteX3" fmla="*/ 4732020 w 5356860"/>
                <a:gd name="connsiteY3" fmla="*/ 1569720 h 2087880"/>
                <a:gd name="connsiteX4" fmla="*/ 5074920 w 5356860"/>
                <a:gd name="connsiteY4" fmla="*/ 1104900 h 2087880"/>
                <a:gd name="connsiteX5" fmla="*/ 5280660 w 5356860"/>
                <a:gd name="connsiteY5" fmla="*/ 647700 h 2087880"/>
                <a:gd name="connsiteX6" fmla="*/ 5341620 w 5356860"/>
                <a:gd name="connsiteY6" fmla="*/ 320040 h 2087880"/>
                <a:gd name="connsiteX7" fmla="*/ 5356860 w 5356860"/>
                <a:gd name="connsiteY7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4320540 w 5356860"/>
                <a:gd name="connsiteY2" fmla="*/ 1882140 h 2087880"/>
                <a:gd name="connsiteX3" fmla="*/ 4732020 w 5356860"/>
                <a:gd name="connsiteY3" fmla="*/ 1569720 h 2087880"/>
                <a:gd name="connsiteX4" fmla="*/ 5074920 w 5356860"/>
                <a:gd name="connsiteY4" fmla="*/ 1104900 h 2087880"/>
                <a:gd name="connsiteX5" fmla="*/ 5280660 w 5356860"/>
                <a:gd name="connsiteY5" fmla="*/ 647700 h 2087880"/>
                <a:gd name="connsiteX6" fmla="*/ 5341620 w 5356860"/>
                <a:gd name="connsiteY6" fmla="*/ 320040 h 2087880"/>
                <a:gd name="connsiteX7" fmla="*/ 5356860 w 5356860"/>
                <a:gd name="connsiteY7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4320540 w 5356860"/>
                <a:gd name="connsiteY2" fmla="*/ 1882140 h 2087880"/>
                <a:gd name="connsiteX3" fmla="*/ 4732020 w 5356860"/>
                <a:gd name="connsiteY3" fmla="*/ 1569720 h 2087880"/>
                <a:gd name="connsiteX4" fmla="*/ 5074920 w 5356860"/>
                <a:gd name="connsiteY4" fmla="*/ 1104900 h 2087880"/>
                <a:gd name="connsiteX5" fmla="*/ 5280660 w 5356860"/>
                <a:gd name="connsiteY5" fmla="*/ 647700 h 2087880"/>
                <a:gd name="connsiteX6" fmla="*/ 5341620 w 5356860"/>
                <a:gd name="connsiteY6" fmla="*/ 320040 h 2087880"/>
                <a:gd name="connsiteX7" fmla="*/ 5356860 w 5356860"/>
                <a:gd name="connsiteY7" fmla="*/ 0 h 2087880"/>
                <a:gd name="connsiteX0" fmla="*/ 0 w 5362097"/>
                <a:gd name="connsiteY0" fmla="*/ 2087880 h 2087880"/>
                <a:gd name="connsiteX1" fmla="*/ 3291840 w 5362097"/>
                <a:gd name="connsiteY1" fmla="*/ 2087880 h 2087880"/>
                <a:gd name="connsiteX2" fmla="*/ 4320540 w 5362097"/>
                <a:gd name="connsiteY2" fmla="*/ 1882140 h 2087880"/>
                <a:gd name="connsiteX3" fmla="*/ 4732020 w 5362097"/>
                <a:gd name="connsiteY3" fmla="*/ 1569720 h 2087880"/>
                <a:gd name="connsiteX4" fmla="*/ 5074920 w 5362097"/>
                <a:gd name="connsiteY4" fmla="*/ 1104900 h 2087880"/>
                <a:gd name="connsiteX5" fmla="*/ 5233998 w 5362097"/>
                <a:gd name="connsiteY5" fmla="*/ 730558 h 2087880"/>
                <a:gd name="connsiteX6" fmla="*/ 5341620 w 5362097"/>
                <a:gd name="connsiteY6" fmla="*/ 320040 h 2087880"/>
                <a:gd name="connsiteX7" fmla="*/ 5356860 w 5362097"/>
                <a:gd name="connsiteY7" fmla="*/ 0 h 2087880"/>
                <a:gd name="connsiteX0" fmla="*/ 0 w 5362097"/>
                <a:gd name="connsiteY0" fmla="*/ 2087880 h 2087880"/>
                <a:gd name="connsiteX1" fmla="*/ 3291840 w 5362097"/>
                <a:gd name="connsiteY1" fmla="*/ 2087880 h 2087880"/>
                <a:gd name="connsiteX2" fmla="*/ 4320540 w 5362097"/>
                <a:gd name="connsiteY2" fmla="*/ 1882140 h 2087880"/>
                <a:gd name="connsiteX3" fmla="*/ 4732020 w 5362097"/>
                <a:gd name="connsiteY3" fmla="*/ 1569720 h 2087880"/>
                <a:gd name="connsiteX4" fmla="*/ 5074920 w 5362097"/>
                <a:gd name="connsiteY4" fmla="*/ 1104900 h 2087880"/>
                <a:gd name="connsiteX5" fmla="*/ 5233998 w 5362097"/>
                <a:gd name="connsiteY5" fmla="*/ 730558 h 2087880"/>
                <a:gd name="connsiteX6" fmla="*/ 5341620 w 5362097"/>
                <a:gd name="connsiteY6" fmla="*/ 320040 h 2087880"/>
                <a:gd name="connsiteX7" fmla="*/ 5356860 w 5362097"/>
                <a:gd name="connsiteY7" fmla="*/ 0 h 2087880"/>
                <a:gd name="connsiteX0" fmla="*/ 0 w 5362097"/>
                <a:gd name="connsiteY0" fmla="*/ 2087880 h 2087880"/>
                <a:gd name="connsiteX1" fmla="*/ 3291840 w 5362097"/>
                <a:gd name="connsiteY1" fmla="*/ 2087880 h 2087880"/>
                <a:gd name="connsiteX2" fmla="*/ 4320540 w 5362097"/>
                <a:gd name="connsiteY2" fmla="*/ 1882140 h 2087880"/>
                <a:gd name="connsiteX3" fmla="*/ 4732020 w 5362097"/>
                <a:gd name="connsiteY3" fmla="*/ 1569720 h 2087880"/>
                <a:gd name="connsiteX4" fmla="*/ 5074920 w 5362097"/>
                <a:gd name="connsiteY4" fmla="*/ 1104900 h 2087880"/>
                <a:gd name="connsiteX5" fmla="*/ 5233998 w 5362097"/>
                <a:gd name="connsiteY5" fmla="*/ 730558 h 2087880"/>
                <a:gd name="connsiteX6" fmla="*/ 5341620 w 5362097"/>
                <a:gd name="connsiteY6" fmla="*/ 320040 h 2087880"/>
                <a:gd name="connsiteX7" fmla="*/ 5356860 w 5362097"/>
                <a:gd name="connsiteY7" fmla="*/ 0 h 2087880"/>
                <a:gd name="connsiteX0" fmla="*/ 0 w 5362097"/>
                <a:gd name="connsiteY0" fmla="*/ 2087880 h 2087880"/>
                <a:gd name="connsiteX1" fmla="*/ 3291840 w 5362097"/>
                <a:gd name="connsiteY1" fmla="*/ 2087880 h 2087880"/>
                <a:gd name="connsiteX2" fmla="*/ 4320540 w 5362097"/>
                <a:gd name="connsiteY2" fmla="*/ 1882140 h 2087880"/>
                <a:gd name="connsiteX3" fmla="*/ 4732020 w 5362097"/>
                <a:gd name="connsiteY3" fmla="*/ 1569720 h 2087880"/>
                <a:gd name="connsiteX4" fmla="*/ 5074920 w 5362097"/>
                <a:gd name="connsiteY4" fmla="*/ 1104900 h 2087880"/>
                <a:gd name="connsiteX5" fmla="*/ 5233998 w 5362097"/>
                <a:gd name="connsiteY5" fmla="*/ 730558 h 2087880"/>
                <a:gd name="connsiteX6" fmla="*/ 5341620 w 5362097"/>
                <a:gd name="connsiteY6" fmla="*/ 320040 h 2087880"/>
                <a:gd name="connsiteX7" fmla="*/ 5356860 w 5362097"/>
                <a:gd name="connsiteY7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4320540 w 5356860"/>
                <a:gd name="connsiteY2" fmla="*/ 1882140 h 2087880"/>
                <a:gd name="connsiteX3" fmla="*/ 4732020 w 5356860"/>
                <a:gd name="connsiteY3" fmla="*/ 1569720 h 2087880"/>
                <a:gd name="connsiteX4" fmla="*/ 5074920 w 5356860"/>
                <a:gd name="connsiteY4" fmla="*/ 1104900 h 2087880"/>
                <a:gd name="connsiteX5" fmla="*/ 5233998 w 5356860"/>
                <a:gd name="connsiteY5" fmla="*/ 730558 h 2087880"/>
                <a:gd name="connsiteX6" fmla="*/ 5341620 w 5356860"/>
                <a:gd name="connsiteY6" fmla="*/ 320040 h 2087880"/>
                <a:gd name="connsiteX7" fmla="*/ 5356860 w 5356860"/>
                <a:gd name="connsiteY7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4320540 w 5356860"/>
                <a:gd name="connsiteY2" fmla="*/ 1882140 h 2087880"/>
                <a:gd name="connsiteX3" fmla="*/ 4732020 w 5356860"/>
                <a:gd name="connsiteY3" fmla="*/ 1569720 h 2087880"/>
                <a:gd name="connsiteX4" fmla="*/ 5074920 w 5356860"/>
                <a:gd name="connsiteY4" fmla="*/ 1104900 h 2087880"/>
                <a:gd name="connsiteX5" fmla="*/ 5233998 w 5356860"/>
                <a:gd name="connsiteY5" fmla="*/ 730558 h 2087880"/>
                <a:gd name="connsiteX6" fmla="*/ 5341620 w 5356860"/>
                <a:gd name="connsiteY6" fmla="*/ 320040 h 2087880"/>
                <a:gd name="connsiteX7" fmla="*/ 5356860 w 5356860"/>
                <a:gd name="connsiteY7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4320540 w 5356860"/>
                <a:gd name="connsiteY2" fmla="*/ 1882140 h 2087880"/>
                <a:gd name="connsiteX3" fmla="*/ 4732020 w 5356860"/>
                <a:gd name="connsiteY3" fmla="*/ 1569720 h 2087880"/>
                <a:gd name="connsiteX4" fmla="*/ 5074920 w 5356860"/>
                <a:gd name="connsiteY4" fmla="*/ 1104900 h 2087880"/>
                <a:gd name="connsiteX5" fmla="*/ 5233998 w 5356860"/>
                <a:gd name="connsiteY5" fmla="*/ 730558 h 2087880"/>
                <a:gd name="connsiteX6" fmla="*/ 5324940 w 5356860"/>
                <a:gd name="connsiteY6" fmla="*/ 336710 h 2087880"/>
                <a:gd name="connsiteX7" fmla="*/ 5356860 w 5356860"/>
                <a:gd name="connsiteY7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4320540 w 5356860"/>
                <a:gd name="connsiteY2" fmla="*/ 1882140 h 2087880"/>
                <a:gd name="connsiteX3" fmla="*/ 4732020 w 5356860"/>
                <a:gd name="connsiteY3" fmla="*/ 1569720 h 2087880"/>
                <a:gd name="connsiteX4" fmla="*/ 5074920 w 5356860"/>
                <a:gd name="connsiteY4" fmla="*/ 1104900 h 2087880"/>
                <a:gd name="connsiteX5" fmla="*/ 5233998 w 5356860"/>
                <a:gd name="connsiteY5" fmla="*/ 730558 h 2087880"/>
                <a:gd name="connsiteX6" fmla="*/ 5324940 w 5356860"/>
                <a:gd name="connsiteY6" fmla="*/ 336710 h 2087880"/>
                <a:gd name="connsiteX7" fmla="*/ 5356860 w 5356860"/>
                <a:gd name="connsiteY7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4320540 w 5356860"/>
                <a:gd name="connsiteY2" fmla="*/ 1882140 h 2087880"/>
                <a:gd name="connsiteX3" fmla="*/ 4732020 w 5356860"/>
                <a:gd name="connsiteY3" fmla="*/ 1569720 h 2087880"/>
                <a:gd name="connsiteX4" fmla="*/ 5074920 w 5356860"/>
                <a:gd name="connsiteY4" fmla="*/ 1104900 h 2087880"/>
                <a:gd name="connsiteX5" fmla="*/ 5233998 w 5356860"/>
                <a:gd name="connsiteY5" fmla="*/ 730558 h 2087880"/>
                <a:gd name="connsiteX6" fmla="*/ 5324940 w 5356860"/>
                <a:gd name="connsiteY6" fmla="*/ 336710 h 2087880"/>
                <a:gd name="connsiteX7" fmla="*/ 5356860 w 5356860"/>
                <a:gd name="connsiteY7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4320540 w 5356860"/>
                <a:gd name="connsiteY2" fmla="*/ 1882140 h 2087880"/>
                <a:gd name="connsiteX3" fmla="*/ 4732020 w 5356860"/>
                <a:gd name="connsiteY3" fmla="*/ 1569720 h 2087880"/>
                <a:gd name="connsiteX4" fmla="*/ 5074920 w 5356860"/>
                <a:gd name="connsiteY4" fmla="*/ 1104900 h 2087880"/>
                <a:gd name="connsiteX5" fmla="*/ 5233998 w 5356860"/>
                <a:gd name="connsiteY5" fmla="*/ 730558 h 2087880"/>
                <a:gd name="connsiteX6" fmla="*/ 5324940 w 5356860"/>
                <a:gd name="connsiteY6" fmla="*/ 336710 h 2087880"/>
                <a:gd name="connsiteX7" fmla="*/ 5356860 w 5356860"/>
                <a:gd name="connsiteY7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4320540 w 5356860"/>
                <a:gd name="connsiteY2" fmla="*/ 1882140 h 2087880"/>
                <a:gd name="connsiteX3" fmla="*/ 4732020 w 5356860"/>
                <a:gd name="connsiteY3" fmla="*/ 1569720 h 2087880"/>
                <a:gd name="connsiteX4" fmla="*/ 5074920 w 5356860"/>
                <a:gd name="connsiteY4" fmla="*/ 1104900 h 2087880"/>
                <a:gd name="connsiteX5" fmla="*/ 5233998 w 5356860"/>
                <a:gd name="connsiteY5" fmla="*/ 730558 h 2087880"/>
                <a:gd name="connsiteX6" fmla="*/ 5324940 w 5356860"/>
                <a:gd name="connsiteY6" fmla="*/ 336710 h 2087880"/>
                <a:gd name="connsiteX7" fmla="*/ 5356860 w 5356860"/>
                <a:gd name="connsiteY7" fmla="*/ 0 h 208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6860" h="2087880">
                  <a:moveTo>
                    <a:pt x="0" y="2087880"/>
                  </a:moveTo>
                  <a:lnTo>
                    <a:pt x="3291840" y="2087880"/>
                  </a:lnTo>
                  <a:cubicBezTo>
                    <a:pt x="4011930" y="2053590"/>
                    <a:pt x="4241480" y="1919914"/>
                    <a:pt x="4320540" y="1882140"/>
                  </a:cubicBezTo>
                  <a:cubicBezTo>
                    <a:pt x="4429595" y="1826729"/>
                    <a:pt x="4606290" y="1699260"/>
                    <a:pt x="4732020" y="1569720"/>
                  </a:cubicBezTo>
                  <a:cubicBezTo>
                    <a:pt x="4857750" y="1440180"/>
                    <a:pt x="4991257" y="1244760"/>
                    <a:pt x="5074920" y="1104900"/>
                  </a:cubicBezTo>
                  <a:cubicBezTo>
                    <a:pt x="5158583" y="965040"/>
                    <a:pt x="5192328" y="858590"/>
                    <a:pt x="5233998" y="730558"/>
                  </a:cubicBezTo>
                  <a:cubicBezTo>
                    <a:pt x="5275668" y="602526"/>
                    <a:pt x="5318750" y="376714"/>
                    <a:pt x="5324940" y="336710"/>
                  </a:cubicBezTo>
                  <a:cubicBezTo>
                    <a:pt x="5328748" y="303850"/>
                    <a:pt x="5355590" y="106045"/>
                    <a:pt x="5356860" y="0"/>
                  </a:cubicBezTo>
                </a:path>
              </a:pathLst>
            </a:cu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44" name="Прямая соединительная линия 43"/>
            <p:cNvCxnSpPr/>
            <p:nvPr/>
          </p:nvCxnSpPr>
          <p:spPr>
            <a:xfrm>
              <a:off x="6688208" y="5253010"/>
              <a:ext cx="1662042" cy="0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6181725" y="2012950"/>
            <a:ext cx="531813" cy="3424238"/>
            <a:chOff x="7427274" y="2357430"/>
            <a:chExt cx="745827" cy="4067825"/>
          </a:xfrm>
        </p:grpSpPr>
        <p:sp>
          <p:nvSpPr>
            <p:cNvPr id="5" name="Полилиния 4"/>
            <p:cNvSpPr/>
            <p:nvPr/>
          </p:nvSpPr>
          <p:spPr>
            <a:xfrm>
              <a:off x="7627645" y="2378175"/>
              <a:ext cx="538776" cy="143326"/>
            </a:xfrm>
            <a:custGeom>
              <a:avLst/>
              <a:gdLst>
                <a:gd name="connsiteX0" fmla="*/ 4762 w 538162"/>
                <a:gd name="connsiteY0" fmla="*/ 38100 h 142875"/>
                <a:gd name="connsiteX1" fmla="*/ 138112 w 538162"/>
                <a:gd name="connsiteY1" fmla="*/ 9525 h 142875"/>
                <a:gd name="connsiteX2" fmla="*/ 252412 w 538162"/>
                <a:gd name="connsiteY2" fmla="*/ 28575 h 142875"/>
                <a:gd name="connsiteX3" fmla="*/ 452437 w 538162"/>
                <a:gd name="connsiteY3" fmla="*/ 0 h 142875"/>
                <a:gd name="connsiteX4" fmla="*/ 533400 w 538162"/>
                <a:gd name="connsiteY4" fmla="*/ 0 h 142875"/>
                <a:gd name="connsiteX5" fmla="*/ 538162 w 538162"/>
                <a:gd name="connsiteY5" fmla="*/ 142875 h 142875"/>
                <a:gd name="connsiteX6" fmla="*/ 0 w 538162"/>
                <a:gd name="connsiteY6" fmla="*/ 104775 h 142875"/>
                <a:gd name="connsiteX7" fmla="*/ 4762 w 538162"/>
                <a:gd name="connsiteY7" fmla="*/ 3810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162" h="142875">
                  <a:moveTo>
                    <a:pt x="4762" y="38100"/>
                  </a:moveTo>
                  <a:lnTo>
                    <a:pt x="138112" y="9525"/>
                  </a:lnTo>
                  <a:lnTo>
                    <a:pt x="252412" y="28575"/>
                  </a:lnTo>
                  <a:lnTo>
                    <a:pt x="452437" y="0"/>
                  </a:lnTo>
                  <a:lnTo>
                    <a:pt x="533400" y="0"/>
                  </a:lnTo>
                  <a:lnTo>
                    <a:pt x="538162" y="142875"/>
                  </a:lnTo>
                  <a:lnTo>
                    <a:pt x="0" y="104775"/>
                  </a:lnTo>
                  <a:lnTo>
                    <a:pt x="4762" y="381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7427274" y="2429093"/>
              <a:ext cx="705753" cy="398484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86053" name="Рисунок 6" descr="Безимени-2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29520" y="2357430"/>
              <a:ext cx="743581" cy="4067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Группа 50"/>
          <p:cNvGrpSpPr>
            <a:grpSpLocks/>
          </p:cNvGrpSpPr>
          <p:nvPr/>
        </p:nvGrpSpPr>
        <p:grpSpPr bwMode="auto">
          <a:xfrm>
            <a:off x="3630613" y="2214563"/>
            <a:ext cx="2566987" cy="6572250"/>
            <a:chOff x="3077147" y="2714644"/>
            <a:chExt cx="2441776" cy="6572272"/>
          </a:xfrm>
        </p:grpSpPr>
        <p:pic>
          <p:nvPicPr>
            <p:cNvPr id="86049" name="Рисунок 48" descr="Безимени-1.png"/>
            <p:cNvPicPr>
              <a:picLocks noChangeAspect="1"/>
            </p:cNvPicPr>
            <p:nvPr/>
          </p:nvPicPr>
          <p:blipFill>
            <a:blip r:embed="rId4"/>
            <a:srcRect l="-18015"/>
            <a:stretch>
              <a:fillRect/>
            </a:stretch>
          </p:blipFill>
          <p:spPr bwMode="auto">
            <a:xfrm>
              <a:off x="3157180" y="2714644"/>
              <a:ext cx="2346644" cy="3214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50" name="Рисунок 49" descr="Безимени-1.png"/>
            <p:cNvPicPr>
              <a:picLocks noChangeAspect="1"/>
            </p:cNvPicPr>
            <p:nvPr/>
          </p:nvPicPr>
          <p:blipFill>
            <a:blip r:embed="rId5"/>
            <a:srcRect l="-22433"/>
            <a:stretch>
              <a:fillRect/>
            </a:stretch>
          </p:blipFill>
          <p:spPr bwMode="auto">
            <a:xfrm>
              <a:off x="3077147" y="5929354"/>
              <a:ext cx="2441776" cy="3357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Группа 53"/>
          <p:cNvGrpSpPr>
            <a:grpSpLocks/>
          </p:cNvGrpSpPr>
          <p:nvPr/>
        </p:nvGrpSpPr>
        <p:grpSpPr bwMode="auto">
          <a:xfrm>
            <a:off x="773113" y="2071688"/>
            <a:ext cx="3302000" cy="6715125"/>
            <a:chOff x="773723" y="2571744"/>
            <a:chExt cx="3300912" cy="6715196"/>
          </a:xfrm>
        </p:grpSpPr>
        <p:pic>
          <p:nvPicPr>
            <p:cNvPr id="86047" name="Рисунок 51" descr="Безиме1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73723" y="2571744"/>
              <a:ext cx="3288849" cy="3357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48" name="Рисунок 52" descr="Безиме1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5786" y="5929354"/>
              <a:ext cx="3288849" cy="3357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6" name="Прямоугольник 55"/>
          <p:cNvSpPr/>
          <p:nvPr/>
        </p:nvSpPr>
        <p:spPr>
          <a:xfrm>
            <a:off x="684213" y="5440363"/>
            <a:ext cx="6500812" cy="1857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/>
              <a:t>δδδδδ</a:t>
            </a:r>
            <a:endParaRPr lang="ru-RU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571500" y="-642938"/>
            <a:ext cx="6715125" cy="2786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6025" name="TextBox 1"/>
          <p:cNvSpPr txBox="1">
            <a:spLocks noChangeArrowheads="1"/>
          </p:cNvSpPr>
          <p:nvPr/>
        </p:nvSpPr>
        <p:spPr bwMode="auto">
          <a:xfrm>
            <a:off x="714375" y="384175"/>
            <a:ext cx="77866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Распределение задерживаемого мембраной вещества у поверхности мембран</a:t>
            </a:r>
          </a:p>
        </p:txBody>
      </p:sp>
      <p:pic>
        <p:nvPicPr>
          <p:cNvPr id="86026" name="Рисунок 61" descr="Безимени-2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813" y="1928813"/>
            <a:ext cx="75596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7" name="Рисунок 62" descr="Безимени-2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58125" y="1357313"/>
            <a:ext cx="714375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6028" name="Группа 29"/>
          <p:cNvGrpSpPr>
            <a:grpSpLocks/>
          </p:cNvGrpSpPr>
          <p:nvPr/>
        </p:nvGrpSpPr>
        <p:grpSpPr bwMode="auto">
          <a:xfrm>
            <a:off x="784225" y="1785938"/>
            <a:ext cx="7788275" cy="3643312"/>
            <a:chOff x="1998783" y="2359812"/>
            <a:chExt cx="6423602" cy="3642544"/>
          </a:xfrm>
        </p:grpSpPr>
        <p:cxnSp>
          <p:nvCxnSpPr>
            <p:cNvPr id="24" name="Прямая со стрелкой 23"/>
            <p:cNvCxnSpPr/>
            <p:nvPr/>
          </p:nvCxnSpPr>
          <p:spPr>
            <a:xfrm rot="5400000" flipH="1" flipV="1">
              <a:off x="178166" y="4180429"/>
              <a:ext cx="3642544" cy="13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>
              <a:off x="2000093" y="6000769"/>
              <a:ext cx="6422292" cy="15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029" name="TextBox 63"/>
          <p:cNvSpPr txBox="1">
            <a:spLocks noChangeArrowheads="1"/>
          </p:cNvSpPr>
          <p:nvPr/>
        </p:nvSpPr>
        <p:spPr bwMode="auto">
          <a:xfrm>
            <a:off x="503238" y="1671638"/>
            <a:ext cx="293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itchFamily="34" charset="0"/>
              </a:rPr>
              <a:t>c</a:t>
            </a:r>
            <a:endParaRPr lang="ru-RU" sz="2000">
              <a:latin typeface="Calibri" pitchFamily="34" charset="0"/>
            </a:endParaRPr>
          </a:p>
        </p:txBody>
      </p:sp>
      <p:sp>
        <p:nvSpPr>
          <p:cNvPr id="86030" name="TextBox 64"/>
          <p:cNvSpPr txBox="1">
            <a:spLocks noChangeArrowheads="1"/>
          </p:cNvSpPr>
          <p:nvPr/>
        </p:nvSpPr>
        <p:spPr bwMode="auto">
          <a:xfrm>
            <a:off x="8286750" y="5429250"/>
            <a:ext cx="295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itchFamily="34" charset="0"/>
              </a:rPr>
              <a:t>x</a:t>
            </a:r>
            <a:endParaRPr lang="ru-RU" sz="2000">
              <a:latin typeface="Calibri" pitchFamily="34" charset="0"/>
            </a:endParaRPr>
          </a:p>
        </p:txBody>
      </p:sp>
      <p:sp>
        <p:nvSpPr>
          <p:cNvPr id="86031" name="TextBox 65"/>
          <p:cNvSpPr txBox="1">
            <a:spLocks noChangeArrowheads="1"/>
          </p:cNvSpPr>
          <p:nvPr/>
        </p:nvSpPr>
        <p:spPr bwMode="auto">
          <a:xfrm>
            <a:off x="3929063" y="5429250"/>
            <a:ext cx="3190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>
                <a:latin typeface="Calibri" pitchFamily="34" charset="0"/>
              </a:rPr>
              <a:t>δ</a:t>
            </a:r>
            <a:endParaRPr lang="ru-RU" sz="2000">
              <a:latin typeface="Calibri" pitchFamily="34" charset="0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2500313" y="4100513"/>
            <a:ext cx="377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Calibri" pitchFamily="34" charset="0"/>
              </a:rPr>
              <a:t>c</a:t>
            </a:r>
            <a:r>
              <a:rPr lang="en-US" sz="2000" i="1" baseline="-25000">
                <a:latin typeface="Calibri" pitchFamily="34" charset="0"/>
              </a:rPr>
              <a:t>o</a:t>
            </a:r>
            <a:endParaRPr lang="ru-RU" sz="2000" i="1">
              <a:latin typeface="Calibri" pitchFamily="34" charset="0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7210425" y="4857750"/>
            <a:ext cx="3825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Calibri" pitchFamily="34" charset="0"/>
              </a:rPr>
              <a:t>c</a:t>
            </a:r>
            <a:r>
              <a:rPr lang="en-US" sz="2000" i="1" baseline="-25000">
                <a:latin typeface="Calibri" pitchFamily="34" charset="0"/>
              </a:rPr>
              <a:t>p</a:t>
            </a:r>
            <a:endParaRPr lang="ru-RU" sz="2000" i="1">
              <a:latin typeface="Calibri" pitchFamily="34" charset="0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5786438" y="2143125"/>
            <a:ext cx="430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Calibri" pitchFamily="34" charset="0"/>
              </a:rPr>
              <a:t>c</a:t>
            </a:r>
            <a:r>
              <a:rPr lang="en-US" sz="2000" i="1" baseline="-25000">
                <a:latin typeface="Calibri" pitchFamily="34" charset="0"/>
              </a:rPr>
              <a:t>m</a:t>
            </a:r>
            <a:endParaRPr lang="ru-RU" sz="2000" i="1">
              <a:latin typeface="Calibri" pitchFamily="34" charset="0"/>
            </a:endParaRPr>
          </a:p>
        </p:txBody>
      </p:sp>
      <p:grpSp>
        <p:nvGrpSpPr>
          <p:cNvPr id="12" name="Группа 83"/>
          <p:cNvGrpSpPr>
            <a:grpSpLocks/>
          </p:cNvGrpSpPr>
          <p:nvPr/>
        </p:nvGrpSpPr>
        <p:grpSpPr bwMode="auto">
          <a:xfrm>
            <a:off x="4873625" y="3121025"/>
            <a:ext cx="741363" cy="236538"/>
            <a:chOff x="4682484" y="2357430"/>
            <a:chExt cx="844551" cy="287349"/>
          </a:xfrm>
        </p:grpSpPr>
        <p:pic>
          <p:nvPicPr>
            <p:cNvPr id="86043" name="Picture 5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14876" y="2357430"/>
              <a:ext cx="571504" cy="225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5" name="Прямая со стрелкой 74"/>
            <p:cNvCxnSpPr/>
            <p:nvPr/>
          </p:nvCxnSpPr>
          <p:spPr>
            <a:xfrm>
              <a:off x="4682484" y="2642850"/>
              <a:ext cx="844551" cy="192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Группа 81"/>
          <p:cNvGrpSpPr>
            <a:grpSpLocks/>
          </p:cNvGrpSpPr>
          <p:nvPr/>
        </p:nvGrpSpPr>
        <p:grpSpPr bwMode="auto">
          <a:xfrm>
            <a:off x="4870450" y="2470150"/>
            <a:ext cx="773113" cy="419100"/>
            <a:chOff x="4714876" y="1714489"/>
            <a:chExt cx="880651" cy="509591"/>
          </a:xfrm>
        </p:grpSpPr>
        <p:pic>
          <p:nvPicPr>
            <p:cNvPr id="86041" name="Picture 4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14876" y="1714489"/>
              <a:ext cx="880651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6" name="Прямая со стрелкой 75"/>
            <p:cNvCxnSpPr/>
            <p:nvPr/>
          </p:nvCxnSpPr>
          <p:spPr>
            <a:xfrm rot="10800000">
              <a:off x="4731151" y="2222150"/>
              <a:ext cx="779384" cy="193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50" y="3238500"/>
            <a:ext cx="92868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" name="Прямая соединительная линия 39"/>
          <p:cNvCxnSpPr/>
          <p:nvPr/>
        </p:nvCxnSpPr>
        <p:spPr>
          <a:xfrm flipV="1">
            <a:off x="6715125" y="2071688"/>
            <a:ext cx="500063" cy="42862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143750" y="1785938"/>
            <a:ext cx="1360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alibri" pitchFamily="34" charset="0"/>
              </a:rPr>
              <a:t>Мембрана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357688" y="1568450"/>
            <a:ext cx="1666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>
                <a:latin typeface="Calibri" pitchFamily="34" charset="0"/>
              </a:rPr>
              <a:t>Пограничный</a:t>
            </a:r>
            <a:br>
              <a:rPr lang="ru-RU" sz="2000">
                <a:latin typeface="Calibri" pitchFamily="34" charset="0"/>
              </a:rPr>
            </a:br>
            <a:r>
              <a:rPr lang="ru-RU" sz="2000">
                <a:latin typeface="Calibri" pitchFamily="34" charset="0"/>
              </a:rPr>
              <a:t> слой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3.61111E-6 -3.33333E-6 L 3.61111E-6 -0.4946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 0 L 0 -0.50393 " pathEditMode="relative" ptsTypes="AA">
                                      <p:cBhvr>
                                        <p:cTn id="26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73" grpId="0"/>
      <p:bldP spid="4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Box 1"/>
          <p:cNvSpPr txBox="1">
            <a:spLocks noChangeArrowheads="1"/>
          </p:cNvSpPr>
          <p:nvPr/>
        </p:nvSpPr>
        <p:spPr bwMode="auto">
          <a:xfrm>
            <a:off x="214313" y="384175"/>
            <a:ext cx="82867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Различные типы сопротивления массопереносу</a:t>
            </a:r>
            <a:br>
              <a:rPr lang="ru-RU" sz="2400" b="1">
                <a:latin typeface="Calibri" pitchFamily="34" charset="0"/>
              </a:rPr>
            </a:br>
            <a:r>
              <a:rPr lang="ru-RU" sz="2400" b="1">
                <a:latin typeface="Calibri" pitchFamily="34" charset="0"/>
              </a:rPr>
              <a:t> через мембрану</a:t>
            </a:r>
          </a:p>
        </p:txBody>
      </p:sp>
      <p:grpSp>
        <p:nvGrpSpPr>
          <p:cNvPr id="88066" name="Группа 59"/>
          <p:cNvGrpSpPr>
            <a:grpSpLocks/>
          </p:cNvGrpSpPr>
          <p:nvPr/>
        </p:nvGrpSpPr>
        <p:grpSpPr bwMode="auto">
          <a:xfrm>
            <a:off x="2714625" y="1285875"/>
            <a:ext cx="3571875" cy="4305300"/>
            <a:chOff x="2786050" y="1142984"/>
            <a:chExt cx="4395560" cy="5298554"/>
          </a:xfrm>
        </p:grpSpPr>
        <p:grpSp>
          <p:nvGrpSpPr>
            <p:cNvPr id="88068" name="Группа 24"/>
            <p:cNvGrpSpPr>
              <a:grpSpLocks/>
            </p:cNvGrpSpPr>
            <p:nvPr/>
          </p:nvGrpSpPr>
          <p:grpSpPr bwMode="auto">
            <a:xfrm>
              <a:off x="2786050" y="1142984"/>
              <a:ext cx="3932133" cy="4963197"/>
              <a:chOff x="2920354" y="1571611"/>
              <a:chExt cx="3509036" cy="4429157"/>
            </a:xfrm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3214985" y="1786065"/>
                <a:ext cx="3000351" cy="3928153"/>
              </a:xfrm>
              <a:prstGeom prst="rect">
                <a:avLst/>
              </a:prstGeom>
              <a:solidFill>
                <a:srgbClr val="D5EA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aseline="-25000" dirty="0"/>
              </a:p>
            </p:txBody>
          </p:sp>
          <p:sp>
            <p:nvSpPr>
              <p:cNvPr id="4" name="Прямоугольник 3"/>
              <p:cNvSpPr/>
              <p:nvPr/>
            </p:nvSpPr>
            <p:spPr>
              <a:xfrm>
                <a:off x="5164081" y="1723298"/>
                <a:ext cx="399233" cy="61895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aseline="-25000"/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5153620" y="2790333"/>
                <a:ext cx="400977" cy="61895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aseline="-25000"/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5153620" y="3819011"/>
                <a:ext cx="400977" cy="828172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aseline="-25000"/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5164081" y="5076089"/>
                <a:ext cx="399233" cy="610232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aseline="-25000"/>
              </a:p>
            </p:txBody>
          </p:sp>
          <p:pic>
            <p:nvPicPr>
              <p:cNvPr id="88088" name="Рисунок 2" descr="Безимени-1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134932" y="1714488"/>
                <a:ext cx="437200" cy="3997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Овал 7"/>
              <p:cNvSpPr/>
              <p:nvPr/>
            </p:nvSpPr>
            <p:spPr>
              <a:xfrm>
                <a:off x="5205922" y="2357940"/>
                <a:ext cx="198745" cy="39403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aseline="-25000"/>
              </a:p>
            </p:txBody>
          </p:sp>
          <p:sp>
            <p:nvSpPr>
              <p:cNvPr id="9" name="Овал 8"/>
              <p:cNvSpPr/>
              <p:nvPr/>
            </p:nvSpPr>
            <p:spPr>
              <a:xfrm>
                <a:off x="5334932" y="3599327"/>
                <a:ext cx="205718" cy="20573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aseline="-25000"/>
              </a:p>
            </p:txBody>
          </p:sp>
          <p:grpSp>
            <p:nvGrpSpPr>
              <p:cNvPr id="88091" name="Группа 50"/>
              <p:cNvGrpSpPr>
                <a:grpSpLocks/>
              </p:cNvGrpSpPr>
              <p:nvPr/>
            </p:nvGrpSpPr>
            <p:grpSpPr bwMode="auto">
              <a:xfrm>
                <a:off x="2920354" y="1714488"/>
                <a:ext cx="1780111" cy="4000528"/>
                <a:chOff x="2953322" y="3144276"/>
                <a:chExt cx="2559562" cy="5639145"/>
              </a:xfrm>
            </p:grpSpPr>
            <p:pic>
              <p:nvPicPr>
                <p:cNvPr id="88097" name="Рисунок 14" descr="Безимени-1.png"/>
                <p:cNvPicPr>
                  <a:picLocks noChangeAspect="1"/>
                </p:cNvPicPr>
                <p:nvPr/>
              </p:nvPicPr>
              <p:blipFill>
                <a:blip r:embed="rId4"/>
                <a:srcRect l="-18056"/>
                <a:stretch>
                  <a:fillRect/>
                </a:stretch>
              </p:blipFill>
              <p:spPr bwMode="auto">
                <a:xfrm>
                  <a:off x="3157180" y="3144276"/>
                  <a:ext cx="2346644" cy="27850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098" name="Рисунок 15" descr="Безимени-1.png"/>
                <p:cNvPicPr>
                  <a:picLocks noChangeAspect="1"/>
                </p:cNvPicPr>
                <p:nvPr/>
              </p:nvPicPr>
              <p:blipFill>
                <a:blip r:embed="rId5"/>
                <a:srcRect l="-21133"/>
                <a:stretch>
                  <a:fillRect/>
                </a:stretch>
              </p:blipFill>
              <p:spPr bwMode="auto">
                <a:xfrm>
                  <a:off x="2953322" y="5929354"/>
                  <a:ext cx="2559562" cy="28540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88092" name="Рисунок 16" descr="Безимени-1.png"/>
              <p:cNvPicPr>
                <a:picLocks noChangeAspect="1"/>
              </p:cNvPicPr>
              <p:nvPr/>
            </p:nvPicPr>
            <p:blipFill>
              <a:blip r:embed="rId6">
                <a:lum bright="-40000"/>
              </a:blip>
              <a:srcRect/>
              <a:stretch>
                <a:fillRect/>
              </a:stretch>
            </p:blipFill>
            <p:spPr bwMode="auto">
              <a:xfrm rot="5400000">
                <a:off x="2913224" y="3507568"/>
                <a:ext cx="4014788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8093" name="Рисунок 18" descr="Безимени-2.png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5400000">
                <a:off x="4536282" y="178571"/>
                <a:ext cx="428628" cy="3357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8094" name="Рисунок 19" descr="Безимени-2.png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-5400000">
                <a:off x="4429125" y="4000504"/>
                <a:ext cx="428628" cy="3143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8095" name="Рисунок 20" descr="Безимени-2.png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10800000">
                <a:off x="5929322" y="1571611"/>
                <a:ext cx="428628" cy="4286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8096" name="Рисунок 23" descr="Безимени-2.png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071802" y="1714488"/>
                <a:ext cx="428628" cy="4286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8069" name="TextBox 26"/>
            <p:cNvSpPr txBox="1">
              <a:spLocks noChangeArrowheads="1"/>
            </p:cNvSpPr>
            <p:nvPr/>
          </p:nvSpPr>
          <p:spPr bwMode="auto">
            <a:xfrm>
              <a:off x="6669102" y="1700204"/>
              <a:ext cx="389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R</a:t>
              </a:r>
              <a:r>
                <a:rPr lang="en-US" baseline="-25000">
                  <a:latin typeface="Calibri" pitchFamily="34" charset="0"/>
                </a:rPr>
                <a:t>p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88070" name="TextBox 27"/>
            <p:cNvSpPr txBox="1">
              <a:spLocks noChangeArrowheads="1"/>
            </p:cNvSpPr>
            <p:nvPr/>
          </p:nvSpPr>
          <p:spPr bwMode="auto">
            <a:xfrm>
              <a:off x="6715140" y="2938462"/>
              <a:ext cx="3834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R</a:t>
              </a:r>
              <a:r>
                <a:rPr lang="en-US" baseline="-25000">
                  <a:latin typeface="Calibri" pitchFamily="34" charset="0"/>
                </a:rPr>
                <a:t>a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88071" name="TextBox 28"/>
            <p:cNvSpPr txBox="1">
              <a:spLocks noChangeArrowheads="1"/>
            </p:cNvSpPr>
            <p:nvPr/>
          </p:nvSpPr>
          <p:spPr bwMode="auto">
            <a:xfrm>
              <a:off x="6748478" y="3579818"/>
              <a:ext cx="4331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R</a:t>
              </a:r>
              <a:r>
                <a:rPr lang="en-US" baseline="-25000">
                  <a:latin typeface="Calibri" pitchFamily="34" charset="0"/>
                </a:rPr>
                <a:t>m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88072" name="TextBox 29"/>
            <p:cNvSpPr txBox="1">
              <a:spLocks noChangeArrowheads="1"/>
            </p:cNvSpPr>
            <p:nvPr/>
          </p:nvSpPr>
          <p:spPr bwMode="auto">
            <a:xfrm>
              <a:off x="6430976" y="5811854"/>
              <a:ext cx="71438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R</a:t>
              </a:r>
              <a:r>
                <a:rPr lang="en-US" baseline="-25000">
                  <a:latin typeface="Calibri" pitchFamily="34" charset="0"/>
                </a:rPr>
                <a:t>g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88073" name="TextBox 30"/>
            <p:cNvSpPr txBox="1">
              <a:spLocks noChangeArrowheads="1"/>
            </p:cNvSpPr>
            <p:nvPr/>
          </p:nvSpPr>
          <p:spPr bwMode="auto">
            <a:xfrm>
              <a:off x="6437326" y="6072206"/>
              <a:ext cx="45557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R</a:t>
              </a:r>
              <a:r>
                <a:rPr lang="en-US" baseline="-25000">
                  <a:latin typeface="Calibri" pitchFamily="34" charset="0"/>
                </a:rPr>
                <a:t>cp</a:t>
              </a:r>
            </a:p>
          </p:txBody>
        </p:sp>
        <p:cxnSp>
          <p:nvCxnSpPr>
            <p:cNvPr id="33" name="Прямая соединительная линия 32"/>
            <p:cNvCxnSpPr>
              <a:stCxn id="8" idx="6"/>
            </p:cNvCxnSpPr>
            <p:nvPr/>
          </p:nvCxnSpPr>
          <p:spPr>
            <a:xfrm flipV="1">
              <a:off x="5569905" y="1928389"/>
              <a:ext cx="1144799" cy="3165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>
              <a:stCxn id="9" idx="6"/>
            </p:cNvCxnSpPr>
            <p:nvPr/>
          </p:nvCxnSpPr>
          <p:spPr>
            <a:xfrm flipV="1">
              <a:off x="5720330" y="3143618"/>
              <a:ext cx="1066656" cy="3868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flipV="1">
              <a:off x="5501529" y="3764909"/>
              <a:ext cx="1312807" cy="521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4806054" y="5771404"/>
              <a:ext cx="4571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4876371" y="5912074"/>
              <a:ext cx="28524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5017041" y="6050789"/>
              <a:ext cx="139485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3714002" y="5857369"/>
              <a:ext cx="10002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rot="5400000">
              <a:off x="4010931" y="6054697"/>
              <a:ext cx="3829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>
              <a:off x="4198491" y="6250071"/>
              <a:ext cx="22192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067" name="TextBox 60"/>
          <p:cNvSpPr txBox="1">
            <a:spLocks noChangeArrowheads="1"/>
          </p:cNvSpPr>
          <p:nvPr/>
        </p:nvSpPr>
        <p:spPr bwMode="auto">
          <a:xfrm>
            <a:off x="1643063" y="5715000"/>
            <a:ext cx="58499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R</a:t>
            </a:r>
            <a:r>
              <a:rPr lang="en-US" baseline="-25000">
                <a:latin typeface="Calibri" pitchFamily="34" charset="0"/>
              </a:rPr>
              <a:t>p</a:t>
            </a:r>
            <a:r>
              <a:rPr lang="en-US">
                <a:latin typeface="Calibri" pitchFamily="34" charset="0"/>
              </a:rPr>
              <a:t> – </a:t>
            </a:r>
            <a:r>
              <a:rPr lang="ru-RU">
                <a:latin typeface="Calibri" pitchFamily="34" charset="0"/>
              </a:rPr>
              <a:t>перекрывание пор; </a:t>
            </a:r>
            <a:r>
              <a:rPr lang="en-US">
                <a:latin typeface="Calibri" pitchFamily="34" charset="0"/>
              </a:rPr>
              <a:t>R</a:t>
            </a:r>
            <a:r>
              <a:rPr lang="en-US" baseline="-25000">
                <a:latin typeface="Calibri" pitchFamily="34" charset="0"/>
              </a:rPr>
              <a:t>a</a:t>
            </a:r>
            <a:r>
              <a:rPr lang="en-US">
                <a:latin typeface="Calibri" pitchFamily="34" charset="0"/>
              </a:rPr>
              <a:t> – </a:t>
            </a:r>
            <a:r>
              <a:rPr lang="ru-RU">
                <a:latin typeface="Calibri" pitchFamily="34" charset="0"/>
              </a:rPr>
              <a:t>адсорбция; </a:t>
            </a:r>
            <a:r>
              <a:rPr lang="en-US">
                <a:latin typeface="Calibri" pitchFamily="34" charset="0"/>
              </a:rPr>
              <a:t>R</a:t>
            </a:r>
            <a:r>
              <a:rPr lang="en-US" baseline="-25000">
                <a:latin typeface="Calibri" pitchFamily="34" charset="0"/>
              </a:rPr>
              <a:t>m</a:t>
            </a:r>
            <a:r>
              <a:rPr lang="en-US">
                <a:latin typeface="Calibri" pitchFamily="34" charset="0"/>
              </a:rPr>
              <a:t> – </a:t>
            </a:r>
            <a:r>
              <a:rPr lang="ru-RU">
                <a:latin typeface="Calibri" pitchFamily="34" charset="0"/>
              </a:rPr>
              <a:t>мембрана;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 </a:t>
            </a:r>
            <a:r>
              <a:rPr lang="en-US">
                <a:latin typeface="Calibri" pitchFamily="34" charset="0"/>
              </a:rPr>
              <a:t>R</a:t>
            </a:r>
            <a:r>
              <a:rPr lang="en-US" baseline="-25000">
                <a:latin typeface="Calibri" pitchFamily="34" charset="0"/>
              </a:rPr>
              <a:t>g</a:t>
            </a:r>
            <a:r>
              <a:rPr lang="en-US">
                <a:latin typeface="Calibri" pitchFamily="34" charset="0"/>
              </a:rPr>
              <a:t> – </a:t>
            </a:r>
            <a:r>
              <a:rPr lang="ru-RU">
                <a:latin typeface="Calibri" pitchFamily="34" charset="0"/>
              </a:rPr>
              <a:t>гелевый слой; </a:t>
            </a:r>
            <a:r>
              <a:rPr lang="en-US">
                <a:latin typeface="Calibri" pitchFamily="34" charset="0"/>
              </a:rPr>
              <a:t>R</a:t>
            </a:r>
            <a:r>
              <a:rPr lang="en-US" baseline="-25000">
                <a:latin typeface="Calibri" pitchFamily="34" charset="0"/>
              </a:rPr>
              <a:t>cp</a:t>
            </a:r>
            <a:r>
              <a:rPr lang="en-US">
                <a:latin typeface="Calibri" pitchFamily="34" charset="0"/>
              </a:rPr>
              <a:t> – </a:t>
            </a:r>
            <a:r>
              <a:rPr lang="ru-RU">
                <a:latin typeface="Calibri" pitchFamily="34" charset="0"/>
              </a:rPr>
              <a:t>слой повышенной концентрации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 растворенных веществ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35"/>
          <p:cNvGrpSpPr>
            <a:grpSpLocks/>
          </p:cNvGrpSpPr>
          <p:nvPr/>
        </p:nvGrpSpPr>
        <p:grpSpPr bwMode="auto">
          <a:xfrm>
            <a:off x="2928938" y="1500188"/>
            <a:ext cx="3467100" cy="4073525"/>
            <a:chOff x="2928921" y="1581141"/>
            <a:chExt cx="3467106" cy="4074181"/>
          </a:xfrm>
        </p:grpSpPr>
        <p:grpSp>
          <p:nvGrpSpPr>
            <p:cNvPr id="90148" name="Группа 12"/>
            <p:cNvGrpSpPr>
              <a:grpSpLocks/>
            </p:cNvGrpSpPr>
            <p:nvPr/>
          </p:nvGrpSpPr>
          <p:grpSpPr bwMode="auto">
            <a:xfrm>
              <a:off x="2928921" y="1581141"/>
              <a:ext cx="2850250" cy="4074181"/>
              <a:chOff x="3096677" y="1275111"/>
              <a:chExt cx="2948655" cy="4214843"/>
            </a:xfrm>
          </p:grpSpPr>
          <p:sp>
            <p:nvSpPr>
              <p:cNvPr id="9" name="Прямоугольник 8"/>
              <p:cNvSpPr/>
              <p:nvPr/>
            </p:nvSpPr>
            <p:spPr>
              <a:xfrm>
                <a:off x="5154493" y="1917357"/>
                <a:ext cx="428644" cy="357095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pic>
            <p:nvPicPr>
              <p:cNvPr id="90152" name="Рисунок 7" descr="Безимени-1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096677" y="1275111"/>
                <a:ext cx="2948655" cy="4214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26" name="Прямая соединительная линия 25"/>
            <p:cNvCxnSpPr/>
            <p:nvPr/>
          </p:nvCxnSpPr>
          <p:spPr>
            <a:xfrm rot="16200000" flipH="1">
              <a:off x="4203538" y="4197796"/>
              <a:ext cx="1848148" cy="425451"/>
            </a:xfrm>
            <a:prstGeom prst="line">
              <a:avLst/>
            </a:prstGeom>
            <a:ln w="44450">
              <a:solidFill>
                <a:srgbClr val="1637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5324462" y="5339358"/>
              <a:ext cx="1071565" cy="0"/>
            </a:xfrm>
            <a:prstGeom prst="line">
              <a:avLst/>
            </a:prstGeom>
            <a:ln w="44450">
              <a:solidFill>
                <a:srgbClr val="1637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Прямоугольник 37"/>
          <p:cNvSpPr/>
          <p:nvPr/>
        </p:nvSpPr>
        <p:spPr>
          <a:xfrm>
            <a:off x="3000375" y="1214438"/>
            <a:ext cx="4143375" cy="471487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0115" name="TextBox 1"/>
          <p:cNvSpPr txBox="1">
            <a:spLocks noChangeArrowheads="1"/>
          </p:cNvSpPr>
          <p:nvPr/>
        </p:nvSpPr>
        <p:spPr bwMode="auto">
          <a:xfrm>
            <a:off x="714375" y="384175"/>
            <a:ext cx="77866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Соотношение между концентрациями исходного раствора С</a:t>
            </a:r>
            <a:r>
              <a:rPr lang="en-US" sz="2400" b="1" baseline="-25000">
                <a:latin typeface="Calibri" pitchFamily="34" charset="0"/>
              </a:rPr>
              <a:t>0</a:t>
            </a:r>
            <a:r>
              <a:rPr lang="en-US" sz="2400" b="1">
                <a:latin typeface="Calibri" pitchFamily="34" charset="0"/>
              </a:rPr>
              <a:t> </a:t>
            </a:r>
            <a:r>
              <a:rPr lang="ru-RU" sz="2400" b="1">
                <a:latin typeface="Calibri" pitchFamily="34" charset="0"/>
              </a:rPr>
              <a:t>и пермеата </a:t>
            </a:r>
            <a:r>
              <a:rPr lang="en-US" sz="2400" b="1">
                <a:latin typeface="Calibri" pitchFamily="34" charset="0"/>
              </a:rPr>
              <a:t>C</a:t>
            </a:r>
            <a:r>
              <a:rPr lang="en-US" sz="2400" b="1" baseline="-25000">
                <a:latin typeface="Calibri" pitchFamily="34" charset="0"/>
              </a:rPr>
              <a:t>p</a:t>
            </a:r>
            <a:endParaRPr lang="ru-RU" sz="24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357563" y="5929313"/>
            <a:ext cx="2162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alibri" pitchFamily="34" charset="0"/>
              </a:rPr>
              <a:t>при отсутствии КП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714625" y="5929313"/>
            <a:ext cx="4027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alibri" pitchFamily="34" charset="0"/>
              </a:rPr>
              <a:t>при  промежуточном состоянии КП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14638" y="5929313"/>
            <a:ext cx="3416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при стационарном состоянии КП</a:t>
            </a:r>
          </a:p>
          <a:p>
            <a:endParaRPr lang="ru-RU">
              <a:latin typeface="Calibri" pitchFamily="34" charset="0"/>
            </a:endParaRPr>
          </a:p>
        </p:txBody>
      </p:sp>
      <p:grpSp>
        <p:nvGrpSpPr>
          <p:cNvPr id="14" name="Группа 46"/>
          <p:cNvGrpSpPr>
            <a:grpSpLocks/>
          </p:cNvGrpSpPr>
          <p:nvPr/>
        </p:nvGrpSpPr>
        <p:grpSpPr bwMode="auto">
          <a:xfrm>
            <a:off x="2928938" y="1487488"/>
            <a:ext cx="3463925" cy="4090987"/>
            <a:chOff x="2928910" y="1487474"/>
            <a:chExt cx="3464746" cy="4091007"/>
          </a:xfrm>
        </p:grpSpPr>
        <p:grpSp>
          <p:nvGrpSpPr>
            <p:cNvPr id="90141" name="Группа 34"/>
            <p:cNvGrpSpPr>
              <a:grpSpLocks/>
            </p:cNvGrpSpPr>
            <p:nvPr/>
          </p:nvGrpSpPr>
          <p:grpSpPr bwMode="auto">
            <a:xfrm>
              <a:off x="2928910" y="1487474"/>
              <a:ext cx="3464746" cy="4091007"/>
              <a:chOff x="-500098" y="1571612"/>
              <a:chExt cx="3464746" cy="4091007"/>
            </a:xfrm>
          </p:grpSpPr>
          <p:grpSp>
            <p:nvGrpSpPr>
              <p:cNvPr id="90143" name="Группа 13"/>
              <p:cNvGrpSpPr>
                <a:grpSpLocks/>
              </p:cNvGrpSpPr>
              <p:nvPr/>
            </p:nvGrpSpPr>
            <p:grpSpPr bwMode="auto">
              <a:xfrm>
                <a:off x="-500098" y="1571612"/>
                <a:ext cx="2900379" cy="4091007"/>
                <a:chOff x="6274818" y="1419168"/>
                <a:chExt cx="2869182" cy="4109682"/>
              </a:xfrm>
            </p:grpSpPr>
            <p:sp>
              <p:nvSpPr>
                <p:cNvPr id="11" name="Прямоугольник 10"/>
                <p:cNvSpPr/>
                <p:nvPr/>
              </p:nvSpPr>
              <p:spPr>
                <a:xfrm>
                  <a:off x="8261875" y="2069828"/>
                  <a:ext cx="428828" cy="3439885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pic>
              <p:nvPicPr>
                <p:cNvPr id="90147" name="Рисунок 5" descr="п1.png"/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6274818" y="1419168"/>
                  <a:ext cx="2869182" cy="41096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17" name="Прямая соединительная линия 16"/>
              <p:cNvCxnSpPr/>
              <p:nvPr/>
            </p:nvCxnSpPr>
            <p:spPr>
              <a:xfrm rot="16200000" flipH="1">
                <a:off x="640243" y="3757562"/>
                <a:ext cx="2122498" cy="408084"/>
              </a:xfrm>
              <a:prstGeom prst="line">
                <a:avLst/>
              </a:prstGeom>
              <a:ln w="44450">
                <a:solidFill>
                  <a:srgbClr val="1637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1896007" y="5014916"/>
                <a:ext cx="1068641" cy="3175"/>
              </a:xfrm>
              <a:prstGeom prst="line">
                <a:avLst/>
              </a:prstGeom>
              <a:ln w="44450">
                <a:solidFill>
                  <a:srgbClr val="1637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Прямая соединительная линия 42"/>
            <p:cNvCxnSpPr/>
            <p:nvPr/>
          </p:nvCxnSpPr>
          <p:spPr>
            <a:xfrm>
              <a:off x="3476727" y="3400420"/>
              <a:ext cx="789175" cy="1588"/>
            </a:xfrm>
            <a:prstGeom prst="line">
              <a:avLst/>
            </a:prstGeom>
            <a:ln w="38100">
              <a:solidFill>
                <a:srgbClr val="1637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Прямоугольник 41"/>
          <p:cNvSpPr/>
          <p:nvPr/>
        </p:nvSpPr>
        <p:spPr>
          <a:xfrm>
            <a:off x="2643188" y="1357313"/>
            <a:ext cx="4214812" cy="464343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36" name="Группа 35"/>
          <p:cNvGrpSpPr>
            <a:grpSpLocks/>
          </p:cNvGrpSpPr>
          <p:nvPr/>
        </p:nvGrpSpPr>
        <p:grpSpPr bwMode="auto">
          <a:xfrm>
            <a:off x="2921000" y="1479550"/>
            <a:ext cx="3608388" cy="4105275"/>
            <a:chOff x="-642974" y="1500174"/>
            <a:chExt cx="3609126" cy="4105462"/>
          </a:xfrm>
        </p:grpSpPr>
        <p:grpSp>
          <p:nvGrpSpPr>
            <p:cNvPr id="90131" name="Группа 31"/>
            <p:cNvGrpSpPr>
              <a:grpSpLocks/>
            </p:cNvGrpSpPr>
            <p:nvPr/>
          </p:nvGrpSpPr>
          <p:grpSpPr bwMode="auto">
            <a:xfrm>
              <a:off x="-642974" y="1500174"/>
              <a:ext cx="3609126" cy="4105462"/>
              <a:chOff x="-1357354" y="1500174"/>
              <a:chExt cx="3609126" cy="4105462"/>
            </a:xfrm>
          </p:grpSpPr>
          <p:grpSp>
            <p:nvGrpSpPr>
              <p:cNvPr id="90133" name="Группа 53"/>
              <p:cNvGrpSpPr>
                <a:grpSpLocks/>
              </p:cNvGrpSpPr>
              <p:nvPr/>
            </p:nvGrpSpPr>
            <p:grpSpPr bwMode="auto">
              <a:xfrm>
                <a:off x="-1357354" y="1500174"/>
                <a:ext cx="3609126" cy="4105462"/>
                <a:chOff x="629500" y="1428736"/>
                <a:chExt cx="3609126" cy="4105462"/>
              </a:xfrm>
            </p:grpSpPr>
            <p:sp>
              <p:nvSpPr>
                <p:cNvPr id="52" name="Прямоугольник 51"/>
                <p:cNvSpPr/>
                <p:nvPr/>
              </p:nvSpPr>
              <p:spPr>
                <a:xfrm>
                  <a:off x="3400255" y="4153010"/>
                  <a:ext cx="838371" cy="1428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grpSp>
              <p:nvGrpSpPr>
                <p:cNvPr id="90136" name="Группа 36"/>
                <p:cNvGrpSpPr>
                  <a:grpSpLocks/>
                </p:cNvGrpSpPr>
                <p:nvPr/>
              </p:nvGrpSpPr>
              <p:grpSpPr bwMode="auto">
                <a:xfrm>
                  <a:off x="629500" y="1428736"/>
                  <a:ext cx="3299558" cy="4105462"/>
                  <a:chOff x="6273102" y="1500174"/>
                  <a:chExt cx="3299558" cy="4105462"/>
                </a:xfrm>
              </p:grpSpPr>
              <p:grpSp>
                <p:nvGrpSpPr>
                  <p:cNvPr id="90137" name="Группа 11"/>
                  <p:cNvGrpSpPr>
                    <a:grpSpLocks/>
                  </p:cNvGrpSpPr>
                  <p:nvPr/>
                </p:nvGrpSpPr>
                <p:grpSpPr bwMode="auto">
                  <a:xfrm>
                    <a:off x="6273102" y="1500174"/>
                    <a:ext cx="3299558" cy="4105462"/>
                    <a:chOff x="-1175500" y="1304910"/>
                    <a:chExt cx="3299558" cy="4105462"/>
                  </a:xfrm>
                </p:grpSpPr>
                <p:sp>
                  <p:nvSpPr>
                    <p:cNvPr id="10" name="Прямоугольник 9"/>
                    <p:cNvSpPr/>
                    <p:nvPr/>
                  </p:nvSpPr>
                  <p:spPr>
                    <a:xfrm>
                      <a:off x="801342" y="1946289"/>
                      <a:ext cx="428713" cy="3445032"/>
                    </a:xfrm>
                    <a:prstGeom prst="rect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/>
                    </a:p>
                  </p:txBody>
                </p:sp>
                <p:pic>
                  <p:nvPicPr>
                    <p:cNvPr id="90140" name="Рисунок 6" descr="1.png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rcRect/>
                    <a:stretch>
                      <a:fillRect/>
                    </a:stretch>
                  </p:blipFill>
                  <p:spPr bwMode="auto">
                    <a:xfrm>
                      <a:off x="-1175500" y="1304910"/>
                      <a:ext cx="3299558" cy="410546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cxnSp>
                <p:nvCxnSpPr>
                  <p:cNvPr id="31" name="Прямая соединительная линия 30"/>
                  <p:cNvCxnSpPr/>
                  <p:nvPr/>
                </p:nvCxnSpPr>
                <p:spPr>
                  <a:xfrm rot="16200000" flipH="1">
                    <a:off x="7422858" y="3009921"/>
                    <a:ext cx="2146398" cy="431888"/>
                  </a:xfrm>
                  <a:prstGeom prst="line">
                    <a:avLst/>
                  </a:prstGeom>
                  <a:ln w="44450">
                    <a:solidFill>
                      <a:srgbClr val="16376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0" name="Прямоугольник 29"/>
              <p:cNvSpPr/>
              <p:nvPr/>
            </p:nvSpPr>
            <p:spPr>
              <a:xfrm>
                <a:off x="1113301" y="4187934"/>
                <a:ext cx="998742" cy="21432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802276" y="4292714"/>
              <a:ext cx="1043201" cy="0"/>
            </a:xfrm>
            <a:prstGeom prst="line">
              <a:avLst/>
            </a:prstGeom>
            <a:ln w="44450">
              <a:solidFill>
                <a:srgbClr val="1637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214688" y="3000375"/>
            <a:ext cx="406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Calibri" pitchFamily="34" charset="0"/>
              </a:rPr>
              <a:t>C</a:t>
            </a:r>
            <a:r>
              <a:rPr lang="en-US" sz="2000" i="1" baseline="-25000">
                <a:latin typeface="Calibri" pitchFamily="34" charset="0"/>
              </a:rPr>
              <a:t>0</a:t>
            </a:r>
            <a:endParaRPr lang="ru-RU" sz="2000" i="1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9125" y="2643188"/>
            <a:ext cx="2921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0563" y="2071688"/>
            <a:ext cx="3571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50" y="3929063"/>
            <a:ext cx="357188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26150" y="4670425"/>
            <a:ext cx="2905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2188" y="5000625"/>
            <a:ext cx="1619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13" y="5643563"/>
            <a:ext cx="1428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3456" b="11566"/>
          <a:stretch>
            <a:fillRect/>
          </a:stretch>
        </p:blipFill>
        <p:spPr bwMode="auto">
          <a:xfrm>
            <a:off x="4214813" y="5643563"/>
            <a:ext cx="166687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75" y="5643563"/>
            <a:ext cx="2286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0" presetClass="entr" presetSubtype="0" decel="10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" grpId="0"/>
      <p:bldP spid="4" grpId="0"/>
      <p:bldP spid="4" grpId="1"/>
      <p:bldP spid="5" grpId="0"/>
      <p:bldP spid="42" grpId="0" animBg="1"/>
      <p:bldP spid="4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Box 1"/>
          <p:cNvSpPr txBox="1">
            <a:spLocks noChangeArrowheads="1"/>
          </p:cNvSpPr>
          <p:nvPr/>
        </p:nvSpPr>
        <p:spPr bwMode="auto">
          <a:xfrm>
            <a:off x="714375" y="384175"/>
            <a:ext cx="77866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Методика определения </a:t>
            </a:r>
            <a:r>
              <a:rPr lang="en-US" sz="2400" b="1">
                <a:latin typeface="Calibri" pitchFamily="34" charset="0"/>
              </a:rPr>
              <a:t>R</a:t>
            </a:r>
            <a:r>
              <a:rPr lang="ru-RU" sz="2400" b="1" baseline="-25000">
                <a:latin typeface="Calibri" pitchFamily="34" charset="0"/>
              </a:rPr>
              <a:t>ист</a:t>
            </a:r>
            <a:r>
              <a:rPr lang="ru-RU" sz="2400" b="1">
                <a:latin typeface="Calibri" pitchFamily="34" charset="0"/>
              </a:rPr>
              <a:t> экстраполяцией экспериментальной зависимости</a:t>
            </a:r>
            <a:endParaRPr lang="ru-RU" sz="2400" b="1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rot="5400000" flipH="1" flipV="1">
            <a:off x="273050" y="3643313"/>
            <a:ext cx="3859213" cy="15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195513" y="4222750"/>
            <a:ext cx="5429250" cy="15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10800000" flipV="1">
            <a:off x="2201863" y="1928813"/>
            <a:ext cx="4645025" cy="3284537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>
            <a:spLocks noChangeAspect="1"/>
          </p:cNvSpPr>
          <p:nvPr/>
        </p:nvSpPr>
        <p:spPr>
          <a:xfrm>
            <a:off x="4533900" y="3614738"/>
            <a:ext cx="85725" cy="85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Овал 21"/>
          <p:cNvSpPr>
            <a:spLocks noChangeAspect="1"/>
          </p:cNvSpPr>
          <p:nvPr/>
        </p:nvSpPr>
        <p:spPr>
          <a:xfrm>
            <a:off x="5934075" y="2452688"/>
            <a:ext cx="85725" cy="85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Овал 22"/>
          <p:cNvSpPr>
            <a:spLocks noChangeAspect="1"/>
          </p:cNvSpPr>
          <p:nvPr/>
        </p:nvSpPr>
        <p:spPr>
          <a:xfrm>
            <a:off x="5149850" y="3025775"/>
            <a:ext cx="85725" cy="85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Овал 23"/>
          <p:cNvSpPr>
            <a:spLocks noChangeAspect="1"/>
          </p:cNvSpPr>
          <p:nvPr/>
        </p:nvSpPr>
        <p:spPr>
          <a:xfrm>
            <a:off x="6524625" y="2047875"/>
            <a:ext cx="85725" cy="85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Левая фигурная скобка 24"/>
          <p:cNvSpPr/>
          <p:nvPr/>
        </p:nvSpPr>
        <p:spPr>
          <a:xfrm>
            <a:off x="1944688" y="4219575"/>
            <a:ext cx="211137" cy="981075"/>
          </a:xfrm>
          <a:prstGeom prst="leftBrace">
            <a:avLst>
              <a:gd name="adj1" fmla="val 8333"/>
              <a:gd name="adj2" fmla="val 50762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</a:t>
            </a:r>
          </a:p>
        </p:txBody>
      </p:sp>
      <p:pic>
        <p:nvPicPr>
          <p:cNvPr id="92170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73300" y="1857375"/>
            <a:ext cx="7858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25" y="4437063"/>
            <a:ext cx="85725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2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46825" y="4357688"/>
            <a:ext cx="1357313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724681" y="1311979"/>
            <a:ext cx="6072230" cy="53058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484" name="Рисунок 3" descr="1.6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2825" y="1311275"/>
            <a:ext cx="5246688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Безимени-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30788" y="4630738"/>
            <a:ext cx="2357437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Безимени-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6788" y="1425575"/>
            <a:ext cx="349250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Прямая со стрелкой 18"/>
          <p:cNvCxnSpPr/>
          <p:nvPr/>
        </p:nvCxnSpPr>
        <p:spPr>
          <a:xfrm rot="5400000" flipH="1" flipV="1">
            <a:off x="3132932" y="3396456"/>
            <a:ext cx="1017588" cy="669925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340100" y="4710113"/>
            <a:ext cx="1855788" cy="660400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9" name="TextBox 14"/>
          <p:cNvSpPr txBox="1">
            <a:spLocks noChangeArrowheads="1"/>
          </p:cNvSpPr>
          <p:nvPr/>
        </p:nvSpPr>
        <p:spPr bwMode="auto">
          <a:xfrm>
            <a:off x="142875" y="285750"/>
            <a:ext cx="86344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Схематическое изображение структуры жидкой воды</a:t>
            </a:r>
            <a:br>
              <a:rPr lang="ru-RU" sz="2800" b="1">
                <a:latin typeface="Calibri" pitchFamily="34" charset="0"/>
              </a:rPr>
            </a:br>
            <a:r>
              <a:rPr lang="ru-RU" sz="2800" b="1">
                <a:latin typeface="Calibri" pitchFamily="34" charset="0"/>
              </a:rPr>
              <a:t> (кластерная модель)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93838" y="4210050"/>
            <a:ext cx="1998662" cy="5572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Кластеры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Box 1"/>
          <p:cNvSpPr txBox="1">
            <a:spLocks noChangeArrowheads="1"/>
          </p:cNvSpPr>
          <p:nvPr/>
        </p:nvSpPr>
        <p:spPr bwMode="auto">
          <a:xfrm>
            <a:off x="714375" y="384175"/>
            <a:ext cx="77866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Распределение концентраций задерживаемого компонента в условиях существования слоя КП</a:t>
            </a:r>
            <a:br>
              <a:rPr lang="ru-RU" sz="2400" b="1">
                <a:latin typeface="Calibri" pitchFamily="34" charset="0"/>
              </a:rPr>
            </a:br>
            <a:r>
              <a:rPr lang="ru-RU" sz="2400" b="1">
                <a:latin typeface="Calibri" pitchFamily="34" charset="0"/>
              </a:rPr>
              <a:t> и гелевого слоя</a:t>
            </a:r>
            <a:endParaRPr lang="ru-RU" sz="24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4210" name="TextBox 16"/>
          <p:cNvSpPr txBox="1">
            <a:spLocks noChangeArrowheads="1"/>
          </p:cNvSpPr>
          <p:nvPr/>
        </p:nvSpPr>
        <p:spPr bwMode="auto">
          <a:xfrm>
            <a:off x="1071563" y="2143125"/>
            <a:ext cx="293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Calibri" pitchFamily="34" charset="0"/>
              </a:rPr>
              <a:t>c</a:t>
            </a:r>
            <a:endParaRPr lang="ru-RU" sz="2000" i="1">
              <a:latin typeface="Calibri" pitchFamily="34" charset="0"/>
            </a:endParaRPr>
          </a:p>
        </p:txBody>
      </p:sp>
      <p:sp>
        <p:nvSpPr>
          <p:cNvPr id="94211" name="TextBox 30"/>
          <p:cNvSpPr txBox="1">
            <a:spLocks noChangeArrowheads="1"/>
          </p:cNvSpPr>
          <p:nvPr/>
        </p:nvSpPr>
        <p:spPr bwMode="auto">
          <a:xfrm>
            <a:off x="7429500" y="2000250"/>
            <a:ext cx="1241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Мембрана</a:t>
            </a:r>
          </a:p>
        </p:txBody>
      </p:sp>
      <p:sp>
        <p:nvSpPr>
          <p:cNvPr id="94212" name="TextBox 31"/>
          <p:cNvSpPr txBox="1">
            <a:spLocks noChangeArrowheads="1"/>
          </p:cNvSpPr>
          <p:nvPr/>
        </p:nvSpPr>
        <p:spPr bwMode="auto">
          <a:xfrm>
            <a:off x="4286250" y="1785938"/>
            <a:ext cx="15224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Пограничный</a:t>
            </a:r>
            <a:br>
              <a:rPr lang="ru-RU" i="1">
                <a:latin typeface="Calibri" pitchFamily="34" charset="0"/>
              </a:rPr>
            </a:br>
            <a:r>
              <a:rPr lang="ru-RU" i="1">
                <a:latin typeface="Calibri" pitchFamily="34" charset="0"/>
              </a:rPr>
              <a:t> слой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38275" y="2432050"/>
            <a:ext cx="6096000" cy="2646363"/>
          </a:xfrm>
          <a:prstGeom prst="rect">
            <a:avLst/>
          </a:prstGeom>
          <a:solidFill>
            <a:srgbClr val="D5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4214" name="Рисунок 39" descr="Безимени-1.png"/>
          <p:cNvPicPr>
            <a:picLocks noChangeAspect="1"/>
          </p:cNvPicPr>
          <p:nvPr/>
        </p:nvPicPr>
        <p:blipFill>
          <a:blip r:embed="rId3">
            <a:lum bright="-40000"/>
          </a:blip>
          <a:srcRect/>
          <a:stretch>
            <a:fillRect/>
          </a:stretch>
        </p:blipFill>
        <p:spPr bwMode="auto">
          <a:xfrm>
            <a:off x="5783263" y="2381250"/>
            <a:ext cx="319087" cy="2686050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 rot="5400000" flipH="1" flipV="1">
            <a:off x="2764631" y="3758407"/>
            <a:ext cx="2640013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216" name="Группа 85"/>
          <p:cNvGrpSpPr>
            <a:grpSpLocks/>
          </p:cNvGrpSpPr>
          <p:nvPr/>
        </p:nvGrpSpPr>
        <p:grpSpPr bwMode="auto">
          <a:xfrm>
            <a:off x="1443038" y="2649538"/>
            <a:ext cx="6084887" cy="2287587"/>
            <a:chOff x="792480" y="2412666"/>
            <a:chExt cx="7557770" cy="2840344"/>
          </a:xfrm>
        </p:grpSpPr>
        <p:sp>
          <p:nvSpPr>
            <p:cNvPr id="6" name="Полилиния 5"/>
            <p:cNvSpPr/>
            <p:nvPr/>
          </p:nvSpPr>
          <p:spPr>
            <a:xfrm>
              <a:off x="792480" y="2412666"/>
              <a:ext cx="5402633" cy="2087387"/>
            </a:xfrm>
            <a:custGeom>
              <a:avLst/>
              <a:gdLst>
                <a:gd name="connsiteX0" fmla="*/ 0 w 5356860"/>
                <a:gd name="connsiteY0" fmla="*/ 2087880 h 2091690"/>
                <a:gd name="connsiteX1" fmla="*/ 3291840 w 5356860"/>
                <a:gd name="connsiteY1" fmla="*/ 2087880 h 2091690"/>
                <a:gd name="connsiteX2" fmla="*/ 3505200 w 5356860"/>
                <a:gd name="connsiteY2" fmla="*/ 2087880 h 2091690"/>
                <a:gd name="connsiteX3" fmla="*/ 3680460 w 5356860"/>
                <a:gd name="connsiteY3" fmla="*/ 2065020 h 2091690"/>
                <a:gd name="connsiteX4" fmla="*/ 3931920 w 5356860"/>
                <a:gd name="connsiteY4" fmla="*/ 2026920 h 2091690"/>
                <a:gd name="connsiteX5" fmla="*/ 4320540 w 5356860"/>
                <a:gd name="connsiteY5" fmla="*/ 1882140 h 2091690"/>
                <a:gd name="connsiteX6" fmla="*/ 4732020 w 5356860"/>
                <a:gd name="connsiteY6" fmla="*/ 1569720 h 2091690"/>
                <a:gd name="connsiteX7" fmla="*/ 5074920 w 5356860"/>
                <a:gd name="connsiteY7" fmla="*/ 1104900 h 2091690"/>
                <a:gd name="connsiteX8" fmla="*/ 5280660 w 5356860"/>
                <a:gd name="connsiteY8" fmla="*/ 647700 h 2091690"/>
                <a:gd name="connsiteX9" fmla="*/ 5341620 w 5356860"/>
                <a:gd name="connsiteY9" fmla="*/ 320040 h 2091690"/>
                <a:gd name="connsiteX10" fmla="*/ 5356860 w 5356860"/>
                <a:gd name="connsiteY10" fmla="*/ 0 h 2091690"/>
                <a:gd name="connsiteX0" fmla="*/ 0 w 5356860"/>
                <a:gd name="connsiteY0" fmla="*/ 2087880 h 2098040"/>
                <a:gd name="connsiteX1" fmla="*/ 3291840 w 5356860"/>
                <a:gd name="connsiteY1" fmla="*/ 2087880 h 2098040"/>
                <a:gd name="connsiteX2" fmla="*/ 3505200 w 5356860"/>
                <a:gd name="connsiteY2" fmla="*/ 2087880 h 2098040"/>
                <a:gd name="connsiteX3" fmla="*/ 3931920 w 5356860"/>
                <a:gd name="connsiteY3" fmla="*/ 2026920 h 2098040"/>
                <a:gd name="connsiteX4" fmla="*/ 4320540 w 5356860"/>
                <a:gd name="connsiteY4" fmla="*/ 1882140 h 2098040"/>
                <a:gd name="connsiteX5" fmla="*/ 4732020 w 5356860"/>
                <a:gd name="connsiteY5" fmla="*/ 1569720 h 2098040"/>
                <a:gd name="connsiteX6" fmla="*/ 5074920 w 5356860"/>
                <a:gd name="connsiteY6" fmla="*/ 1104900 h 2098040"/>
                <a:gd name="connsiteX7" fmla="*/ 5280660 w 5356860"/>
                <a:gd name="connsiteY7" fmla="*/ 647700 h 2098040"/>
                <a:gd name="connsiteX8" fmla="*/ 5341620 w 5356860"/>
                <a:gd name="connsiteY8" fmla="*/ 320040 h 2098040"/>
                <a:gd name="connsiteX9" fmla="*/ 5356860 w 5356860"/>
                <a:gd name="connsiteY9" fmla="*/ 0 h 2098040"/>
                <a:gd name="connsiteX0" fmla="*/ 0 w 5356860"/>
                <a:gd name="connsiteY0" fmla="*/ 2087880 h 2101206"/>
                <a:gd name="connsiteX1" fmla="*/ 3291840 w 5356860"/>
                <a:gd name="connsiteY1" fmla="*/ 2087880 h 2101206"/>
                <a:gd name="connsiteX2" fmla="*/ 3505200 w 5356860"/>
                <a:gd name="connsiteY2" fmla="*/ 2087880 h 2101206"/>
                <a:gd name="connsiteX3" fmla="*/ 3931920 w 5356860"/>
                <a:gd name="connsiteY3" fmla="*/ 2026920 h 2101206"/>
                <a:gd name="connsiteX4" fmla="*/ 4320540 w 5356860"/>
                <a:gd name="connsiteY4" fmla="*/ 1882140 h 2101206"/>
                <a:gd name="connsiteX5" fmla="*/ 4732020 w 5356860"/>
                <a:gd name="connsiteY5" fmla="*/ 1569720 h 2101206"/>
                <a:gd name="connsiteX6" fmla="*/ 5074920 w 5356860"/>
                <a:gd name="connsiteY6" fmla="*/ 1104900 h 2101206"/>
                <a:gd name="connsiteX7" fmla="*/ 5280660 w 5356860"/>
                <a:gd name="connsiteY7" fmla="*/ 647700 h 2101206"/>
                <a:gd name="connsiteX8" fmla="*/ 5341620 w 5356860"/>
                <a:gd name="connsiteY8" fmla="*/ 320040 h 2101206"/>
                <a:gd name="connsiteX9" fmla="*/ 5356860 w 5356860"/>
                <a:gd name="connsiteY9" fmla="*/ 0 h 2101206"/>
                <a:gd name="connsiteX0" fmla="*/ 0 w 5356860"/>
                <a:gd name="connsiteY0" fmla="*/ 2087880 h 2098040"/>
                <a:gd name="connsiteX1" fmla="*/ 3291840 w 5356860"/>
                <a:gd name="connsiteY1" fmla="*/ 2087880 h 2098040"/>
                <a:gd name="connsiteX2" fmla="*/ 3505200 w 5356860"/>
                <a:gd name="connsiteY2" fmla="*/ 2087880 h 2098040"/>
                <a:gd name="connsiteX3" fmla="*/ 3931920 w 5356860"/>
                <a:gd name="connsiteY3" fmla="*/ 2026920 h 2098040"/>
                <a:gd name="connsiteX4" fmla="*/ 4320540 w 5356860"/>
                <a:gd name="connsiteY4" fmla="*/ 1882140 h 2098040"/>
                <a:gd name="connsiteX5" fmla="*/ 4732020 w 5356860"/>
                <a:gd name="connsiteY5" fmla="*/ 1569720 h 2098040"/>
                <a:gd name="connsiteX6" fmla="*/ 5074920 w 5356860"/>
                <a:gd name="connsiteY6" fmla="*/ 1104900 h 2098040"/>
                <a:gd name="connsiteX7" fmla="*/ 5280660 w 5356860"/>
                <a:gd name="connsiteY7" fmla="*/ 647700 h 2098040"/>
                <a:gd name="connsiteX8" fmla="*/ 5341620 w 5356860"/>
                <a:gd name="connsiteY8" fmla="*/ 320040 h 2098040"/>
                <a:gd name="connsiteX9" fmla="*/ 5356860 w 5356860"/>
                <a:gd name="connsiteY9" fmla="*/ 0 h 209804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3931920 w 5356860"/>
                <a:gd name="connsiteY2" fmla="*/ 2026920 h 2087880"/>
                <a:gd name="connsiteX3" fmla="*/ 4320540 w 5356860"/>
                <a:gd name="connsiteY3" fmla="*/ 1882140 h 2087880"/>
                <a:gd name="connsiteX4" fmla="*/ 4732020 w 5356860"/>
                <a:gd name="connsiteY4" fmla="*/ 1569720 h 2087880"/>
                <a:gd name="connsiteX5" fmla="*/ 5074920 w 5356860"/>
                <a:gd name="connsiteY5" fmla="*/ 1104900 h 2087880"/>
                <a:gd name="connsiteX6" fmla="*/ 5280660 w 5356860"/>
                <a:gd name="connsiteY6" fmla="*/ 647700 h 2087880"/>
                <a:gd name="connsiteX7" fmla="*/ 5341620 w 5356860"/>
                <a:gd name="connsiteY7" fmla="*/ 320040 h 2087880"/>
                <a:gd name="connsiteX8" fmla="*/ 5356860 w 5356860"/>
                <a:gd name="connsiteY8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3931920 w 5356860"/>
                <a:gd name="connsiteY2" fmla="*/ 2026920 h 2087880"/>
                <a:gd name="connsiteX3" fmla="*/ 4320540 w 5356860"/>
                <a:gd name="connsiteY3" fmla="*/ 1882140 h 2087880"/>
                <a:gd name="connsiteX4" fmla="*/ 4732020 w 5356860"/>
                <a:gd name="connsiteY4" fmla="*/ 1569720 h 2087880"/>
                <a:gd name="connsiteX5" fmla="*/ 5074920 w 5356860"/>
                <a:gd name="connsiteY5" fmla="*/ 1104900 h 2087880"/>
                <a:gd name="connsiteX6" fmla="*/ 5280660 w 5356860"/>
                <a:gd name="connsiteY6" fmla="*/ 647700 h 2087880"/>
                <a:gd name="connsiteX7" fmla="*/ 5341620 w 5356860"/>
                <a:gd name="connsiteY7" fmla="*/ 320040 h 2087880"/>
                <a:gd name="connsiteX8" fmla="*/ 5356860 w 5356860"/>
                <a:gd name="connsiteY8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3931920 w 5356860"/>
                <a:gd name="connsiteY2" fmla="*/ 2026920 h 2087880"/>
                <a:gd name="connsiteX3" fmla="*/ 4320540 w 5356860"/>
                <a:gd name="connsiteY3" fmla="*/ 1882140 h 2087880"/>
                <a:gd name="connsiteX4" fmla="*/ 4732020 w 5356860"/>
                <a:gd name="connsiteY4" fmla="*/ 1569720 h 2087880"/>
                <a:gd name="connsiteX5" fmla="*/ 5074920 w 5356860"/>
                <a:gd name="connsiteY5" fmla="*/ 1104900 h 2087880"/>
                <a:gd name="connsiteX6" fmla="*/ 5280660 w 5356860"/>
                <a:gd name="connsiteY6" fmla="*/ 647700 h 2087880"/>
                <a:gd name="connsiteX7" fmla="*/ 5341620 w 5356860"/>
                <a:gd name="connsiteY7" fmla="*/ 320040 h 2087880"/>
                <a:gd name="connsiteX8" fmla="*/ 5356860 w 5356860"/>
                <a:gd name="connsiteY8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3931920 w 5356860"/>
                <a:gd name="connsiteY2" fmla="*/ 2026920 h 2087880"/>
                <a:gd name="connsiteX3" fmla="*/ 4320540 w 5356860"/>
                <a:gd name="connsiteY3" fmla="*/ 1882140 h 2087880"/>
                <a:gd name="connsiteX4" fmla="*/ 4732020 w 5356860"/>
                <a:gd name="connsiteY4" fmla="*/ 1569720 h 2087880"/>
                <a:gd name="connsiteX5" fmla="*/ 5074920 w 5356860"/>
                <a:gd name="connsiteY5" fmla="*/ 1104900 h 2087880"/>
                <a:gd name="connsiteX6" fmla="*/ 5280660 w 5356860"/>
                <a:gd name="connsiteY6" fmla="*/ 647700 h 2087880"/>
                <a:gd name="connsiteX7" fmla="*/ 5341620 w 5356860"/>
                <a:gd name="connsiteY7" fmla="*/ 320040 h 2087880"/>
                <a:gd name="connsiteX8" fmla="*/ 5356860 w 5356860"/>
                <a:gd name="connsiteY8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3931920 w 5356860"/>
                <a:gd name="connsiteY2" fmla="*/ 2026920 h 2087880"/>
                <a:gd name="connsiteX3" fmla="*/ 4320540 w 5356860"/>
                <a:gd name="connsiteY3" fmla="*/ 1882140 h 2087880"/>
                <a:gd name="connsiteX4" fmla="*/ 4732020 w 5356860"/>
                <a:gd name="connsiteY4" fmla="*/ 1569720 h 2087880"/>
                <a:gd name="connsiteX5" fmla="*/ 5074920 w 5356860"/>
                <a:gd name="connsiteY5" fmla="*/ 1104900 h 2087880"/>
                <a:gd name="connsiteX6" fmla="*/ 5280660 w 5356860"/>
                <a:gd name="connsiteY6" fmla="*/ 647700 h 2087880"/>
                <a:gd name="connsiteX7" fmla="*/ 5341620 w 5356860"/>
                <a:gd name="connsiteY7" fmla="*/ 320040 h 2087880"/>
                <a:gd name="connsiteX8" fmla="*/ 5356860 w 5356860"/>
                <a:gd name="connsiteY8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3931920 w 5356860"/>
                <a:gd name="connsiteY2" fmla="*/ 2026920 h 2087880"/>
                <a:gd name="connsiteX3" fmla="*/ 4320540 w 5356860"/>
                <a:gd name="connsiteY3" fmla="*/ 1882140 h 2087880"/>
                <a:gd name="connsiteX4" fmla="*/ 4732020 w 5356860"/>
                <a:gd name="connsiteY4" fmla="*/ 1569720 h 2087880"/>
                <a:gd name="connsiteX5" fmla="*/ 5074920 w 5356860"/>
                <a:gd name="connsiteY5" fmla="*/ 1104900 h 2087880"/>
                <a:gd name="connsiteX6" fmla="*/ 5280660 w 5356860"/>
                <a:gd name="connsiteY6" fmla="*/ 647700 h 2087880"/>
                <a:gd name="connsiteX7" fmla="*/ 5341620 w 5356860"/>
                <a:gd name="connsiteY7" fmla="*/ 320040 h 2087880"/>
                <a:gd name="connsiteX8" fmla="*/ 5356860 w 5356860"/>
                <a:gd name="connsiteY8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4320540 w 5356860"/>
                <a:gd name="connsiteY2" fmla="*/ 1882140 h 2087880"/>
                <a:gd name="connsiteX3" fmla="*/ 4732020 w 5356860"/>
                <a:gd name="connsiteY3" fmla="*/ 1569720 h 2087880"/>
                <a:gd name="connsiteX4" fmla="*/ 5074920 w 5356860"/>
                <a:gd name="connsiteY4" fmla="*/ 1104900 h 2087880"/>
                <a:gd name="connsiteX5" fmla="*/ 5280660 w 5356860"/>
                <a:gd name="connsiteY5" fmla="*/ 647700 h 2087880"/>
                <a:gd name="connsiteX6" fmla="*/ 5341620 w 5356860"/>
                <a:gd name="connsiteY6" fmla="*/ 320040 h 2087880"/>
                <a:gd name="connsiteX7" fmla="*/ 5356860 w 5356860"/>
                <a:gd name="connsiteY7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4320540 w 5356860"/>
                <a:gd name="connsiteY2" fmla="*/ 1882140 h 2087880"/>
                <a:gd name="connsiteX3" fmla="*/ 4732020 w 5356860"/>
                <a:gd name="connsiteY3" fmla="*/ 1569720 h 2087880"/>
                <a:gd name="connsiteX4" fmla="*/ 5074920 w 5356860"/>
                <a:gd name="connsiteY4" fmla="*/ 1104900 h 2087880"/>
                <a:gd name="connsiteX5" fmla="*/ 5280660 w 5356860"/>
                <a:gd name="connsiteY5" fmla="*/ 647700 h 2087880"/>
                <a:gd name="connsiteX6" fmla="*/ 5341620 w 5356860"/>
                <a:gd name="connsiteY6" fmla="*/ 320040 h 2087880"/>
                <a:gd name="connsiteX7" fmla="*/ 5356860 w 5356860"/>
                <a:gd name="connsiteY7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4320540 w 5356860"/>
                <a:gd name="connsiteY2" fmla="*/ 1882140 h 2087880"/>
                <a:gd name="connsiteX3" fmla="*/ 4732020 w 5356860"/>
                <a:gd name="connsiteY3" fmla="*/ 1569720 h 2087880"/>
                <a:gd name="connsiteX4" fmla="*/ 5074920 w 5356860"/>
                <a:gd name="connsiteY4" fmla="*/ 1104900 h 2087880"/>
                <a:gd name="connsiteX5" fmla="*/ 5280660 w 5356860"/>
                <a:gd name="connsiteY5" fmla="*/ 647700 h 2087880"/>
                <a:gd name="connsiteX6" fmla="*/ 5341620 w 5356860"/>
                <a:gd name="connsiteY6" fmla="*/ 320040 h 2087880"/>
                <a:gd name="connsiteX7" fmla="*/ 5356860 w 5356860"/>
                <a:gd name="connsiteY7" fmla="*/ 0 h 2087880"/>
                <a:gd name="connsiteX0" fmla="*/ 0 w 5362097"/>
                <a:gd name="connsiteY0" fmla="*/ 2087880 h 2087880"/>
                <a:gd name="connsiteX1" fmla="*/ 3291840 w 5362097"/>
                <a:gd name="connsiteY1" fmla="*/ 2087880 h 2087880"/>
                <a:gd name="connsiteX2" fmla="*/ 4320540 w 5362097"/>
                <a:gd name="connsiteY2" fmla="*/ 1882140 h 2087880"/>
                <a:gd name="connsiteX3" fmla="*/ 4732020 w 5362097"/>
                <a:gd name="connsiteY3" fmla="*/ 1569720 h 2087880"/>
                <a:gd name="connsiteX4" fmla="*/ 5074920 w 5362097"/>
                <a:gd name="connsiteY4" fmla="*/ 1104900 h 2087880"/>
                <a:gd name="connsiteX5" fmla="*/ 5233998 w 5362097"/>
                <a:gd name="connsiteY5" fmla="*/ 730558 h 2087880"/>
                <a:gd name="connsiteX6" fmla="*/ 5341620 w 5362097"/>
                <a:gd name="connsiteY6" fmla="*/ 320040 h 2087880"/>
                <a:gd name="connsiteX7" fmla="*/ 5356860 w 5362097"/>
                <a:gd name="connsiteY7" fmla="*/ 0 h 2087880"/>
                <a:gd name="connsiteX0" fmla="*/ 0 w 5362097"/>
                <a:gd name="connsiteY0" fmla="*/ 2087880 h 2087880"/>
                <a:gd name="connsiteX1" fmla="*/ 3291840 w 5362097"/>
                <a:gd name="connsiteY1" fmla="*/ 2087880 h 2087880"/>
                <a:gd name="connsiteX2" fmla="*/ 4320540 w 5362097"/>
                <a:gd name="connsiteY2" fmla="*/ 1882140 h 2087880"/>
                <a:gd name="connsiteX3" fmla="*/ 4732020 w 5362097"/>
                <a:gd name="connsiteY3" fmla="*/ 1569720 h 2087880"/>
                <a:gd name="connsiteX4" fmla="*/ 5074920 w 5362097"/>
                <a:gd name="connsiteY4" fmla="*/ 1104900 h 2087880"/>
                <a:gd name="connsiteX5" fmla="*/ 5233998 w 5362097"/>
                <a:gd name="connsiteY5" fmla="*/ 730558 h 2087880"/>
                <a:gd name="connsiteX6" fmla="*/ 5341620 w 5362097"/>
                <a:gd name="connsiteY6" fmla="*/ 320040 h 2087880"/>
                <a:gd name="connsiteX7" fmla="*/ 5356860 w 5362097"/>
                <a:gd name="connsiteY7" fmla="*/ 0 h 2087880"/>
                <a:gd name="connsiteX0" fmla="*/ 0 w 5362097"/>
                <a:gd name="connsiteY0" fmla="*/ 2087880 h 2087880"/>
                <a:gd name="connsiteX1" fmla="*/ 3291840 w 5362097"/>
                <a:gd name="connsiteY1" fmla="*/ 2087880 h 2087880"/>
                <a:gd name="connsiteX2" fmla="*/ 4320540 w 5362097"/>
                <a:gd name="connsiteY2" fmla="*/ 1882140 h 2087880"/>
                <a:gd name="connsiteX3" fmla="*/ 4732020 w 5362097"/>
                <a:gd name="connsiteY3" fmla="*/ 1569720 h 2087880"/>
                <a:gd name="connsiteX4" fmla="*/ 5074920 w 5362097"/>
                <a:gd name="connsiteY4" fmla="*/ 1104900 h 2087880"/>
                <a:gd name="connsiteX5" fmla="*/ 5233998 w 5362097"/>
                <a:gd name="connsiteY5" fmla="*/ 730558 h 2087880"/>
                <a:gd name="connsiteX6" fmla="*/ 5341620 w 5362097"/>
                <a:gd name="connsiteY6" fmla="*/ 320040 h 2087880"/>
                <a:gd name="connsiteX7" fmla="*/ 5356860 w 5362097"/>
                <a:gd name="connsiteY7" fmla="*/ 0 h 2087880"/>
                <a:gd name="connsiteX0" fmla="*/ 0 w 5362097"/>
                <a:gd name="connsiteY0" fmla="*/ 2087880 h 2087880"/>
                <a:gd name="connsiteX1" fmla="*/ 3291840 w 5362097"/>
                <a:gd name="connsiteY1" fmla="*/ 2087880 h 2087880"/>
                <a:gd name="connsiteX2" fmla="*/ 4320540 w 5362097"/>
                <a:gd name="connsiteY2" fmla="*/ 1882140 h 2087880"/>
                <a:gd name="connsiteX3" fmla="*/ 4732020 w 5362097"/>
                <a:gd name="connsiteY3" fmla="*/ 1569720 h 2087880"/>
                <a:gd name="connsiteX4" fmla="*/ 5074920 w 5362097"/>
                <a:gd name="connsiteY4" fmla="*/ 1104900 h 2087880"/>
                <a:gd name="connsiteX5" fmla="*/ 5233998 w 5362097"/>
                <a:gd name="connsiteY5" fmla="*/ 730558 h 2087880"/>
                <a:gd name="connsiteX6" fmla="*/ 5341620 w 5362097"/>
                <a:gd name="connsiteY6" fmla="*/ 320040 h 2087880"/>
                <a:gd name="connsiteX7" fmla="*/ 5356860 w 5362097"/>
                <a:gd name="connsiteY7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4320540 w 5356860"/>
                <a:gd name="connsiteY2" fmla="*/ 1882140 h 2087880"/>
                <a:gd name="connsiteX3" fmla="*/ 4732020 w 5356860"/>
                <a:gd name="connsiteY3" fmla="*/ 1569720 h 2087880"/>
                <a:gd name="connsiteX4" fmla="*/ 5074920 w 5356860"/>
                <a:gd name="connsiteY4" fmla="*/ 1104900 h 2087880"/>
                <a:gd name="connsiteX5" fmla="*/ 5233998 w 5356860"/>
                <a:gd name="connsiteY5" fmla="*/ 730558 h 2087880"/>
                <a:gd name="connsiteX6" fmla="*/ 5341620 w 5356860"/>
                <a:gd name="connsiteY6" fmla="*/ 320040 h 2087880"/>
                <a:gd name="connsiteX7" fmla="*/ 5356860 w 5356860"/>
                <a:gd name="connsiteY7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4320540 w 5356860"/>
                <a:gd name="connsiteY2" fmla="*/ 1882140 h 2087880"/>
                <a:gd name="connsiteX3" fmla="*/ 4732020 w 5356860"/>
                <a:gd name="connsiteY3" fmla="*/ 1569720 h 2087880"/>
                <a:gd name="connsiteX4" fmla="*/ 5074920 w 5356860"/>
                <a:gd name="connsiteY4" fmla="*/ 1104900 h 2087880"/>
                <a:gd name="connsiteX5" fmla="*/ 5233998 w 5356860"/>
                <a:gd name="connsiteY5" fmla="*/ 730558 h 2087880"/>
                <a:gd name="connsiteX6" fmla="*/ 5341620 w 5356860"/>
                <a:gd name="connsiteY6" fmla="*/ 320040 h 2087880"/>
                <a:gd name="connsiteX7" fmla="*/ 5356860 w 5356860"/>
                <a:gd name="connsiteY7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4320540 w 5356860"/>
                <a:gd name="connsiteY2" fmla="*/ 1882140 h 2087880"/>
                <a:gd name="connsiteX3" fmla="*/ 4732020 w 5356860"/>
                <a:gd name="connsiteY3" fmla="*/ 1569720 h 2087880"/>
                <a:gd name="connsiteX4" fmla="*/ 5074920 w 5356860"/>
                <a:gd name="connsiteY4" fmla="*/ 1104900 h 2087880"/>
                <a:gd name="connsiteX5" fmla="*/ 5233998 w 5356860"/>
                <a:gd name="connsiteY5" fmla="*/ 730558 h 2087880"/>
                <a:gd name="connsiteX6" fmla="*/ 5324940 w 5356860"/>
                <a:gd name="connsiteY6" fmla="*/ 336710 h 2087880"/>
                <a:gd name="connsiteX7" fmla="*/ 5356860 w 5356860"/>
                <a:gd name="connsiteY7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4320540 w 5356860"/>
                <a:gd name="connsiteY2" fmla="*/ 1882140 h 2087880"/>
                <a:gd name="connsiteX3" fmla="*/ 4732020 w 5356860"/>
                <a:gd name="connsiteY3" fmla="*/ 1569720 h 2087880"/>
                <a:gd name="connsiteX4" fmla="*/ 5074920 w 5356860"/>
                <a:gd name="connsiteY4" fmla="*/ 1104900 h 2087880"/>
                <a:gd name="connsiteX5" fmla="*/ 5233998 w 5356860"/>
                <a:gd name="connsiteY5" fmla="*/ 730558 h 2087880"/>
                <a:gd name="connsiteX6" fmla="*/ 5324940 w 5356860"/>
                <a:gd name="connsiteY6" fmla="*/ 336710 h 2087880"/>
                <a:gd name="connsiteX7" fmla="*/ 5356860 w 5356860"/>
                <a:gd name="connsiteY7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4320540 w 5356860"/>
                <a:gd name="connsiteY2" fmla="*/ 1882140 h 2087880"/>
                <a:gd name="connsiteX3" fmla="*/ 4732020 w 5356860"/>
                <a:gd name="connsiteY3" fmla="*/ 1569720 h 2087880"/>
                <a:gd name="connsiteX4" fmla="*/ 5074920 w 5356860"/>
                <a:gd name="connsiteY4" fmla="*/ 1104900 h 2087880"/>
                <a:gd name="connsiteX5" fmla="*/ 5233998 w 5356860"/>
                <a:gd name="connsiteY5" fmla="*/ 730558 h 2087880"/>
                <a:gd name="connsiteX6" fmla="*/ 5324940 w 5356860"/>
                <a:gd name="connsiteY6" fmla="*/ 336710 h 2087880"/>
                <a:gd name="connsiteX7" fmla="*/ 5356860 w 5356860"/>
                <a:gd name="connsiteY7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4320540 w 5356860"/>
                <a:gd name="connsiteY2" fmla="*/ 1882140 h 2087880"/>
                <a:gd name="connsiteX3" fmla="*/ 4732020 w 5356860"/>
                <a:gd name="connsiteY3" fmla="*/ 1569720 h 2087880"/>
                <a:gd name="connsiteX4" fmla="*/ 5074920 w 5356860"/>
                <a:gd name="connsiteY4" fmla="*/ 1104900 h 2087880"/>
                <a:gd name="connsiteX5" fmla="*/ 5233998 w 5356860"/>
                <a:gd name="connsiteY5" fmla="*/ 730558 h 2087880"/>
                <a:gd name="connsiteX6" fmla="*/ 5324940 w 5356860"/>
                <a:gd name="connsiteY6" fmla="*/ 336710 h 2087880"/>
                <a:gd name="connsiteX7" fmla="*/ 5356860 w 5356860"/>
                <a:gd name="connsiteY7" fmla="*/ 0 h 2087880"/>
                <a:gd name="connsiteX0" fmla="*/ 0 w 5356860"/>
                <a:gd name="connsiteY0" fmla="*/ 2087880 h 2087880"/>
                <a:gd name="connsiteX1" fmla="*/ 3291840 w 5356860"/>
                <a:gd name="connsiteY1" fmla="*/ 2087880 h 2087880"/>
                <a:gd name="connsiteX2" fmla="*/ 4320540 w 5356860"/>
                <a:gd name="connsiteY2" fmla="*/ 1882140 h 2087880"/>
                <a:gd name="connsiteX3" fmla="*/ 4732020 w 5356860"/>
                <a:gd name="connsiteY3" fmla="*/ 1569720 h 2087880"/>
                <a:gd name="connsiteX4" fmla="*/ 5074920 w 5356860"/>
                <a:gd name="connsiteY4" fmla="*/ 1104900 h 2087880"/>
                <a:gd name="connsiteX5" fmla="*/ 5233998 w 5356860"/>
                <a:gd name="connsiteY5" fmla="*/ 730558 h 2087880"/>
                <a:gd name="connsiteX6" fmla="*/ 5324940 w 5356860"/>
                <a:gd name="connsiteY6" fmla="*/ 336710 h 2087880"/>
                <a:gd name="connsiteX7" fmla="*/ 5356860 w 5356860"/>
                <a:gd name="connsiteY7" fmla="*/ 0 h 208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6860" h="2087880">
                  <a:moveTo>
                    <a:pt x="0" y="2087880"/>
                  </a:moveTo>
                  <a:lnTo>
                    <a:pt x="3291840" y="2087880"/>
                  </a:lnTo>
                  <a:cubicBezTo>
                    <a:pt x="4011930" y="2053590"/>
                    <a:pt x="4241480" y="1919914"/>
                    <a:pt x="4320540" y="1882140"/>
                  </a:cubicBezTo>
                  <a:cubicBezTo>
                    <a:pt x="4429595" y="1826729"/>
                    <a:pt x="4606290" y="1699260"/>
                    <a:pt x="4732020" y="1569720"/>
                  </a:cubicBezTo>
                  <a:cubicBezTo>
                    <a:pt x="4857750" y="1440180"/>
                    <a:pt x="4991257" y="1244760"/>
                    <a:pt x="5074920" y="1104900"/>
                  </a:cubicBezTo>
                  <a:cubicBezTo>
                    <a:pt x="5158583" y="965040"/>
                    <a:pt x="5192328" y="858590"/>
                    <a:pt x="5233998" y="730558"/>
                  </a:cubicBezTo>
                  <a:cubicBezTo>
                    <a:pt x="5275668" y="602526"/>
                    <a:pt x="5318750" y="376714"/>
                    <a:pt x="5324940" y="336710"/>
                  </a:cubicBezTo>
                  <a:cubicBezTo>
                    <a:pt x="5328748" y="303850"/>
                    <a:pt x="5355590" y="106045"/>
                    <a:pt x="5356860" y="0"/>
                  </a:cubicBezTo>
                </a:path>
              </a:pathLst>
            </a:cu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6688054" y="5253010"/>
              <a:ext cx="1662196" cy="0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217" name="Группа 7"/>
          <p:cNvGrpSpPr>
            <a:grpSpLocks/>
          </p:cNvGrpSpPr>
          <p:nvPr/>
        </p:nvGrpSpPr>
        <p:grpSpPr bwMode="auto">
          <a:xfrm>
            <a:off x="6111875" y="2327275"/>
            <a:ext cx="441325" cy="2757488"/>
            <a:chOff x="7396187" y="2357430"/>
            <a:chExt cx="769914" cy="4067825"/>
          </a:xfrm>
        </p:grpSpPr>
        <p:sp>
          <p:nvSpPr>
            <p:cNvPr id="9" name="Полилиния 8"/>
            <p:cNvSpPr/>
            <p:nvPr/>
          </p:nvSpPr>
          <p:spPr>
            <a:xfrm>
              <a:off x="7628823" y="2378508"/>
              <a:ext cx="537278" cy="142853"/>
            </a:xfrm>
            <a:custGeom>
              <a:avLst/>
              <a:gdLst>
                <a:gd name="connsiteX0" fmla="*/ 4762 w 538162"/>
                <a:gd name="connsiteY0" fmla="*/ 38100 h 142875"/>
                <a:gd name="connsiteX1" fmla="*/ 138112 w 538162"/>
                <a:gd name="connsiteY1" fmla="*/ 9525 h 142875"/>
                <a:gd name="connsiteX2" fmla="*/ 252412 w 538162"/>
                <a:gd name="connsiteY2" fmla="*/ 28575 h 142875"/>
                <a:gd name="connsiteX3" fmla="*/ 452437 w 538162"/>
                <a:gd name="connsiteY3" fmla="*/ 0 h 142875"/>
                <a:gd name="connsiteX4" fmla="*/ 533400 w 538162"/>
                <a:gd name="connsiteY4" fmla="*/ 0 h 142875"/>
                <a:gd name="connsiteX5" fmla="*/ 538162 w 538162"/>
                <a:gd name="connsiteY5" fmla="*/ 142875 h 142875"/>
                <a:gd name="connsiteX6" fmla="*/ 0 w 538162"/>
                <a:gd name="connsiteY6" fmla="*/ 104775 h 142875"/>
                <a:gd name="connsiteX7" fmla="*/ 4762 w 538162"/>
                <a:gd name="connsiteY7" fmla="*/ 3810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162" h="142875">
                  <a:moveTo>
                    <a:pt x="4762" y="38100"/>
                  </a:moveTo>
                  <a:lnTo>
                    <a:pt x="138112" y="9525"/>
                  </a:lnTo>
                  <a:lnTo>
                    <a:pt x="252412" y="28575"/>
                  </a:lnTo>
                  <a:lnTo>
                    <a:pt x="452437" y="0"/>
                  </a:lnTo>
                  <a:lnTo>
                    <a:pt x="533400" y="0"/>
                  </a:lnTo>
                  <a:lnTo>
                    <a:pt x="538162" y="142875"/>
                  </a:lnTo>
                  <a:lnTo>
                    <a:pt x="0" y="104775"/>
                  </a:lnTo>
                  <a:lnTo>
                    <a:pt x="4762" y="381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426652" y="2430029"/>
              <a:ext cx="706215" cy="39858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94253" name="Рисунок 10" descr="Безимени-2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396187" y="2357430"/>
              <a:ext cx="743580" cy="4067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4218" name="Группа 29"/>
          <p:cNvGrpSpPr>
            <a:grpSpLocks/>
          </p:cNvGrpSpPr>
          <p:nvPr/>
        </p:nvGrpSpPr>
        <p:grpSpPr bwMode="auto">
          <a:xfrm>
            <a:off x="1438275" y="2146300"/>
            <a:ext cx="6269038" cy="2932113"/>
            <a:chOff x="1998783" y="2359812"/>
            <a:chExt cx="6423602" cy="3642544"/>
          </a:xfrm>
        </p:grpSpPr>
        <p:cxnSp>
          <p:nvCxnSpPr>
            <p:cNvPr id="15" name="Прямая со стрелкой 14"/>
            <p:cNvCxnSpPr/>
            <p:nvPr/>
          </p:nvCxnSpPr>
          <p:spPr>
            <a:xfrm rot="5400000" flipH="1" flipV="1">
              <a:off x="178324" y="4180271"/>
              <a:ext cx="3642544" cy="162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>
              <a:off x="2000410" y="6000383"/>
              <a:ext cx="6421975" cy="197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219" name="TextBox 17"/>
          <p:cNvSpPr txBox="1">
            <a:spLocks noChangeArrowheads="1"/>
          </p:cNvSpPr>
          <p:nvPr/>
        </p:nvSpPr>
        <p:spPr bwMode="auto">
          <a:xfrm>
            <a:off x="7477125" y="5078413"/>
            <a:ext cx="295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Calibri" pitchFamily="34" charset="0"/>
              </a:rPr>
              <a:t>x</a:t>
            </a:r>
            <a:endParaRPr lang="ru-RU" sz="2000" i="1">
              <a:latin typeface="Calibri" pitchFamily="34" charset="0"/>
            </a:endParaRPr>
          </a:p>
        </p:txBody>
      </p:sp>
      <p:sp>
        <p:nvSpPr>
          <p:cNvPr id="94220" name="TextBox 19"/>
          <p:cNvSpPr txBox="1">
            <a:spLocks noChangeArrowheads="1"/>
          </p:cNvSpPr>
          <p:nvPr/>
        </p:nvSpPr>
        <p:spPr bwMode="auto">
          <a:xfrm>
            <a:off x="2819400" y="3929063"/>
            <a:ext cx="303213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Calibri" pitchFamily="34" charset="0"/>
              </a:rPr>
              <a:t>c</a:t>
            </a:r>
            <a:r>
              <a:rPr lang="en-US" sz="2000" i="1" baseline="-25000">
                <a:latin typeface="Calibri" pitchFamily="34" charset="0"/>
              </a:rPr>
              <a:t>o</a:t>
            </a:r>
            <a:endParaRPr lang="ru-RU" sz="2000" i="1">
              <a:latin typeface="Calibri" pitchFamily="34" charset="0"/>
            </a:endParaRPr>
          </a:p>
        </p:txBody>
      </p:sp>
      <p:sp>
        <p:nvSpPr>
          <p:cNvPr id="94221" name="TextBox 20"/>
          <p:cNvSpPr txBox="1">
            <a:spLocks noChangeArrowheads="1"/>
          </p:cNvSpPr>
          <p:nvPr/>
        </p:nvSpPr>
        <p:spPr bwMode="auto">
          <a:xfrm>
            <a:off x="6954838" y="4535488"/>
            <a:ext cx="381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Calibri" pitchFamily="34" charset="0"/>
              </a:rPr>
              <a:t>c</a:t>
            </a:r>
            <a:r>
              <a:rPr lang="en-US" sz="2000" i="1" baseline="-25000">
                <a:latin typeface="Calibri" pitchFamily="34" charset="0"/>
              </a:rPr>
              <a:t>p</a:t>
            </a:r>
            <a:endParaRPr lang="ru-RU" sz="2000" i="1">
              <a:latin typeface="Calibri" pitchFamily="34" charset="0"/>
            </a:endParaRPr>
          </a:p>
        </p:txBody>
      </p:sp>
      <p:pic>
        <p:nvPicPr>
          <p:cNvPr id="94222" name="Рисунок 37" descr="Безимени-1.png"/>
          <p:cNvPicPr>
            <a:picLocks noChangeAspect="1"/>
          </p:cNvPicPr>
          <p:nvPr/>
        </p:nvPicPr>
        <p:blipFill>
          <a:blip r:embed="rId5"/>
          <a:srcRect l="-18015"/>
          <a:stretch>
            <a:fillRect/>
          </a:stretch>
        </p:blipFill>
        <p:spPr bwMode="auto">
          <a:xfrm>
            <a:off x="3797300" y="2432050"/>
            <a:ext cx="1985963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23" name="Рисунок 35" descr="Безиме1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0" y="2432050"/>
            <a:ext cx="2647950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Прямая соединительная линия 40"/>
          <p:cNvCxnSpPr/>
          <p:nvPr/>
        </p:nvCxnSpPr>
        <p:spPr>
          <a:xfrm>
            <a:off x="5791200" y="2667000"/>
            <a:ext cx="333375" cy="0"/>
          </a:xfrm>
          <a:prstGeom prst="line">
            <a:avLst/>
          </a:prstGeom>
          <a:ln w="44450">
            <a:solidFill>
              <a:srgbClr val="1637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rot="16200000" flipH="1">
            <a:off x="5178425" y="3592513"/>
            <a:ext cx="2293937" cy="427038"/>
          </a:xfrm>
          <a:prstGeom prst="line">
            <a:avLst/>
          </a:prstGeom>
          <a:ln w="44450">
            <a:solidFill>
              <a:srgbClr val="1637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5715000" y="2144713"/>
            <a:ext cx="95726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4227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3" y="2571750"/>
            <a:ext cx="561975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28" name="TextBox 18"/>
          <p:cNvSpPr txBox="1">
            <a:spLocks noChangeArrowheads="1"/>
          </p:cNvSpPr>
          <p:nvPr/>
        </p:nvSpPr>
        <p:spPr bwMode="auto">
          <a:xfrm>
            <a:off x="3968750" y="5078413"/>
            <a:ext cx="319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 i="1">
                <a:latin typeface="Calibri" pitchFamily="34" charset="0"/>
              </a:rPr>
              <a:t>δ</a:t>
            </a:r>
            <a:endParaRPr lang="ru-RU" sz="2000" i="1">
              <a:latin typeface="Calibri" pitchFamily="34" charset="0"/>
            </a:endParaRPr>
          </a:p>
        </p:txBody>
      </p:sp>
      <p:grpSp>
        <p:nvGrpSpPr>
          <p:cNvPr id="101" name="Группа 100"/>
          <p:cNvGrpSpPr>
            <a:grpSpLocks/>
          </p:cNvGrpSpPr>
          <p:nvPr/>
        </p:nvGrpSpPr>
        <p:grpSpPr bwMode="auto">
          <a:xfrm>
            <a:off x="2428875" y="5062538"/>
            <a:ext cx="5286375" cy="1185862"/>
            <a:chOff x="2428860" y="5062548"/>
            <a:chExt cx="5286412" cy="1185852"/>
          </a:xfrm>
        </p:grpSpPr>
        <p:cxnSp>
          <p:nvCxnSpPr>
            <p:cNvPr id="59" name="Прямая соединительная линия 58"/>
            <p:cNvCxnSpPr/>
            <p:nvPr/>
          </p:nvCxnSpPr>
          <p:spPr>
            <a:xfrm rot="10800000" flipV="1">
              <a:off x="2428860" y="5072073"/>
              <a:ext cx="1643075" cy="64293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 rot="10800000" flipV="1">
              <a:off x="4143372" y="5072073"/>
              <a:ext cx="1643075" cy="64293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rot="16200000" flipH="1">
              <a:off x="6499244" y="5083181"/>
              <a:ext cx="655631" cy="6143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 rot="16200000" flipH="1">
              <a:off x="5821376" y="5399094"/>
              <a:ext cx="615945" cy="952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 flipV="1">
              <a:off x="2432035" y="5715004"/>
              <a:ext cx="5283237" cy="3175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Прямоугольник 70"/>
            <p:cNvSpPr/>
            <p:nvPr/>
          </p:nvSpPr>
          <p:spPr>
            <a:xfrm>
              <a:off x="3071803" y="5605468"/>
              <a:ext cx="571504" cy="2143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4857752" y="5605468"/>
              <a:ext cx="571504" cy="2143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6286512" y="5611818"/>
              <a:ext cx="571504" cy="2143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76" name="Прямая соединительная линия 75"/>
            <p:cNvCxnSpPr/>
            <p:nvPr/>
          </p:nvCxnSpPr>
          <p:spPr>
            <a:xfrm rot="5400000">
              <a:off x="2177243" y="5966621"/>
              <a:ext cx="50323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 rot="16200000" flipH="1">
              <a:off x="3905249" y="5978527"/>
              <a:ext cx="533396" cy="63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 rot="5400000">
              <a:off x="5870588" y="5965827"/>
              <a:ext cx="530221" cy="31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 rot="5400000">
              <a:off x="6884213" y="5965034"/>
              <a:ext cx="50005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246" name="TextBox 80"/>
            <p:cNvSpPr txBox="1">
              <a:spLocks noChangeArrowheads="1"/>
            </p:cNvSpPr>
            <p:nvPr/>
          </p:nvSpPr>
          <p:spPr bwMode="auto">
            <a:xfrm>
              <a:off x="3187732" y="5857892"/>
              <a:ext cx="45557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Calibri" pitchFamily="34" charset="0"/>
                </a:rPr>
                <a:t>R</a:t>
              </a:r>
              <a:r>
                <a:rPr lang="ru-RU" i="1" baseline="-25000">
                  <a:latin typeface="Calibri" pitchFamily="34" charset="0"/>
                </a:rPr>
                <a:t>ср</a:t>
              </a:r>
              <a:endParaRPr lang="ru-RU" i="1">
                <a:latin typeface="Calibri" pitchFamily="34" charset="0"/>
              </a:endParaRPr>
            </a:p>
          </p:txBody>
        </p:sp>
        <p:sp>
          <p:nvSpPr>
            <p:cNvPr id="94247" name="TextBox 81"/>
            <p:cNvSpPr txBox="1">
              <a:spLocks noChangeArrowheads="1"/>
            </p:cNvSpPr>
            <p:nvPr/>
          </p:nvSpPr>
          <p:spPr bwMode="auto">
            <a:xfrm>
              <a:off x="5000628" y="5857892"/>
              <a:ext cx="3882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Calibri" pitchFamily="34" charset="0"/>
                </a:rPr>
                <a:t>R</a:t>
              </a:r>
              <a:r>
                <a:rPr lang="en-US" i="1" baseline="-25000">
                  <a:latin typeface="Calibri" pitchFamily="34" charset="0"/>
                </a:rPr>
                <a:t>g</a:t>
              </a:r>
              <a:endParaRPr lang="ru-RU" i="1">
                <a:latin typeface="Calibri" pitchFamily="34" charset="0"/>
              </a:endParaRPr>
            </a:p>
          </p:txBody>
        </p:sp>
        <p:sp>
          <p:nvSpPr>
            <p:cNvPr id="94248" name="TextBox 82"/>
            <p:cNvSpPr txBox="1">
              <a:spLocks noChangeArrowheads="1"/>
            </p:cNvSpPr>
            <p:nvPr/>
          </p:nvSpPr>
          <p:spPr bwMode="auto">
            <a:xfrm>
              <a:off x="6429388" y="5857892"/>
              <a:ext cx="4331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Calibri" pitchFamily="34" charset="0"/>
                </a:rPr>
                <a:t>R</a:t>
              </a:r>
              <a:r>
                <a:rPr lang="en-US" i="1" baseline="-25000">
                  <a:latin typeface="Calibri" pitchFamily="34" charset="0"/>
                </a:rPr>
                <a:t>m</a:t>
              </a:r>
              <a:endParaRPr lang="ru-RU" i="1">
                <a:latin typeface="Calibri" pitchFamily="34" charset="0"/>
              </a:endParaRPr>
            </a:p>
          </p:txBody>
        </p:sp>
      </p:grpSp>
      <p:cxnSp>
        <p:nvCxnSpPr>
          <p:cNvPr id="90" name="Прямая соединительная линия 89"/>
          <p:cNvCxnSpPr/>
          <p:nvPr/>
        </p:nvCxnSpPr>
        <p:spPr>
          <a:xfrm rot="5400000" flipH="1" flipV="1">
            <a:off x="5929313" y="2071688"/>
            <a:ext cx="357187" cy="3571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>
            <a:stCxn id="51" idx="2"/>
          </p:cNvCxnSpPr>
          <p:nvPr/>
        </p:nvCxnSpPr>
        <p:spPr>
          <a:xfrm rot="5400000" flipH="1" flipV="1">
            <a:off x="6738938" y="1670050"/>
            <a:ext cx="217487" cy="1306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232" name="TextBox 96"/>
          <p:cNvSpPr txBox="1">
            <a:spLocks noChangeArrowheads="1"/>
          </p:cNvSpPr>
          <p:nvPr/>
        </p:nvSpPr>
        <p:spPr bwMode="auto">
          <a:xfrm>
            <a:off x="6215063" y="1785938"/>
            <a:ext cx="1139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Слой геля</a:t>
            </a:r>
          </a:p>
        </p:txBody>
      </p:sp>
      <p:sp>
        <p:nvSpPr>
          <p:cNvPr id="94233" name="TextBox 98"/>
          <p:cNvSpPr txBox="1">
            <a:spLocks noChangeArrowheads="1"/>
          </p:cNvSpPr>
          <p:nvPr/>
        </p:nvSpPr>
        <p:spPr bwMode="auto">
          <a:xfrm>
            <a:off x="1870075" y="1785938"/>
            <a:ext cx="19256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Объем сырьевого</a:t>
            </a:r>
            <a:br>
              <a:rPr lang="ru-RU" i="1">
                <a:latin typeface="Calibri" pitchFamily="34" charset="0"/>
              </a:rPr>
            </a:br>
            <a:r>
              <a:rPr lang="ru-RU" i="1">
                <a:latin typeface="Calibri" pitchFamily="34" charset="0"/>
              </a:rPr>
              <a:t> раствора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extBox 1"/>
          <p:cNvSpPr txBox="1">
            <a:spLocks noChangeArrowheads="1"/>
          </p:cNvSpPr>
          <p:nvPr/>
        </p:nvSpPr>
        <p:spPr bwMode="auto">
          <a:xfrm>
            <a:off x="714375" y="384175"/>
            <a:ext cx="77866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Изменение удельной производительности мембран во времени</a:t>
            </a:r>
            <a:endParaRPr lang="ru-RU" sz="2800" b="1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96258" name="Рисунок 2" descr="3.6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789113"/>
            <a:ext cx="7623175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3.6 .png"/>
          <p:cNvPicPr>
            <a:picLocks noChangeAspect="1"/>
          </p:cNvPicPr>
          <p:nvPr/>
        </p:nvPicPr>
        <p:blipFill>
          <a:blip r:embed="rId4"/>
          <a:srcRect l="15932"/>
          <a:stretch>
            <a:fillRect/>
          </a:stretch>
        </p:blipFill>
        <p:spPr bwMode="auto">
          <a:xfrm>
            <a:off x="1500188" y="1789113"/>
            <a:ext cx="6408737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1416050" y="4987925"/>
            <a:ext cx="180975" cy="180975"/>
          </a:xfrm>
          <a:prstGeom prst="ellipse">
            <a:avLst/>
          </a:prstGeom>
          <a:solidFill>
            <a:srgbClr val="14F88B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6261" name="TextBox 5"/>
          <p:cNvSpPr txBox="1">
            <a:spLocks noChangeArrowheads="1"/>
          </p:cNvSpPr>
          <p:nvPr/>
        </p:nvSpPr>
        <p:spPr bwMode="auto">
          <a:xfrm>
            <a:off x="500063" y="1928813"/>
            <a:ext cx="928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Поток</a:t>
            </a:r>
          </a:p>
        </p:txBody>
      </p:sp>
      <p:sp>
        <p:nvSpPr>
          <p:cNvPr id="96262" name="TextBox 6"/>
          <p:cNvSpPr txBox="1">
            <a:spLocks noChangeArrowheads="1"/>
          </p:cNvSpPr>
          <p:nvPr/>
        </p:nvSpPr>
        <p:spPr bwMode="auto">
          <a:xfrm>
            <a:off x="7100888" y="5119688"/>
            <a:ext cx="881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Время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643813" y="2500313"/>
            <a:ext cx="314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1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700963" y="4138613"/>
            <a:ext cx="314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71563" y="5857875"/>
            <a:ext cx="7637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Различаются вклады КП и ГП (1), а также осадков на мембране (2)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05556E-6 7.40741E-7 L 0.69913 -0.00046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8" grpId="0"/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Рисунок 3" descr="3.7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1428750"/>
            <a:ext cx="5086350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6" name="TextBox 1"/>
          <p:cNvSpPr txBox="1">
            <a:spLocks noChangeArrowheads="1"/>
          </p:cNvSpPr>
          <p:nvPr/>
        </p:nvSpPr>
        <p:spPr bwMode="auto">
          <a:xfrm>
            <a:off x="714375" y="384175"/>
            <a:ext cx="77866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Влияние </a:t>
            </a:r>
            <a:r>
              <a:rPr lang="en-US" sz="2800" b="1">
                <a:latin typeface="Calibri" pitchFamily="34" charset="0"/>
              </a:rPr>
              <a:t>pH</a:t>
            </a:r>
            <a:r>
              <a:rPr lang="ru-RU" sz="2800" b="1">
                <a:latin typeface="Calibri" pitchFamily="34" charset="0"/>
              </a:rPr>
              <a:t> на величину </a:t>
            </a:r>
            <a:r>
              <a:rPr lang="el-GR" sz="2800" b="1">
                <a:latin typeface="Calibri" pitchFamily="34" charset="0"/>
              </a:rPr>
              <a:t>ζ</a:t>
            </a:r>
            <a:r>
              <a:rPr lang="ru-RU" sz="2800" b="1">
                <a:latin typeface="Calibri" pitchFamily="34" charset="0"/>
              </a:rPr>
              <a:t>–потенциала мембран из различных материалов</a:t>
            </a:r>
          </a:p>
        </p:txBody>
      </p:sp>
      <p:pic>
        <p:nvPicPr>
          <p:cNvPr id="3" name="Рисунок 2" descr="3.7 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6738" y="1428750"/>
            <a:ext cx="3449637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43038" y="2233613"/>
            <a:ext cx="4857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pitchFamily="34" charset="0"/>
              </a:rPr>
              <a:t>OZr</a:t>
            </a:r>
            <a:endParaRPr lang="ru-RU" sz="1600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00188" y="3500438"/>
            <a:ext cx="465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АЦ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71625" y="4714875"/>
            <a:ext cx="452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ПС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71625" y="5429250"/>
            <a:ext cx="461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ПА</a:t>
            </a:r>
          </a:p>
        </p:txBody>
      </p:sp>
      <p:pic>
        <p:nvPicPr>
          <p:cNvPr id="983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75" y="2643188"/>
            <a:ext cx="31115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75" y="4203700"/>
            <a:ext cx="31115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375" y="3214688"/>
            <a:ext cx="31115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5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375" y="3714750"/>
            <a:ext cx="31115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6" name="TextBox 12"/>
          <p:cNvSpPr txBox="1">
            <a:spLocks noChangeArrowheads="1"/>
          </p:cNvSpPr>
          <p:nvPr/>
        </p:nvSpPr>
        <p:spPr bwMode="auto">
          <a:xfrm>
            <a:off x="6858000" y="2500313"/>
            <a:ext cx="1477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полисульфон</a:t>
            </a:r>
          </a:p>
        </p:txBody>
      </p:sp>
      <p:sp>
        <p:nvSpPr>
          <p:cNvPr id="98317" name="TextBox 13"/>
          <p:cNvSpPr txBox="1">
            <a:spLocks noChangeArrowheads="1"/>
          </p:cNvSpPr>
          <p:nvPr/>
        </p:nvSpPr>
        <p:spPr bwMode="auto">
          <a:xfrm>
            <a:off x="6929438" y="3071813"/>
            <a:ext cx="1171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полиамид</a:t>
            </a:r>
          </a:p>
        </p:txBody>
      </p:sp>
      <p:sp>
        <p:nvSpPr>
          <p:cNvPr id="98318" name="TextBox 14"/>
          <p:cNvSpPr txBox="1">
            <a:spLocks noChangeArrowheads="1"/>
          </p:cNvSpPr>
          <p:nvPr/>
        </p:nvSpPr>
        <p:spPr bwMode="auto">
          <a:xfrm>
            <a:off x="6929438" y="3571875"/>
            <a:ext cx="2098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ацетатцеллюлоза</a:t>
            </a:r>
          </a:p>
        </p:txBody>
      </p:sp>
      <p:sp>
        <p:nvSpPr>
          <p:cNvPr id="98319" name="TextBox 15"/>
          <p:cNvSpPr txBox="1">
            <a:spLocks noChangeArrowheads="1"/>
          </p:cNvSpPr>
          <p:nvPr/>
        </p:nvSpPr>
        <p:spPr bwMode="auto">
          <a:xfrm>
            <a:off x="6929438" y="4071938"/>
            <a:ext cx="1730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оксид циркония</a:t>
            </a:r>
            <a:br>
              <a:rPr lang="ru-RU" i="1">
                <a:latin typeface="Calibri" pitchFamily="34" charset="0"/>
              </a:rPr>
            </a:br>
            <a:r>
              <a:rPr lang="ru-RU" i="1">
                <a:latin typeface="Calibri" pitchFamily="34" charset="0"/>
              </a:rPr>
              <a:t> (керамика)</a:t>
            </a:r>
          </a:p>
        </p:txBody>
      </p:sp>
      <p:sp>
        <p:nvSpPr>
          <p:cNvPr id="17" name="Овал 16"/>
          <p:cNvSpPr/>
          <p:nvPr/>
        </p:nvSpPr>
        <p:spPr>
          <a:xfrm>
            <a:off x="1443038" y="5883275"/>
            <a:ext cx="180975" cy="180975"/>
          </a:xfrm>
          <a:prstGeom prst="ellipse">
            <a:avLst/>
          </a:prstGeom>
          <a:solidFill>
            <a:srgbClr val="14F88B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66667E-6 -4.81481E-6 L 0.40729 0.00232 " pathEditMode="relative" rAng="0" ptsTypes="AA">
                                      <p:cBhvr>
                                        <p:cTn id="2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" y="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7" grpId="0" animBg="1"/>
      <p:bldP spid="17" grpId="1" animBg="1"/>
      <p:bldP spid="17" grpId="2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.9 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63" y="1785938"/>
            <a:ext cx="58864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3.9 кия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63" y="1785938"/>
            <a:ext cx="58864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копия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63" y="1785938"/>
            <a:ext cx="58864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3.кия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3063" y="1785938"/>
            <a:ext cx="58864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7" name="TextBox 1"/>
          <p:cNvSpPr txBox="1">
            <a:spLocks noChangeArrowheads="1"/>
          </p:cNvSpPr>
          <p:nvPr/>
        </p:nvSpPr>
        <p:spPr bwMode="auto">
          <a:xfrm>
            <a:off x="714375" y="384175"/>
            <a:ext cx="77866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Влияние величины движущей силы ∆</a:t>
            </a:r>
            <a:r>
              <a:rPr lang="en-US" sz="2400" b="1">
                <a:latin typeface="Calibri" pitchFamily="34" charset="0"/>
              </a:rPr>
              <a:t>P</a:t>
            </a:r>
            <a:r>
              <a:rPr lang="ru-RU" sz="2400" b="1">
                <a:latin typeface="Calibri" pitchFamily="34" charset="0"/>
              </a:rPr>
              <a:t> на удельную производительность мембраны для чистой воды  и растворов различной концентрации </a:t>
            </a:r>
          </a:p>
        </p:txBody>
      </p:sp>
      <p:pic>
        <p:nvPicPr>
          <p:cNvPr id="100358" name="Рисунок 4" descr="3.9 копия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14488" y="1785938"/>
            <a:ext cx="58864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9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2250" y="1785938"/>
            <a:ext cx="62865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3838" y="1857375"/>
            <a:ext cx="66675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0063" y="3214688"/>
            <a:ext cx="3302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8600" y="3814763"/>
            <a:ext cx="9620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25" y="4357688"/>
            <a:ext cx="769938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Box 2"/>
          <p:cNvSpPr txBox="1">
            <a:spLocks noChangeArrowheads="1"/>
          </p:cNvSpPr>
          <p:nvPr/>
        </p:nvSpPr>
        <p:spPr bwMode="auto">
          <a:xfrm>
            <a:off x="714375" y="384175"/>
            <a:ext cx="77866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Зависимость предельной производительности мембраны от концентрации разделяемого раствора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>
            <a:off x="-920750" y="3548063"/>
            <a:ext cx="35718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57250" y="5337175"/>
            <a:ext cx="78581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662113" y="2686050"/>
            <a:ext cx="4143375" cy="1928813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827713" y="4622800"/>
            <a:ext cx="1479550" cy="703263"/>
          </a:xfrm>
          <a:prstGeom prst="line">
            <a:avLst/>
          </a:prstGeom>
          <a:ln w="38100">
            <a:solidFill>
              <a:srgbClr val="22518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0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50" y="1643063"/>
            <a:ext cx="5715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7" name="TextBox 23"/>
          <p:cNvSpPr txBox="1">
            <a:spLocks noChangeArrowheads="1"/>
          </p:cNvSpPr>
          <p:nvPr/>
        </p:nvSpPr>
        <p:spPr bwMode="auto">
          <a:xfrm>
            <a:off x="8051800" y="5357813"/>
            <a:ext cx="7604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Calibri" pitchFamily="34" charset="0"/>
              </a:rPr>
              <a:t>ln(C)</a:t>
            </a:r>
            <a:endParaRPr lang="ru-RU" sz="2400" i="1">
              <a:latin typeface="Calibri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929438" y="5357813"/>
            <a:ext cx="865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Calibri" pitchFamily="34" charset="0"/>
              </a:rPr>
              <a:t>ln(C</a:t>
            </a:r>
            <a:r>
              <a:rPr lang="en-US" sz="2400" i="1" baseline="-25000">
                <a:latin typeface="Calibri" pitchFamily="34" charset="0"/>
              </a:rPr>
              <a:t>g</a:t>
            </a:r>
            <a:r>
              <a:rPr lang="en-US" sz="2400" i="1">
                <a:latin typeface="Calibri" pitchFamily="34" charset="0"/>
              </a:rPr>
              <a:t>)</a:t>
            </a:r>
            <a:endParaRPr lang="ru-RU" sz="2400" i="1">
              <a:latin typeface="Calibri" pitchFamily="34" charset="0"/>
            </a:endParaRPr>
          </a:p>
        </p:txBody>
      </p:sp>
      <p:grpSp>
        <p:nvGrpSpPr>
          <p:cNvPr id="36" name="Группа 35"/>
          <p:cNvGrpSpPr>
            <a:grpSpLocks/>
          </p:cNvGrpSpPr>
          <p:nvPr/>
        </p:nvGrpSpPr>
        <p:grpSpPr bwMode="auto">
          <a:xfrm>
            <a:off x="1666875" y="2700338"/>
            <a:ext cx="1471613" cy="914400"/>
            <a:chOff x="1666855" y="2700333"/>
            <a:chExt cx="1471616" cy="914400"/>
          </a:xfrm>
        </p:grpSpPr>
        <p:sp>
          <p:nvSpPr>
            <p:cNvPr id="29" name="Дуга 28"/>
            <p:cNvSpPr/>
            <p:nvPr/>
          </p:nvSpPr>
          <p:spPr>
            <a:xfrm>
              <a:off x="2224069" y="2700333"/>
              <a:ext cx="914402" cy="914400"/>
            </a:xfrm>
            <a:prstGeom prst="arc">
              <a:avLst>
                <a:gd name="adj1" fmla="val 10277821"/>
                <a:gd name="adj2" fmla="val 12142407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1704955" y="3224208"/>
              <a:ext cx="1085852" cy="47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421" name="TextBox 31"/>
            <p:cNvSpPr txBox="1">
              <a:spLocks noChangeArrowheads="1"/>
            </p:cNvSpPr>
            <p:nvPr/>
          </p:nvSpPr>
          <p:spPr bwMode="auto">
            <a:xfrm>
              <a:off x="1666855" y="2828921"/>
              <a:ext cx="4427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latin typeface="Calibri" pitchFamily="34" charset="0"/>
                </a:rPr>
                <a:t>-</a:t>
              </a:r>
              <a:r>
                <a:rPr lang="el-GR" sz="2400">
                  <a:latin typeface="Calibri" pitchFamily="34" charset="0"/>
                </a:rPr>
                <a:t>β</a:t>
              </a:r>
              <a:endParaRPr lang="ru-RU" sz="2400">
                <a:latin typeface="Calibri" pitchFamily="34" charset="0"/>
              </a:endParaRPr>
            </a:p>
          </p:txBody>
        </p:sp>
      </p:grpSp>
      <p:sp>
        <p:nvSpPr>
          <p:cNvPr id="35" name="Овал 34"/>
          <p:cNvSpPr/>
          <p:nvPr/>
        </p:nvSpPr>
        <p:spPr>
          <a:xfrm>
            <a:off x="1570038" y="5249863"/>
            <a:ext cx="180975" cy="180975"/>
          </a:xfrm>
          <a:prstGeom prst="ellipse">
            <a:avLst/>
          </a:prstGeom>
          <a:solidFill>
            <a:srgbClr val="14F88B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rot="5400000">
            <a:off x="338931" y="4004469"/>
            <a:ext cx="2643188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>
            <a:off x="5413375" y="4953001"/>
            <a:ext cx="746125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10800000" flipV="1">
            <a:off x="857250" y="2681288"/>
            <a:ext cx="811213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10800000">
            <a:off x="857250" y="4584700"/>
            <a:ext cx="4929188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28625" y="2428875"/>
            <a:ext cx="48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Calibri" pitchFamily="34" charset="0"/>
              </a:rPr>
              <a:t>G</a:t>
            </a:r>
            <a:r>
              <a:rPr lang="en-US" sz="2400" i="1" baseline="-25000">
                <a:latin typeface="Calibri" pitchFamily="34" charset="0"/>
              </a:rPr>
              <a:t>1</a:t>
            </a:r>
            <a:endParaRPr lang="ru-RU" sz="2400" i="1">
              <a:latin typeface="Calibri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28625" y="4357688"/>
            <a:ext cx="482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Calibri" pitchFamily="34" charset="0"/>
              </a:rPr>
              <a:t>G</a:t>
            </a:r>
            <a:r>
              <a:rPr lang="en-US" sz="2400" i="1" baseline="-25000">
                <a:latin typeface="Calibri" pitchFamily="34" charset="0"/>
              </a:rPr>
              <a:t>2</a:t>
            </a:r>
            <a:endParaRPr lang="ru-RU" sz="2400" i="1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385888" y="5338763"/>
            <a:ext cx="8397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Calibri" pitchFamily="34" charset="0"/>
              </a:rPr>
              <a:t>ln(C</a:t>
            </a:r>
            <a:r>
              <a:rPr lang="en-US" sz="2400" i="1" baseline="-25000">
                <a:latin typeface="Calibri" pitchFamily="34" charset="0"/>
              </a:rPr>
              <a:t>1)</a:t>
            </a:r>
            <a:endParaRPr lang="ru-RU" sz="2400" i="1">
              <a:latin typeface="Calibri" pitchFamily="34" charset="0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516563" y="5373688"/>
            <a:ext cx="8397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Calibri" pitchFamily="34" charset="0"/>
              </a:rPr>
              <a:t>ln(C</a:t>
            </a:r>
            <a:r>
              <a:rPr lang="en-US" sz="2400" i="1" baseline="-25000">
                <a:latin typeface="Calibri" pitchFamily="34" charset="0"/>
              </a:rPr>
              <a:t>2)</a:t>
            </a:r>
            <a:endParaRPr lang="ru-RU" sz="2400" i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800"/>
                            </p:stCondLst>
                            <p:childTnLst>
                              <p:par>
                                <p:cTn id="3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2.77778E-6 -3.7037E-6 L 0.45173 -0.00069 " pathEditMode="relative" rAng="0" ptsTypes="AA">
                                      <p:cBhvr>
                                        <p:cTn id="40" dur="2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mph" presetSubtype="2" fill="hold" grpId="3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1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6EDF8"/>
                                      </p:to>
                                    </p:animClr>
                                    <p:set>
                                      <p:cBhvr>
                                        <p:cTn id="43" dur="1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fill="hold" grpId="4" nodeType="withEffect">
                                  <p:stCondLst>
                                    <p:cond delay="5600"/>
                                  </p:stCondLst>
                                  <p:childTnLst>
                                    <p:animMotion origin="layout" path="M 0.45173 -0.00069 L 0.61632 -0.00023 " pathEditMode="relative" rAng="0" ptsTypes="AA">
                                      <p:cBhvr>
                                        <p:cTn id="49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5" grpId="0" animBg="1"/>
      <p:bldP spid="35" grpId="1" animBg="1"/>
      <p:bldP spid="35" grpId="2" animBg="1"/>
      <p:bldP spid="35" grpId="3" animBg="1"/>
      <p:bldP spid="35" grpId="4" animBg="1"/>
      <p:bldP spid="26" grpId="0"/>
      <p:bldP spid="28" grpId="0"/>
      <p:bldP spid="33" grpId="0"/>
      <p:bldP spid="3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14500" y="4429125"/>
            <a:ext cx="4464050" cy="4095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571868" y="3357562"/>
            <a:ext cx="1071570" cy="1071570"/>
          </a:xfrm>
          <a:prstGeom prst="ellipse">
            <a:avLst/>
          </a:prstGeom>
          <a:gradFill flip="none" rotWithShape="1">
            <a:gsLst>
              <a:gs pos="0">
                <a:srgbClr val="909090"/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4453" name="TextBox 1"/>
          <p:cNvSpPr txBox="1">
            <a:spLocks noChangeArrowheads="1"/>
          </p:cNvSpPr>
          <p:nvPr/>
        </p:nvSpPr>
        <p:spPr bwMode="auto">
          <a:xfrm>
            <a:off x="714375" y="384175"/>
            <a:ext cx="77866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Схематическое изображение сил, действующих на частицу, расположенную на поверхности мембраны</a:t>
            </a:r>
          </a:p>
        </p:txBody>
      </p:sp>
      <p:pic>
        <p:nvPicPr>
          <p:cNvPr id="104454" name="Рисунок 2" descr="3.11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1571625"/>
            <a:ext cx="5786438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право 5"/>
          <p:cNvSpPr/>
          <p:nvPr/>
        </p:nvSpPr>
        <p:spPr>
          <a:xfrm rot="5400000">
            <a:off x="1500187" y="4572001"/>
            <a:ext cx="785813" cy="214312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2357437" y="4572001"/>
            <a:ext cx="785813" cy="214312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3246437" y="4572001"/>
            <a:ext cx="785813" cy="214312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4175125" y="4572000"/>
            <a:ext cx="785813" cy="214313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5400000">
            <a:off x="5072062" y="4572001"/>
            <a:ext cx="785813" cy="214312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extBox 1"/>
          <p:cNvSpPr txBox="1">
            <a:spLocks noChangeArrowheads="1"/>
          </p:cNvSpPr>
          <p:nvPr/>
        </p:nvSpPr>
        <p:spPr bwMode="auto">
          <a:xfrm>
            <a:off x="428625" y="384175"/>
            <a:ext cx="85010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Турбулизирующая вставка </a:t>
            </a:r>
            <a:br>
              <a:rPr lang="ru-RU" sz="2800" b="1">
                <a:latin typeface="Calibri" pitchFamily="34" charset="0"/>
              </a:rPr>
            </a:br>
            <a:r>
              <a:rPr lang="ru-RU" sz="2800" b="1">
                <a:latin typeface="Calibri" pitchFamily="34" charset="0"/>
              </a:rPr>
              <a:t>в канале между мембранами</a:t>
            </a:r>
          </a:p>
        </p:txBody>
      </p:sp>
      <p:sp>
        <p:nvSpPr>
          <p:cNvPr id="106498" name="TextBox 37"/>
          <p:cNvSpPr txBox="1">
            <a:spLocks noChangeArrowheads="1"/>
          </p:cNvSpPr>
          <p:nvPr/>
        </p:nvSpPr>
        <p:spPr bwMode="auto">
          <a:xfrm>
            <a:off x="571500" y="5643563"/>
            <a:ext cx="8177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1 – отверстие для перетока; 2 – вход в канал;  3 – полупроницаемые</a:t>
            </a:r>
            <a:br>
              <a:rPr lang="ru-RU" sz="2000" i="1">
                <a:latin typeface="Calibri" pitchFamily="34" charset="0"/>
              </a:rPr>
            </a:br>
            <a:r>
              <a:rPr lang="ru-RU" sz="2000" i="1">
                <a:latin typeface="Calibri" pitchFamily="34" charset="0"/>
              </a:rPr>
              <a:t> мембраны; 4 – пластина турбулизатора; 5 – дросселирующий выступ</a:t>
            </a:r>
          </a:p>
        </p:txBody>
      </p:sp>
      <p:grpSp>
        <p:nvGrpSpPr>
          <p:cNvPr id="54" name="Группа 53"/>
          <p:cNvGrpSpPr>
            <a:grpSpLocks/>
          </p:cNvGrpSpPr>
          <p:nvPr/>
        </p:nvGrpSpPr>
        <p:grpSpPr bwMode="auto">
          <a:xfrm>
            <a:off x="285750" y="1428750"/>
            <a:ext cx="8364538" cy="3857625"/>
            <a:chOff x="282158" y="1428736"/>
            <a:chExt cx="8365237" cy="3857652"/>
          </a:xfrm>
        </p:grpSpPr>
        <p:pic>
          <p:nvPicPr>
            <p:cNvPr id="106514" name="Рисунок 36" descr="ва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2158" y="1428736"/>
              <a:ext cx="8365237" cy="3857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Равнобедренный треугольник 39"/>
            <p:cNvSpPr>
              <a:spLocks noChangeAspect="1"/>
            </p:cNvSpPr>
            <p:nvPr/>
          </p:nvSpPr>
          <p:spPr>
            <a:xfrm rot="5400000">
              <a:off x="1483209" y="3264686"/>
              <a:ext cx="177801" cy="179403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" name="Равнобедренный треугольник 42"/>
            <p:cNvSpPr>
              <a:spLocks noChangeAspect="1"/>
            </p:cNvSpPr>
            <p:nvPr/>
          </p:nvSpPr>
          <p:spPr>
            <a:xfrm rot="3058422">
              <a:off x="3125615" y="2803514"/>
              <a:ext cx="177801" cy="1778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" name="Равнобедренный треугольник 43"/>
            <p:cNvSpPr>
              <a:spLocks noChangeAspect="1"/>
            </p:cNvSpPr>
            <p:nvPr/>
          </p:nvSpPr>
          <p:spPr>
            <a:xfrm rot="7643750">
              <a:off x="3108151" y="3822696"/>
              <a:ext cx="177801" cy="1778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5" name="Равнобедренный треугольник 44"/>
            <p:cNvSpPr>
              <a:spLocks noChangeAspect="1"/>
            </p:cNvSpPr>
            <p:nvPr/>
          </p:nvSpPr>
          <p:spPr>
            <a:xfrm rot="5400000">
              <a:off x="4894238" y="2198673"/>
              <a:ext cx="177801" cy="1778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" name="Равнобедренный треугольник 45"/>
            <p:cNvSpPr>
              <a:spLocks noChangeAspect="1"/>
            </p:cNvSpPr>
            <p:nvPr/>
          </p:nvSpPr>
          <p:spPr>
            <a:xfrm rot="5400000">
              <a:off x="4575124" y="4341813"/>
              <a:ext cx="177801" cy="1778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" name="Равнобедренный треугольник 46"/>
            <p:cNvSpPr>
              <a:spLocks noChangeAspect="1"/>
            </p:cNvSpPr>
            <p:nvPr/>
          </p:nvSpPr>
          <p:spPr>
            <a:xfrm rot="10439486">
              <a:off x="6062729" y="2995610"/>
              <a:ext cx="177815" cy="177801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" name="Равнобедренный треугольник 47"/>
            <p:cNvSpPr>
              <a:spLocks noChangeAspect="1"/>
            </p:cNvSpPr>
            <p:nvPr/>
          </p:nvSpPr>
          <p:spPr>
            <a:xfrm rot="5400000">
              <a:off x="7072470" y="1928796"/>
              <a:ext cx="177801" cy="1778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9" name="Равнобедренный треугольник 48"/>
            <p:cNvSpPr>
              <a:spLocks noChangeAspect="1"/>
            </p:cNvSpPr>
            <p:nvPr/>
          </p:nvSpPr>
          <p:spPr>
            <a:xfrm rot="5400000">
              <a:off x="8210801" y="2028810"/>
              <a:ext cx="142876" cy="142887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" name="Равнобедренный треугольник 49"/>
            <p:cNvSpPr>
              <a:spLocks noChangeAspect="1"/>
            </p:cNvSpPr>
            <p:nvPr/>
          </p:nvSpPr>
          <p:spPr>
            <a:xfrm rot="5400000">
              <a:off x="7467788" y="2181212"/>
              <a:ext cx="123826" cy="12383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" name="Равнобедренный треугольник 50"/>
            <p:cNvSpPr>
              <a:spLocks noChangeAspect="1"/>
            </p:cNvSpPr>
            <p:nvPr/>
          </p:nvSpPr>
          <p:spPr>
            <a:xfrm rot="4667779">
              <a:off x="5900795" y="4424365"/>
              <a:ext cx="123826" cy="12383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2" name="Равнобедренный треугольник 51"/>
            <p:cNvSpPr>
              <a:spLocks noChangeAspect="1"/>
            </p:cNvSpPr>
            <p:nvPr/>
          </p:nvSpPr>
          <p:spPr>
            <a:xfrm rot="10800000">
              <a:off x="6515204" y="4319594"/>
              <a:ext cx="123835" cy="123826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3" name="Равнобедренный треугольник 52"/>
            <p:cNvSpPr>
              <a:spLocks noChangeAspect="1"/>
            </p:cNvSpPr>
            <p:nvPr/>
          </p:nvSpPr>
          <p:spPr>
            <a:xfrm rot="5400000">
              <a:off x="8152060" y="4579939"/>
              <a:ext cx="177801" cy="1778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57" name="Прямоугольник 56"/>
          <p:cNvSpPr/>
          <p:nvPr/>
        </p:nvSpPr>
        <p:spPr>
          <a:xfrm>
            <a:off x="5972175" y="4148138"/>
            <a:ext cx="242888" cy="500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" name="Полилиния 59"/>
          <p:cNvSpPr/>
          <p:nvPr/>
        </p:nvSpPr>
        <p:spPr>
          <a:xfrm>
            <a:off x="5753100" y="4152900"/>
            <a:ext cx="319088" cy="442913"/>
          </a:xfrm>
          <a:custGeom>
            <a:avLst/>
            <a:gdLst>
              <a:gd name="connsiteX0" fmla="*/ 233363 w 319088"/>
              <a:gd name="connsiteY0" fmla="*/ 0 h 438150"/>
              <a:gd name="connsiteX1" fmla="*/ 233363 w 319088"/>
              <a:gd name="connsiteY1" fmla="*/ 0 h 438150"/>
              <a:gd name="connsiteX2" fmla="*/ 233363 w 319088"/>
              <a:gd name="connsiteY2" fmla="*/ 190500 h 438150"/>
              <a:gd name="connsiteX3" fmla="*/ 314325 w 319088"/>
              <a:gd name="connsiteY3" fmla="*/ 295275 h 438150"/>
              <a:gd name="connsiteX4" fmla="*/ 319088 w 319088"/>
              <a:gd name="connsiteY4" fmla="*/ 342900 h 438150"/>
              <a:gd name="connsiteX5" fmla="*/ 223838 w 319088"/>
              <a:gd name="connsiteY5" fmla="*/ 423863 h 438150"/>
              <a:gd name="connsiteX6" fmla="*/ 119063 w 319088"/>
              <a:gd name="connsiteY6" fmla="*/ 438150 h 438150"/>
              <a:gd name="connsiteX7" fmla="*/ 0 w 319088"/>
              <a:gd name="connsiteY7" fmla="*/ 409575 h 438150"/>
              <a:gd name="connsiteX8" fmla="*/ 0 w 319088"/>
              <a:gd name="connsiteY8" fmla="*/ 19050 h 438150"/>
              <a:gd name="connsiteX9" fmla="*/ 233363 w 319088"/>
              <a:gd name="connsiteY9" fmla="*/ 0 h 438150"/>
              <a:gd name="connsiteX0" fmla="*/ 233363 w 319088"/>
              <a:gd name="connsiteY0" fmla="*/ 0 h 490546"/>
              <a:gd name="connsiteX1" fmla="*/ 233363 w 319088"/>
              <a:gd name="connsiteY1" fmla="*/ 0 h 490546"/>
              <a:gd name="connsiteX2" fmla="*/ 233363 w 319088"/>
              <a:gd name="connsiteY2" fmla="*/ 190500 h 490546"/>
              <a:gd name="connsiteX3" fmla="*/ 314325 w 319088"/>
              <a:gd name="connsiteY3" fmla="*/ 295275 h 490546"/>
              <a:gd name="connsiteX4" fmla="*/ 319088 w 319088"/>
              <a:gd name="connsiteY4" fmla="*/ 342900 h 490546"/>
              <a:gd name="connsiteX5" fmla="*/ 247650 w 319088"/>
              <a:gd name="connsiteY5" fmla="*/ 490546 h 490546"/>
              <a:gd name="connsiteX6" fmla="*/ 119063 w 319088"/>
              <a:gd name="connsiteY6" fmla="*/ 438150 h 490546"/>
              <a:gd name="connsiteX7" fmla="*/ 0 w 319088"/>
              <a:gd name="connsiteY7" fmla="*/ 409575 h 490546"/>
              <a:gd name="connsiteX8" fmla="*/ 0 w 319088"/>
              <a:gd name="connsiteY8" fmla="*/ 19050 h 490546"/>
              <a:gd name="connsiteX9" fmla="*/ 233363 w 319088"/>
              <a:gd name="connsiteY9" fmla="*/ 0 h 490546"/>
              <a:gd name="connsiteX0" fmla="*/ 233363 w 319088"/>
              <a:gd name="connsiteY0" fmla="*/ 0 h 490546"/>
              <a:gd name="connsiteX1" fmla="*/ 233363 w 319088"/>
              <a:gd name="connsiteY1" fmla="*/ 0 h 490546"/>
              <a:gd name="connsiteX2" fmla="*/ 233363 w 319088"/>
              <a:gd name="connsiteY2" fmla="*/ 190500 h 490546"/>
              <a:gd name="connsiteX3" fmla="*/ 314325 w 319088"/>
              <a:gd name="connsiteY3" fmla="*/ 295275 h 490546"/>
              <a:gd name="connsiteX4" fmla="*/ 319088 w 319088"/>
              <a:gd name="connsiteY4" fmla="*/ 342900 h 490546"/>
              <a:gd name="connsiteX5" fmla="*/ 247650 w 319088"/>
              <a:gd name="connsiteY5" fmla="*/ 490546 h 490546"/>
              <a:gd name="connsiteX6" fmla="*/ 104774 w 319088"/>
              <a:gd name="connsiteY6" fmla="*/ 490546 h 490546"/>
              <a:gd name="connsiteX7" fmla="*/ 0 w 319088"/>
              <a:gd name="connsiteY7" fmla="*/ 409575 h 490546"/>
              <a:gd name="connsiteX8" fmla="*/ 0 w 319088"/>
              <a:gd name="connsiteY8" fmla="*/ 19050 h 490546"/>
              <a:gd name="connsiteX9" fmla="*/ 233363 w 319088"/>
              <a:gd name="connsiteY9" fmla="*/ 0 h 490546"/>
              <a:gd name="connsiteX0" fmla="*/ 271465 w 357190"/>
              <a:gd name="connsiteY0" fmla="*/ 0 h 490546"/>
              <a:gd name="connsiteX1" fmla="*/ 271465 w 357190"/>
              <a:gd name="connsiteY1" fmla="*/ 0 h 490546"/>
              <a:gd name="connsiteX2" fmla="*/ 271465 w 357190"/>
              <a:gd name="connsiteY2" fmla="*/ 190500 h 490546"/>
              <a:gd name="connsiteX3" fmla="*/ 352427 w 357190"/>
              <a:gd name="connsiteY3" fmla="*/ 295275 h 490546"/>
              <a:gd name="connsiteX4" fmla="*/ 357190 w 357190"/>
              <a:gd name="connsiteY4" fmla="*/ 342900 h 490546"/>
              <a:gd name="connsiteX5" fmla="*/ 285752 w 357190"/>
              <a:gd name="connsiteY5" fmla="*/ 490546 h 490546"/>
              <a:gd name="connsiteX6" fmla="*/ 142876 w 357190"/>
              <a:gd name="connsiteY6" fmla="*/ 490546 h 490546"/>
              <a:gd name="connsiteX7" fmla="*/ 0 w 357190"/>
              <a:gd name="connsiteY7" fmla="*/ 490546 h 490546"/>
              <a:gd name="connsiteX8" fmla="*/ 38102 w 357190"/>
              <a:gd name="connsiteY8" fmla="*/ 19050 h 490546"/>
              <a:gd name="connsiteX9" fmla="*/ 271465 w 357190"/>
              <a:gd name="connsiteY9" fmla="*/ 0 h 490546"/>
              <a:gd name="connsiteX0" fmla="*/ 271465 w 357190"/>
              <a:gd name="connsiteY0" fmla="*/ 0 h 502452"/>
              <a:gd name="connsiteX1" fmla="*/ 271465 w 357190"/>
              <a:gd name="connsiteY1" fmla="*/ 0 h 502452"/>
              <a:gd name="connsiteX2" fmla="*/ 271465 w 357190"/>
              <a:gd name="connsiteY2" fmla="*/ 190500 h 502452"/>
              <a:gd name="connsiteX3" fmla="*/ 352427 w 357190"/>
              <a:gd name="connsiteY3" fmla="*/ 295275 h 502452"/>
              <a:gd name="connsiteX4" fmla="*/ 357190 w 357190"/>
              <a:gd name="connsiteY4" fmla="*/ 342900 h 502452"/>
              <a:gd name="connsiteX5" fmla="*/ 214314 w 357190"/>
              <a:gd name="connsiteY5" fmla="*/ 419108 h 502452"/>
              <a:gd name="connsiteX6" fmla="*/ 142876 w 357190"/>
              <a:gd name="connsiteY6" fmla="*/ 490546 h 502452"/>
              <a:gd name="connsiteX7" fmla="*/ 0 w 357190"/>
              <a:gd name="connsiteY7" fmla="*/ 490546 h 502452"/>
              <a:gd name="connsiteX8" fmla="*/ 38102 w 357190"/>
              <a:gd name="connsiteY8" fmla="*/ 19050 h 502452"/>
              <a:gd name="connsiteX9" fmla="*/ 271465 w 357190"/>
              <a:gd name="connsiteY9" fmla="*/ 0 h 502452"/>
              <a:gd name="connsiteX0" fmla="*/ 271465 w 357190"/>
              <a:gd name="connsiteY0" fmla="*/ 0 h 490546"/>
              <a:gd name="connsiteX1" fmla="*/ 271465 w 357190"/>
              <a:gd name="connsiteY1" fmla="*/ 0 h 490546"/>
              <a:gd name="connsiteX2" fmla="*/ 271465 w 357190"/>
              <a:gd name="connsiteY2" fmla="*/ 190500 h 490546"/>
              <a:gd name="connsiteX3" fmla="*/ 352427 w 357190"/>
              <a:gd name="connsiteY3" fmla="*/ 295275 h 490546"/>
              <a:gd name="connsiteX4" fmla="*/ 357190 w 357190"/>
              <a:gd name="connsiteY4" fmla="*/ 342900 h 490546"/>
              <a:gd name="connsiteX5" fmla="*/ 214314 w 357190"/>
              <a:gd name="connsiteY5" fmla="*/ 419108 h 490546"/>
              <a:gd name="connsiteX6" fmla="*/ 142876 w 357190"/>
              <a:gd name="connsiteY6" fmla="*/ 419108 h 490546"/>
              <a:gd name="connsiteX7" fmla="*/ 0 w 357190"/>
              <a:gd name="connsiteY7" fmla="*/ 490546 h 490546"/>
              <a:gd name="connsiteX8" fmla="*/ 38102 w 357190"/>
              <a:gd name="connsiteY8" fmla="*/ 19050 h 490546"/>
              <a:gd name="connsiteX9" fmla="*/ 271465 w 357190"/>
              <a:gd name="connsiteY9" fmla="*/ 0 h 490546"/>
              <a:gd name="connsiteX0" fmla="*/ 233363 w 319088"/>
              <a:gd name="connsiteY0" fmla="*/ 0 h 442921"/>
              <a:gd name="connsiteX1" fmla="*/ 233363 w 319088"/>
              <a:gd name="connsiteY1" fmla="*/ 0 h 442921"/>
              <a:gd name="connsiteX2" fmla="*/ 233363 w 319088"/>
              <a:gd name="connsiteY2" fmla="*/ 190500 h 442921"/>
              <a:gd name="connsiteX3" fmla="*/ 314325 w 319088"/>
              <a:gd name="connsiteY3" fmla="*/ 295275 h 442921"/>
              <a:gd name="connsiteX4" fmla="*/ 319088 w 319088"/>
              <a:gd name="connsiteY4" fmla="*/ 342900 h 442921"/>
              <a:gd name="connsiteX5" fmla="*/ 176212 w 319088"/>
              <a:gd name="connsiteY5" fmla="*/ 419108 h 442921"/>
              <a:gd name="connsiteX6" fmla="*/ 104774 w 319088"/>
              <a:gd name="connsiteY6" fmla="*/ 419108 h 442921"/>
              <a:gd name="connsiteX7" fmla="*/ 33336 w 319088"/>
              <a:gd name="connsiteY7" fmla="*/ 347670 h 442921"/>
              <a:gd name="connsiteX8" fmla="*/ 0 w 319088"/>
              <a:gd name="connsiteY8" fmla="*/ 19050 h 442921"/>
              <a:gd name="connsiteX9" fmla="*/ 233363 w 319088"/>
              <a:gd name="connsiteY9" fmla="*/ 0 h 442921"/>
              <a:gd name="connsiteX0" fmla="*/ 233363 w 319088"/>
              <a:gd name="connsiteY0" fmla="*/ 0 h 442921"/>
              <a:gd name="connsiteX1" fmla="*/ 233363 w 319088"/>
              <a:gd name="connsiteY1" fmla="*/ 0 h 442921"/>
              <a:gd name="connsiteX2" fmla="*/ 233363 w 319088"/>
              <a:gd name="connsiteY2" fmla="*/ 190500 h 442921"/>
              <a:gd name="connsiteX3" fmla="*/ 314325 w 319088"/>
              <a:gd name="connsiteY3" fmla="*/ 295275 h 442921"/>
              <a:gd name="connsiteX4" fmla="*/ 319088 w 319088"/>
              <a:gd name="connsiteY4" fmla="*/ 342900 h 442921"/>
              <a:gd name="connsiteX5" fmla="*/ 176212 w 319088"/>
              <a:gd name="connsiteY5" fmla="*/ 419108 h 442921"/>
              <a:gd name="connsiteX6" fmla="*/ 104774 w 319088"/>
              <a:gd name="connsiteY6" fmla="*/ 347671 h 442921"/>
              <a:gd name="connsiteX7" fmla="*/ 33336 w 319088"/>
              <a:gd name="connsiteY7" fmla="*/ 347670 h 442921"/>
              <a:gd name="connsiteX8" fmla="*/ 0 w 319088"/>
              <a:gd name="connsiteY8" fmla="*/ 19050 h 442921"/>
              <a:gd name="connsiteX9" fmla="*/ 233363 w 319088"/>
              <a:gd name="connsiteY9" fmla="*/ 0 h 442921"/>
              <a:gd name="connsiteX0" fmla="*/ 233363 w 319088"/>
              <a:gd name="connsiteY0" fmla="*/ 0 h 371484"/>
              <a:gd name="connsiteX1" fmla="*/ 233363 w 319088"/>
              <a:gd name="connsiteY1" fmla="*/ 0 h 371484"/>
              <a:gd name="connsiteX2" fmla="*/ 233363 w 319088"/>
              <a:gd name="connsiteY2" fmla="*/ 190500 h 371484"/>
              <a:gd name="connsiteX3" fmla="*/ 314325 w 319088"/>
              <a:gd name="connsiteY3" fmla="*/ 295275 h 371484"/>
              <a:gd name="connsiteX4" fmla="*/ 319088 w 319088"/>
              <a:gd name="connsiteY4" fmla="*/ 342900 h 371484"/>
              <a:gd name="connsiteX5" fmla="*/ 176212 w 319088"/>
              <a:gd name="connsiteY5" fmla="*/ 347671 h 371484"/>
              <a:gd name="connsiteX6" fmla="*/ 104774 w 319088"/>
              <a:gd name="connsiteY6" fmla="*/ 347671 h 371484"/>
              <a:gd name="connsiteX7" fmla="*/ 33336 w 319088"/>
              <a:gd name="connsiteY7" fmla="*/ 347670 h 371484"/>
              <a:gd name="connsiteX8" fmla="*/ 0 w 319088"/>
              <a:gd name="connsiteY8" fmla="*/ 19050 h 371484"/>
              <a:gd name="connsiteX9" fmla="*/ 233363 w 319088"/>
              <a:gd name="connsiteY9" fmla="*/ 0 h 371484"/>
              <a:gd name="connsiteX0" fmla="*/ 233363 w 319088"/>
              <a:gd name="connsiteY0" fmla="*/ 0 h 442922"/>
              <a:gd name="connsiteX1" fmla="*/ 233363 w 319088"/>
              <a:gd name="connsiteY1" fmla="*/ 0 h 442922"/>
              <a:gd name="connsiteX2" fmla="*/ 233363 w 319088"/>
              <a:gd name="connsiteY2" fmla="*/ 190500 h 442922"/>
              <a:gd name="connsiteX3" fmla="*/ 314325 w 319088"/>
              <a:gd name="connsiteY3" fmla="*/ 295275 h 442922"/>
              <a:gd name="connsiteX4" fmla="*/ 319088 w 319088"/>
              <a:gd name="connsiteY4" fmla="*/ 342900 h 442922"/>
              <a:gd name="connsiteX5" fmla="*/ 176212 w 319088"/>
              <a:gd name="connsiteY5" fmla="*/ 419109 h 442922"/>
              <a:gd name="connsiteX6" fmla="*/ 104774 w 319088"/>
              <a:gd name="connsiteY6" fmla="*/ 347671 h 442922"/>
              <a:gd name="connsiteX7" fmla="*/ 33336 w 319088"/>
              <a:gd name="connsiteY7" fmla="*/ 347670 h 442922"/>
              <a:gd name="connsiteX8" fmla="*/ 0 w 319088"/>
              <a:gd name="connsiteY8" fmla="*/ 19050 h 442922"/>
              <a:gd name="connsiteX9" fmla="*/ 233363 w 319088"/>
              <a:gd name="connsiteY9" fmla="*/ 0 h 442922"/>
              <a:gd name="connsiteX0" fmla="*/ 233363 w 319088"/>
              <a:gd name="connsiteY0" fmla="*/ 0 h 442922"/>
              <a:gd name="connsiteX1" fmla="*/ 233363 w 319088"/>
              <a:gd name="connsiteY1" fmla="*/ 0 h 442922"/>
              <a:gd name="connsiteX2" fmla="*/ 233363 w 319088"/>
              <a:gd name="connsiteY2" fmla="*/ 190500 h 442922"/>
              <a:gd name="connsiteX3" fmla="*/ 314325 w 319088"/>
              <a:gd name="connsiteY3" fmla="*/ 295275 h 442922"/>
              <a:gd name="connsiteX4" fmla="*/ 319088 w 319088"/>
              <a:gd name="connsiteY4" fmla="*/ 342900 h 442922"/>
              <a:gd name="connsiteX5" fmla="*/ 176212 w 319088"/>
              <a:gd name="connsiteY5" fmla="*/ 419109 h 442922"/>
              <a:gd name="connsiteX6" fmla="*/ 104774 w 319088"/>
              <a:gd name="connsiteY6" fmla="*/ 419109 h 442922"/>
              <a:gd name="connsiteX7" fmla="*/ 33336 w 319088"/>
              <a:gd name="connsiteY7" fmla="*/ 347670 h 442922"/>
              <a:gd name="connsiteX8" fmla="*/ 0 w 319088"/>
              <a:gd name="connsiteY8" fmla="*/ 19050 h 442922"/>
              <a:gd name="connsiteX9" fmla="*/ 233363 w 319088"/>
              <a:gd name="connsiteY9" fmla="*/ 0 h 44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088" h="442922">
                <a:moveTo>
                  <a:pt x="233363" y="0"/>
                </a:moveTo>
                <a:lnTo>
                  <a:pt x="233363" y="0"/>
                </a:lnTo>
                <a:lnTo>
                  <a:pt x="233363" y="190500"/>
                </a:lnTo>
                <a:lnTo>
                  <a:pt x="314325" y="295275"/>
                </a:lnTo>
                <a:lnTo>
                  <a:pt x="319088" y="342900"/>
                </a:lnTo>
                <a:lnTo>
                  <a:pt x="176212" y="419109"/>
                </a:lnTo>
                <a:cubicBezTo>
                  <a:pt x="152399" y="442922"/>
                  <a:pt x="128587" y="431015"/>
                  <a:pt x="104774" y="419109"/>
                </a:cubicBezTo>
                <a:cubicBezTo>
                  <a:pt x="80961" y="407203"/>
                  <a:pt x="57149" y="347670"/>
                  <a:pt x="33336" y="347670"/>
                </a:cubicBezTo>
                <a:lnTo>
                  <a:pt x="0" y="19050"/>
                </a:lnTo>
                <a:lnTo>
                  <a:pt x="23336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6667500" y="4119563"/>
            <a:ext cx="242888" cy="500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6500813" y="4214813"/>
            <a:ext cx="166687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7162800" y="2166938"/>
            <a:ext cx="928688" cy="500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" name="Полилиния 65"/>
          <p:cNvSpPr/>
          <p:nvPr/>
        </p:nvSpPr>
        <p:spPr>
          <a:xfrm>
            <a:off x="5786438" y="2422525"/>
            <a:ext cx="976312" cy="2198688"/>
          </a:xfrm>
          <a:custGeom>
            <a:avLst/>
            <a:gdLst>
              <a:gd name="connsiteX0" fmla="*/ 0 w 976184"/>
              <a:gd name="connsiteY0" fmla="*/ 0 h 2199503"/>
              <a:gd name="connsiteX1" fmla="*/ 333632 w 976184"/>
              <a:gd name="connsiteY1" fmla="*/ 1124465 h 2199503"/>
              <a:gd name="connsiteX2" fmla="*/ 469557 w 976184"/>
              <a:gd name="connsiteY2" fmla="*/ 2051222 h 2199503"/>
              <a:gd name="connsiteX3" fmla="*/ 679622 w 976184"/>
              <a:gd name="connsiteY3" fmla="*/ 2199503 h 2199503"/>
              <a:gd name="connsiteX4" fmla="*/ 976184 w 976184"/>
              <a:gd name="connsiteY4" fmla="*/ 2199503 h 2199503"/>
              <a:gd name="connsiteX5" fmla="*/ 926757 w 976184"/>
              <a:gd name="connsiteY5" fmla="*/ 2001795 h 2199503"/>
              <a:gd name="connsiteX6" fmla="*/ 741405 w 976184"/>
              <a:gd name="connsiteY6" fmla="*/ 2001795 h 2199503"/>
              <a:gd name="connsiteX7" fmla="*/ 543697 w 976184"/>
              <a:gd name="connsiteY7" fmla="*/ 1149179 h 2199503"/>
              <a:gd name="connsiteX8" fmla="*/ 358346 w 976184"/>
              <a:gd name="connsiteY8" fmla="*/ 0 h 2199503"/>
              <a:gd name="connsiteX9" fmla="*/ 0 w 976184"/>
              <a:gd name="connsiteY9" fmla="*/ 0 h 2199503"/>
              <a:gd name="connsiteX0" fmla="*/ 0 w 976184"/>
              <a:gd name="connsiteY0" fmla="*/ 0 h 2199503"/>
              <a:gd name="connsiteX1" fmla="*/ 333632 w 976184"/>
              <a:gd name="connsiteY1" fmla="*/ 1124465 h 2199503"/>
              <a:gd name="connsiteX2" fmla="*/ 469557 w 976184"/>
              <a:gd name="connsiteY2" fmla="*/ 2051222 h 2199503"/>
              <a:gd name="connsiteX3" fmla="*/ 679622 w 976184"/>
              <a:gd name="connsiteY3" fmla="*/ 2199503 h 2199503"/>
              <a:gd name="connsiteX4" fmla="*/ 976184 w 976184"/>
              <a:gd name="connsiteY4" fmla="*/ 2199503 h 2199503"/>
              <a:gd name="connsiteX5" fmla="*/ 926757 w 976184"/>
              <a:gd name="connsiteY5" fmla="*/ 2001795 h 2199503"/>
              <a:gd name="connsiteX6" fmla="*/ 741405 w 976184"/>
              <a:gd name="connsiteY6" fmla="*/ 2001795 h 2199503"/>
              <a:gd name="connsiteX7" fmla="*/ 642942 w 976184"/>
              <a:gd name="connsiteY7" fmla="*/ 864200 h 2199503"/>
              <a:gd name="connsiteX8" fmla="*/ 358346 w 976184"/>
              <a:gd name="connsiteY8" fmla="*/ 0 h 2199503"/>
              <a:gd name="connsiteX9" fmla="*/ 0 w 976184"/>
              <a:gd name="connsiteY9" fmla="*/ 0 h 219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184" h="2199503">
                <a:moveTo>
                  <a:pt x="0" y="0"/>
                </a:moveTo>
                <a:lnTo>
                  <a:pt x="333632" y="1124465"/>
                </a:lnTo>
                <a:lnTo>
                  <a:pt x="469557" y="2051222"/>
                </a:lnTo>
                <a:lnTo>
                  <a:pt x="679622" y="2199503"/>
                </a:lnTo>
                <a:lnTo>
                  <a:pt x="976184" y="2199503"/>
                </a:lnTo>
                <a:lnTo>
                  <a:pt x="926757" y="2001795"/>
                </a:lnTo>
                <a:lnTo>
                  <a:pt x="741405" y="2001795"/>
                </a:lnTo>
                <a:lnTo>
                  <a:pt x="642942" y="864200"/>
                </a:lnTo>
                <a:lnTo>
                  <a:pt x="3583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6506" name="Рисунок 35" descr="3.12 коя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1344613"/>
            <a:ext cx="8364538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7" name="TextBox 24"/>
          <p:cNvSpPr txBox="1">
            <a:spLocks noChangeArrowheads="1"/>
          </p:cNvSpPr>
          <p:nvPr/>
        </p:nvSpPr>
        <p:spPr bwMode="auto">
          <a:xfrm>
            <a:off x="354013" y="2768600"/>
            <a:ext cx="314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2</a:t>
            </a:r>
          </a:p>
        </p:txBody>
      </p:sp>
      <p:sp>
        <p:nvSpPr>
          <p:cNvPr id="106508" name="TextBox 25"/>
          <p:cNvSpPr txBox="1">
            <a:spLocks noChangeArrowheads="1"/>
          </p:cNvSpPr>
          <p:nvPr/>
        </p:nvSpPr>
        <p:spPr bwMode="auto">
          <a:xfrm>
            <a:off x="5715000" y="2428875"/>
            <a:ext cx="314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1</a:t>
            </a:r>
          </a:p>
        </p:txBody>
      </p:sp>
      <p:sp>
        <p:nvSpPr>
          <p:cNvPr id="106509" name="TextBox 26"/>
          <p:cNvSpPr txBox="1">
            <a:spLocks noChangeArrowheads="1"/>
          </p:cNvSpPr>
          <p:nvPr/>
        </p:nvSpPr>
        <p:spPr bwMode="auto">
          <a:xfrm>
            <a:off x="5000625" y="4222750"/>
            <a:ext cx="314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5</a:t>
            </a:r>
          </a:p>
        </p:txBody>
      </p:sp>
      <p:sp>
        <p:nvSpPr>
          <p:cNvPr id="106510" name="TextBox 27"/>
          <p:cNvSpPr txBox="1">
            <a:spLocks noChangeArrowheads="1"/>
          </p:cNvSpPr>
          <p:nvPr/>
        </p:nvSpPr>
        <p:spPr bwMode="auto">
          <a:xfrm>
            <a:off x="8374063" y="3028950"/>
            <a:ext cx="314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4</a:t>
            </a:r>
          </a:p>
        </p:txBody>
      </p:sp>
      <p:sp>
        <p:nvSpPr>
          <p:cNvPr id="106511" name="TextBox 28"/>
          <p:cNvSpPr txBox="1">
            <a:spLocks noChangeArrowheads="1"/>
          </p:cNvSpPr>
          <p:nvPr/>
        </p:nvSpPr>
        <p:spPr bwMode="auto">
          <a:xfrm>
            <a:off x="7075488" y="2108200"/>
            <a:ext cx="314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5</a:t>
            </a:r>
          </a:p>
        </p:txBody>
      </p:sp>
      <p:sp>
        <p:nvSpPr>
          <p:cNvPr id="106512" name="TextBox 29"/>
          <p:cNvSpPr txBox="1">
            <a:spLocks noChangeArrowheads="1"/>
          </p:cNvSpPr>
          <p:nvPr/>
        </p:nvSpPr>
        <p:spPr bwMode="auto">
          <a:xfrm>
            <a:off x="8358188" y="1571625"/>
            <a:ext cx="314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3</a:t>
            </a:r>
          </a:p>
        </p:txBody>
      </p:sp>
      <p:sp>
        <p:nvSpPr>
          <p:cNvPr id="106513" name="TextBox 30"/>
          <p:cNvSpPr txBox="1">
            <a:spLocks noChangeArrowheads="1"/>
          </p:cNvSpPr>
          <p:nvPr/>
        </p:nvSpPr>
        <p:spPr bwMode="auto">
          <a:xfrm>
            <a:off x="8321675" y="4714875"/>
            <a:ext cx="314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3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8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7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7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1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6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1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6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1" grpId="0" animBg="1"/>
      <p:bldP spid="63" grpId="0" animBg="1"/>
      <p:bldP spid="6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Box 1"/>
          <p:cNvSpPr txBox="1">
            <a:spLocks noChangeArrowheads="1"/>
          </p:cNvSpPr>
          <p:nvPr/>
        </p:nvSpPr>
        <p:spPr bwMode="auto">
          <a:xfrm>
            <a:off x="714375" y="384175"/>
            <a:ext cx="77866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Влияние ультразвукового воздействия на технологические параметры мембраны </a:t>
            </a:r>
            <a:br>
              <a:rPr lang="ru-RU" sz="2400" b="1">
                <a:latin typeface="Calibri" pitchFamily="34" charset="0"/>
              </a:rPr>
            </a:br>
            <a:r>
              <a:rPr lang="ru-RU" sz="2400" b="1">
                <a:latin typeface="Calibri" pitchFamily="34" charset="0"/>
              </a:rPr>
              <a:t>марки УАМ-50 при ∆</a:t>
            </a:r>
            <a:r>
              <a:rPr lang="en-US" sz="2400" b="1">
                <a:latin typeface="Calibri" pitchFamily="34" charset="0"/>
              </a:rPr>
              <a:t>P=0</a:t>
            </a:r>
            <a:r>
              <a:rPr lang="ru-RU" sz="2400" b="1">
                <a:latin typeface="Calibri" pitchFamily="34" charset="0"/>
              </a:rPr>
              <a:t>,15 МПа</a:t>
            </a:r>
          </a:p>
        </p:txBody>
      </p:sp>
      <p:pic>
        <p:nvPicPr>
          <p:cNvPr id="10854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38438" y="6215063"/>
            <a:ext cx="571500" cy="16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38438" y="5786438"/>
            <a:ext cx="571500" cy="16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Рисунок 11" descr="3.13 копия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88" y="1643063"/>
            <a:ext cx="6281737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копия.png"/>
          <p:cNvPicPr>
            <a:picLocks noChangeAspect="1"/>
          </p:cNvPicPr>
          <p:nvPr/>
        </p:nvPicPr>
        <p:blipFill>
          <a:blip r:embed="rId6"/>
          <a:srcRect l="50047" r="11278"/>
          <a:stretch>
            <a:fillRect/>
          </a:stretch>
        </p:blipFill>
        <p:spPr bwMode="auto">
          <a:xfrm>
            <a:off x="4643438" y="1643063"/>
            <a:ext cx="2428875" cy="399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3.13 кия.png"/>
          <p:cNvPicPr>
            <a:picLocks noChangeAspect="1"/>
          </p:cNvPicPr>
          <p:nvPr/>
        </p:nvPicPr>
        <p:blipFill>
          <a:blip r:embed="rId7"/>
          <a:srcRect l="9889" r="46806"/>
          <a:stretch>
            <a:fillRect/>
          </a:stretch>
        </p:blipFill>
        <p:spPr bwMode="auto">
          <a:xfrm>
            <a:off x="2125663" y="1643063"/>
            <a:ext cx="27209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2024063" y="4857750"/>
            <a:ext cx="180975" cy="180975"/>
          </a:xfrm>
          <a:prstGeom prst="ellipse">
            <a:avLst/>
          </a:prstGeom>
          <a:solidFill>
            <a:srgbClr val="14F88B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595813" y="4800600"/>
            <a:ext cx="285750" cy="285750"/>
          </a:xfrm>
          <a:prstGeom prst="ellipse">
            <a:avLst/>
          </a:prstGeom>
          <a:noFill/>
          <a:ln>
            <a:solidFill>
              <a:srgbClr val="2DFB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505325" y="4710113"/>
            <a:ext cx="466725" cy="466725"/>
          </a:xfrm>
          <a:prstGeom prst="ellipse">
            <a:avLst/>
          </a:prstGeom>
          <a:noFill/>
          <a:ln>
            <a:solidFill>
              <a:srgbClr val="2DFB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rot="5400000">
            <a:off x="3591719" y="3793332"/>
            <a:ext cx="2306637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357688" y="2286000"/>
            <a:ext cx="860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вкл. УЗ</a:t>
            </a:r>
          </a:p>
        </p:txBody>
      </p:sp>
      <p:sp>
        <p:nvSpPr>
          <p:cNvPr id="108556" name="TextBox 17"/>
          <p:cNvSpPr txBox="1">
            <a:spLocks noChangeArrowheads="1"/>
          </p:cNvSpPr>
          <p:nvPr/>
        </p:nvSpPr>
        <p:spPr bwMode="auto">
          <a:xfrm>
            <a:off x="3357563" y="5680075"/>
            <a:ext cx="1933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G </a:t>
            </a:r>
            <a:r>
              <a:rPr lang="ru-RU" i="1">
                <a:latin typeface="Calibri" pitchFamily="34" charset="0"/>
              </a:rPr>
              <a:t>по чистой воде</a:t>
            </a:r>
          </a:p>
        </p:txBody>
      </p:sp>
      <p:sp>
        <p:nvSpPr>
          <p:cNvPr id="108557" name="TextBox 18"/>
          <p:cNvSpPr txBox="1">
            <a:spLocks noChangeArrowheads="1"/>
          </p:cNvSpPr>
          <p:nvPr/>
        </p:nvSpPr>
        <p:spPr bwMode="auto">
          <a:xfrm>
            <a:off x="3381375" y="6072188"/>
            <a:ext cx="3041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G</a:t>
            </a:r>
            <a:r>
              <a:rPr lang="ru-RU" i="1">
                <a:latin typeface="Calibri" pitchFamily="34" charset="0"/>
              </a:rPr>
              <a:t> по раствору гемоглобина,</a:t>
            </a:r>
            <a:br>
              <a:rPr lang="ru-RU" i="1">
                <a:latin typeface="Calibri" pitchFamily="34" charset="0"/>
              </a:rPr>
            </a:br>
            <a:r>
              <a:rPr lang="ru-RU" i="1">
                <a:latin typeface="Calibri" pitchFamily="34" charset="0"/>
              </a:rPr>
              <a:t> </a:t>
            </a:r>
            <a:r>
              <a:rPr lang="en-US" i="1">
                <a:latin typeface="Calibri" pitchFamily="34" charset="0"/>
              </a:rPr>
              <a:t>C=0</a:t>
            </a:r>
            <a:r>
              <a:rPr lang="ru-RU" i="1">
                <a:latin typeface="Calibri" pitchFamily="34" charset="0"/>
              </a:rPr>
              <a:t>,6 г/л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 0 L 0.2875 0 " pathEditMode="relative" ptsTypes="AA">
                                      <p:cBhvr>
                                        <p:cTn id="10" dur="2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2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indefinite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fill="hold" grpId="3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.2875 2.22222E-6 L 0.52535 0.00023 " pathEditMode="relative" rAng="0" ptsTypes="AA">
                                      <p:cBhvr>
                                        <p:cTn id="34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3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.00052 0.00069 L 0.23837 0.00162 " pathEditMode="relative" rAng="0" ptsTypes="AA">
                                      <p:cBhvr>
                                        <p:cTn id="3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grpId="3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.00052 0.00069 L 0.23837 0.00162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600"/>
                            </p:stCondLst>
                            <p:childTnLst>
                              <p:par>
                                <p:cTn id="40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4" grpId="2" animBg="1"/>
      <p:bldP spid="4" grpId="3" animBg="1"/>
      <p:bldP spid="4" grpId="4" animBg="1"/>
      <p:bldP spid="5" grpId="0" animBg="1"/>
      <p:bldP spid="5" grpId="2" animBg="1"/>
      <p:bldP spid="5" grpId="3" animBg="1"/>
      <p:bldP spid="5" grpId="4" animBg="1"/>
      <p:bldP spid="6" grpId="0" animBg="1"/>
      <p:bldP spid="6" grpId="2" animBg="1"/>
      <p:bldP spid="6" grpId="3" animBg="1"/>
      <p:bldP spid="6" grpId="4" animBg="1"/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Рисунок 22" descr="стержень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6500" y="1920875"/>
            <a:ext cx="42703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4" name="Рисунок 19" descr="3.14.1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3413" y="2830513"/>
            <a:ext cx="411321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Рисунок 20" descr="3.14.1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3888" y="3433763"/>
            <a:ext cx="41116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олилиния 8"/>
          <p:cNvSpPr/>
          <p:nvPr/>
        </p:nvSpPr>
        <p:spPr>
          <a:xfrm>
            <a:off x="3219450" y="2895600"/>
            <a:ext cx="2374900" cy="977900"/>
          </a:xfrm>
          <a:custGeom>
            <a:avLst/>
            <a:gdLst>
              <a:gd name="connsiteX0" fmla="*/ 31750 w 2374900"/>
              <a:gd name="connsiteY0" fmla="*/ 19050 h 977900"/>
              <a:gd name="connsiteX1" fmla="*/ 0 w 2374900"/>
              <a:gd name="connsiteY1" fmla="*/ 977900 h 977900"/>
              <a:gd name="connsiteX2" fmla="*/ 1689100 w 2374900"/>
              <a:gd name="connsiteY2" fmla="*/ 977900 h 977900"/>
              <a:gd name="connsiteX3" fmla="*/ 2374900 w 2374900"/>
              <a:gd name="connsiteY3" fmla="*/ 946150 h 977900"/>
              <a:gd name="connsiteX4" fmla="*/ 2298700 w 2374900"/>
              <a:gd name="connsiteY4" fmla="*/ 755650 h 977900"/>
              <a:gd name="connsiteX5" fmla="*/ 2209800 w 2374900"/>
              <a:gd name="connsiteY5" fmla="*/ 628650 h 977900"/>
              <a:gd name="connsiteX6" fmla="*/ 1892300 w 2374900"/>
              <a:gd name="connsiteY6" fmla="*/ 317500 h 977900"/>
              <a:gd name="connsiteX7" fmla="*/ 1841500 w 2374900"/>
              <a:gd name="connsiteY7" fmla="*/ 127000 h 977900"/>
              <a:gd name="connsiteX8" fmla="*/ 1835150 w 2374900"/>
              <a:gd name="connsiteY8" fmla="*/ 0 h 977900"/>
              <a:gd name="connsiteX9" fmla="*/ 31750 w 2374900"/>
              <a:gd name="connsiteY9" fmla="*/ 19050 h 977900"/>
              <a:gd name="connsiteX0" fmla="*/ 31750 w 2374900"/>
              <a:gd name="connsiteY0" fmla="*/ 19050 h 977900"/>
              <a:gd name="connsiteX1" fmla="*/ 0 w 2374900"/>
              <a:gd name="connsiteY1" fmla="*/ 977900 h 977900"/>
              <a:gd name="connsiteX2" fmla="*/ 1689100 w 2374900"/>
              <a:gd name="connsiteY2" fmla="*/ 977900 h 977900"/>
              <a:gd name="connsiteX3" fmla="*/ 2374900 w 2374900"/>
              <a:gd name="connsiteY3" fmla="*/ 946150 h 977900"/>
              <a:gd name="connsiteX4" fmla="*/ 2298700 w 2374900"/>
              <a:gd name="connsiteY4" fmla="*/ 755650 h 977900"/>
              <a:gd name="connsiteX5" fmla="*/ 2209800 w 2374900"/>
              <a:gd name="connsiteY5" fmla="*/ 628650 h 977900"/>
              <a:gd name="connsiteX6" fmla="*/ 1995492 w 2374900"/>
              <a:gd name="connsiteY6" fmla="*/ 461962 h 977900"/>
              <a:gd name="connsiteX7" fmla="*/ 1841500 w 2374900"/>
              <a:gd name="connsiteY7" fmla="*/ 127000 h 977900"/>
              <a:gd name="connsiteX8" fmla="*/ 1835150 w 2374900"/>
              <a:gd name="connsiteY8" fmla="*/ 0 h 977900"/>
              <a:gd name="connsiteX9" fmla="*/ 31750 w 2374900"/>
              <a:gd name="connsiteY9" fmla="*/ 19050 h 977900"/>
              <a:gd name="connsiteX0" fmla="*/ 31750 w 2374900"/>
              <a:gd name="connsiteY0" fmla="*/ 19050 h 977900"/>
              <a:gd name="connsiteX1" fmla="*/ 0 w 2374900"/>
              <a:gd name="connsiteY1" fmla="*/ 977900 h 977900"/>
              <a:gd name="connsiteX2" fmla="*/ 1689100 w 2374900"/>
              <a:gd name="connsiteY2" fmla="*/ 977900 h 977900"/>
              <a:gd name="connsiteX3" fmla="*/ 2374900 w 2374900"/>
              <a:gd name="connsiteY3" fmla="*/ 946150 h 977900"/>
              <a:gd name="connsiteX4" fmla="*/ 2298700 w 2374900"/>
              <a:gd name="connsiteY4" fmla="*/ 755650 h 977900"/>
              <a:gd name="connsiteX5" fmla="*/ 2209800 w 2374900"/>
              <a:gd name="connsiteY5" fmla="*/ 628650 h 977900"/>
              <a:gd name="connsiteX6" fmla="*/ 1995492 w 2374900"/>
              <a:gd name="connsiteY6" fmla="*/ 461962 h 977900"/>
              <a:gd name="connsiteX7" fmla="*/ 1841500 w 2374900"/>
              <a:gd name="connsiteY7" fmla="*/ 127000 h 977900"/>
              <a:gd name="connsiteX8" fmla="*/ 1835150 w 2374900"/>
              <a:gd name="connsiteY8" fmla="*/ 0 h 977900"/>
              <a:gd name="connsiteX9" fmla="*/ 31750 w 2374900"/>
              <a:gd name="connsiteY9" fmla="*/ 19050 h 977900"/>
              <a:gd name="connsiteX0" fmla="*/ 31750 w 2374900"/>
              <a:gd name="connsiteY0" fmla="*/ 19050 h 977900"/>
              <a:gd name="connsiteX1" fmla="*/ 0 w 2374900"/>
              <a:gd name="connsiteY1" fmla="*/ 977900 h 977900"/>
              <a:gd name="connsiteX2" fmla="*/ 1689100 w 2374900"/>
              <a:gd name="connsiteY2" fmla="*/ 977900 h 977900"/>
              <a:gd name="connsiteX3" fmla="*/ 2374900 w 2374900"/>
              <a:gd name="connsiteY3" fmla="*/ 946150 h 977900"/>
              <a:gd name="connsiteX4" fmla="*/ 2298700 w 2374900"/>
              <a:gd name="connsiteY4" fmla="*/ 755650 h 977900"/>
              <a:gd name="connsiteX5" fmla="*/ 2209800 w 2374900"/>
              <a:gd name="connsiteY5" fmla="*/ 628650 h 977900"/>
              <a:gd name="connsiteX6" fmla="*/ 1995492 w 2374900"/>
              <a:gd name="connsiteY6" fmla="*/ 461962 h 977900"/>
              <a:gd name="connsiteX7" fmla="*/ 1841500 w 2374900"/>
              <a:gd name="connsiteY7" fmla="*/ 127000 h 977900"/>
              <a:gd name="connsiteX8" fmla="*/ 1835150 w 2374900"/>
              <a:gd name="connsiteY8" fmla="*/ 0 h 977900"/>
              <a:gd name="connsiteX9" fmla="*/ 31750 w 2374900"/>
              <a:gd name="connsiteY9" fmla="*/ 19050 h 977900"/>
              <a:gd name="connsiteX0" fmla="*/ 31750 w 2374900"/>
              <a:gd name="connsiteY0" fmla="*/ 19050 h 977900"/>
              <a:gd name="connsiteX1" fmla="*/ 0 w 2374900"/>
              <a:gd name="connsiteY1" fmla="*/ 977900 h 977900"/>
              <a:gd name="connsiteX2" fmla="*/ 1689100 w 2374900"/>
              <a:gd name="connsiteY2" fmla="*/ 977900 h 977900"/>
              <a:gd name="connsiteX3" fmla="*/ 2374900 w 2374900"/>
              <a:gd name="connsiteY3" fmla="*/ 946150 h 977900"/>
              <a:gd name="connsiteX4" fmla="*/ 2298700 w 2374900"/>
              <a:gd name="connsiteY4" fmla="*/ 755650 h 977900"/>
              <a:gd name="connsiteX5" fmla="*/ 2209800 w 2374900"/>
              <a:gd name="connsiteY5" fmla="*/ 628650 h 977900"/>
              <a:gd name="connsiteX6" fmla="*/ 1995492 w 2374900"/>
              <a:gd name="connsiteY6" fmla="*/ 461962 h 977900"/>
              <a:gd name="connsiteX7" fmla="*/ 1781178 w 2374900"/>
              <a:gd name="connsiteY7" fmla="*/ 104772 h 977900"/>
              <a:gd name="connsiteX8" fmla="*/ 1835150 w 2374900"/>
              <a:gd name="connsiteY8" fmla="*/ 0 h 977900"/>
              <a:gd name="connsiteX9" fmla="*/ 31750 w 2374900"/>
              <a:gd name="connsiteY9" fmla="*/ 19050 h 977900"/>
              <a:gd name="connsiteX0" fmla="*/ 31750 w 2374900"/>
              <a:gd name="connsiteY0" fmla="*/ 19050 h 977900"/>
              <a:gd name="connsiteX1" fmla="*/ 0 w 2374900"/>
              <a:gd name="connsiteY1" fmla="*/ 977900 h 977900"/>
              <a:gd name="connsiteX2" fmla="*/ 1689100 w 2374900"/>
              <a:gd name="connsiteY2" fmla="*/ 977900 h 977900"/>
              <a:gd name="connsiteX3" fmla="*/ 2374900 w 2374900"/>
              <a:gd name="connsiteY3" fmla="*/ 946150 h 977900"/>
              <a:gd name="connsiteX4" fmla="*/ 2298700 w 2374900"/>
              <a:gd name="connsiteY4" fmla="*/ 755650 h 977900"/>
              <a:gd name="connsiteX5" fmla="*/ 2209800 w 2374900"/>
              <a:gd name="connsiteY5" fmla="*/ 628650 h 977900"/>
              <a:gd name="connsiteX6" fmla="*/ 1995492 w 2374900"/>
              <a:gd name="connsiteY6" fmla="*/ 461962 h 977900"/>
              <a:gd name="connsiteX7" fmla="*/ 1781178 w 2374900"/>
              <a:gd name="connsiteY7" fmla="*/ 104772 h 977900"/>
              <a:gd name="connsiteX8" fmla="*/ 1835150 w 2374900"/>
              <a:gd name="connsiteY8" fmla="*/ 0 h 977900"/>
              <a:gd name="connsiteX9" fmla="*/ 31750 w 2374900"/>
              <a:gd name="connsiteY9" fmla="*/ 19050 h 977900"/>
              <a:gd name="connsiteX0" fmla="*/ 31750 w 2374900"/>
              <a:gd name="connsiteY0" fmla="*/ 19050 h 977900"/>
              <a:gd name="connsiteX1" fmla="*/ 0 w 2374900"/>
              <a:gd name="connsiteY1" fmla="*/ 977900 h 977900"/>
              <a:gd name="connsiteX2" fmla="*/ 1689100 w 2374900"/>
              <a:gd name="connsiteY2" fmla="*/ 977900 h 977900"/>
              <a:gd name="connsiteX3" fmla="*/ 2374900 w 2374900"/>
              <a:gd name="connsiteY3" fmla="*/ 946150 h 977900"/>
              <a:gd name="connsiteX4" fmla="*/ 2298700 w 2374900"/>
              <a:gd name="connsiteY4" fmla="*/ 755650 h 977900"/>
              <a:gd name="connsiteX5" fmla="*/ 2209800 w 2374900"/>
              <a:gd name="connsiteY5" fmla="*/ 628650 h 977900"/>
              <a:gd name="connsiteX6" fmla="*/ 1995492 w 2374900"/>
              <a:gd name="connsiteY6" fmla="*/ 461962 h 977900"/>
              <a:gd name="connsiteX7" fmla="*/ 1825625 w 2374900"/>
              <a:gd name="connsiteY7" fmla="*/ 114300 h 977900"/>
              <a:gd name="connsiteX8" fmla="*/ 1835150 w 2374900"/>
              <a:gd name="connsiteY8" fmla="*/ 0 h 977900"/>
              <a:gd name="connsiteX9" fmla="*/ 31750 w 2374900"/>
              <a:gd name="connsiteY9" fmla="*/ 19050 h 977900"/>
              <a:gd name="connsiteX0" fmla="*/ 31750 w 2374900"/>
              <a:gd name="connsiteY0" fmla="*/ 19050 h 977900"/>
              <a:gd name="connsiteX1" fmla="*/ 0 w 2374900"/>
              <a:gd name="connsiteY1" fmla="*/ 977900 h 977900"/>
              <a:gd name="connsiteX2" fmla="*/ 1689100 w 2374900"/>
              <a:gd name="connsiteY2" fmla="*/ 977900 h 977900"/>
              <a:gd name="connsiteX3" fmla="*/ 2374900 w 2374900"/>
              <a:gd name="connsiteY3" fmla="*/ 946150 h 977900"/>
              <a:gd name="connsiteX4" fmla="*/ 2298700 w 2374900"/>
              <a:gd name="connsiteY4" fmla="*/ 755650 h 977900"/>
              <a:gd name="connsiteX5" fmla="*/ 2209800 w 2374900"/>
              <a:gd name="connsiteY5" fmla="*/ 628650 h 977900"/>
              <a:gd name="connsiteX6" fmla="*/ 1995492 w 2374900"/>
              <a:gd name="connsiteY6" fmla="*/ 461962 h 977900"/>
              <a:gd name="connsiteX7" fmla="*/ 1825625 w 2374900"/>
              <a:gd name="connsiteY7" fmla="*/ 114300 h 977900"/>
              <a:gd name="connsiteX8" fmla="*/ 1835150 w 2374900"/>
              <a:gd name="connsiteY8" fmla="*/ 0 h 977900"/>
              <a:gd name="connsiteX9" fmla="*/ 31750 w 2374900"/>
              <a:gd name="connsiteY9" fmla="*/ 19050 h 977900"/>
              <a:gd name="connsiteX0" fmla="*/ 31750 w 2374900"/>
              <a:gd name="connsiteY0" fmla="*/ 19050 h 977900"/>
              <a:gd name="connsiteX1" fmla="*/ 0 w 2374900"/>
              <a:gd name="connsiteY1" fmla="*/ 977900 h 977900"/>
              <a:gd name="connsiteX2" fmla="*/ 1689100 w 2374900"/>
              <a:gd name="connsiteY2" fmla="*/ 977900 h 977900"/>
              <a:gd name="connsiteX3" fmla="*/ 2374900 w 2374900"/>
              <a:gd name="connsiteY3" fmla="*/ 946150 h 977900"/>
              <a:gd name="connsiteX4" fmla="*/ 2298700 w 2374900"/>
              <a:gd name="connsiteY4" fmla="*/ 755650 h 977900"/>
              <a:gd name="connsiteX5" fmla="*/ 2209800 w 2374900"/>
              <a:gd name="connsiteY5" fmla="*/ 628650 h 977900"/>
              <a:gd name="connsiteX6" fmla="*/ 1995492 w 2374900"/>
              <a:gd name="connsiteY6" fmla="*/ 461962 h 977900"/>
              <a:gd name="connsiteX7" fmla="*/ 1841500 w 2374900"/>
              <a:gd name="connsiteY7" fmla="*/ 114300 h 977900"/>
              <a:gd name="connsiteX8" fmla="*/ 1835150 w 2374900"/>
              <a:gd name="connsiteY8" fmla="*/ 0 h 977900"/>
              <a:gd name="connsiteX9" fmla="*/ 31750 w 2374900"/>
              <a:gd name="connsiteY9" fmla="*/ 19050 h 977900"/>
              <a:gd name="connsiteX0" fmla="*/ 31750 w 2374900"/>
              <a:gd name="connsiteY0" fmla="*/ 19050 h 977900"/>
              <a:gd name="connsiteX1" fmla="*/ 0 w 2374900"/>
              <a:gd name="connsiteY1" fmla="*/ 977900 h 977900"/>
              <a:gd name="connsiteX2" fmla="*/ 1689100 w 2374900"/>
              <a:gd name="connsiteY2" fmla="*/ 977900 h 977900"/>
              <a:gd name="connsiteX3" fmla="*/ 2374900 w 2374900"/>
              <a:gd name="connsiteY3" fmla="*/ 946150 h 977900"/>
              <a:gd name="connsiteX4" fmla="*/ 2298700 w 2374900"/>
              <a:gd name="connsiteY4" fmla="*/ 755650 h 977900"/>
              <a:gd name="connsiteX5" fmla="*/ 2209800 w 2374900"/>
              <a:gd name="connsiteY5" fmla="*/ 628650 h 977900"/>
              <a:gd name="connsiteX6" fmla="*/ 1995492 w 2374900"/>
              <a:gd name="connsiteY6" fmla="*/ 461962 h 977900"/>
              <a:gd name="connsiteX7" fmla="*/ 1841500 w 2374900"/>
              <a:gd name="connsiteY7" fmla="*/ 114300 h 977900"/>
              <a:gd name="connsiteX8" fmla="*/ 1835150 w 2374900"/>
              <a:gd name="connsiteY8" fmla="*/ 0 h 977900"/>
              <a:gd name="connsiteX9" fmla="*/ 31750 w 2374900"/>
              <a:gd name="connsiteY9" fmla="*/ 19050 h 977900"/>
              <a:gd name="connsiteX0" fmla="*/ 31750 w 2374900"/>
              <a:gd name="connsiteY0" fmla="*/ 19050 h 977900"/>
              <a:gd name="connsiteX1" fmla="*/ 0 w 2374900"/>
              <a:gd name="connsiteY1" fmla="*/ 977900 h 977900"/>
              <a:gd name="connsiteX2" fmla="*/ 1689100 w 2374900"/>
              <a:gd name="connsiteY2" fmla="*/ 977900 h 977900"/>
              <a:gd name="connsiteX3" fmla="*/ 2374900 w 2374900"/>
              <a:gd name="connsiteY3" fmla="*/ 946150 h 977900"/>
              <a:gd name="connsiteX4" fmla="*/ 2298700 w 2374900"/>
              <a:gd name="connsiteY4" fmla="*/ 755650 h 977900"/>
              <a:gd name="connsiteX5" fmla="*/ 2209800 w 2374900"/>
              <a:gd name="connsiteY5" fmla="*/ 628650 h 977900"/>
              <a:gd name="connsiteX6" fmla="*/ 1995492 w 2374900"/>
              <a:gd name="connsiteY6" fmla="*/ 461962 h 977900"/>
              <a:gd name="connsiteX7" fmla="*/ 1841500 w 2374900"/>
              <a:gd name="connsiteY7" fmla="*/ 114300 h 977900"/>
              <a:gd name="connsiteX8" fmla="*/ 1835150 w 2374900"/>
              <a:gd name="connsiteY8" fmla="*/ 0 h 977900"/>
              <a:gd name="connsiteX9" fmla="*/ 31750 w 2374900"/>
              <a:gd name="connsiteY9" fmla="*/ 19050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74900" h="977900">
                <a:moveTo>
                  <a:pt x="31750" y="19050"/>
                </a:moveTo>
                <a:lnTo>
                  <a:pt x="0" y="977900"/>
                </a:lnTo>
                <a:lnTo>
                  <a:pt x="1689100" y="977900"/>
                </a:lnTo>
                <a:lnTo>
                  <a:pt x="2374900" y="946150"/>
                </a:lnTo>
                <a:lnTo>
                  <a:pt x="2298700" y="755650"/>
                </a:lnTo>
                <a:lnTo>
                  <a:pt x="2209800" y="628650"/>
                </a:lnTo>
                <a:lnTo>
                  <a:pt x="1995492" y="461962"/>
                </a:lnTo>
                <a:cubicBezTo>
                  <a:pt x="1818741" y="274111"/>
                  <a:pt x="1859486" y="176746"/>
                  <a:pt x="1841500" y="114300"/>
                </a:cubicBezTo>
                <a:cubicBezTo>
                  <a:pt x="1826683" y="76200"/>
                  <a:pt x="1837267" y="38100"/>
                  <a:pt x="1835150" y="0"/>
                </a:cubicBezTo>
                <a:lnTo>
                  <a:pt x="31750" y="1905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5000625" y="1838325"/>
            <a:ext cx="479425" cy="120650"/>
          </a:xfrm>
          <a:custGeom>
            <a:avLst/>
            <a:gdLst>
              <a:gd name="connsiteX0" fmla="*/ 3175 w 454025"/>
              <a:gd name="connsiteY0" fmla="*/ 98425 h 120650"/>
              <a:gd name="connsiteX1" fmla="*/ 130175 w 454025"/>
              <a:gd name="connsiteY1" fmla="*/ 63500 h 120650"/>
              <a:gd name="connsiteX2" fmla="*/ 307975 w 454025"/>
              <a:gd name="connsiteY2" fmla="*/ 120650 h 120650"/>
              <a:gd name="connsiteX3" fmla="*/ 454025 w 454025"/>
              <a:gd name="connsiteY3" fmla="*/ 66675 h 120650"/>
              <a:gd name="connsiteX4" fmla="*/ 431800 w 454025"/>
              <a:gd name="connsiteY4" fmla="*/ 0 h 120650"/>
              <a:gd name="connsiteX5" fmla="*/ 0 w 454025"/>
              <a:gd name="connsiteY5" fmla="*/ 25400 h 120650"/>
              <a:gd name="connsiteX6" fmla="*/ 3175 w 454025"/>
              <a:gd name="connsiteY6" fmla="*/ 98425 h 120650"/>
              <a:gd name="connsiteX0" fmla="*/ 3175 w 454025"/>
              <a:gd name="connsiteY0" fmla="*/ 98425 h 120650"/>
              <a:gd name="connsiteX1" fmla="*/ 117477 w 454025"/>
              <a:gd name="connsiteY1" fmla="*/ 19050 h 120650"/>
              <a:gd name="connsiteX2" fmla="*/ 307975 w 454025"/>
              <a:gd name="connsiteY2" fmla="*/ 120650 h 120650"/>
              <a:gd name="connsiteX3" fmla="*/ 454025 w 454025"/>
              <a:gd name="connsiteY3" fmla="*/ 66675 h 120650"/>
              <a:gd name="connsiteX4" fmla="*/ 431800 w 454025"/>
              <a:gd name="connsiteY4" fmla="*/ 0 h 120650"/>
              <a:gd name="connsiteX5" fmla="*/ 0 w 454025"/>
              <a:gd name="connsiteY5" fmla="*/ 25400 h 120650"/>
              <a:gd name="connsiteX6" fmla="*/ 3175 w 454025"/>
              <a:gd name="connsiteY6" fmla="*/ 98425 h 120650"/>
              <a:gd name="connsiteX0" fmla="*/ 0 w 479424"/>
              <a:gd name="connsiteY0" fmla="*/ 90488 h 120650"/>
              <a:gd name="connsiteX1" fmla="*/ 142876 w 479424"/>
              <a:gd name="connsiteY1" fmla="*/ 19050 h 120650"/>
              <a:gd name="connsiteX2" fmla="*/ 333374 w 479424"/>
              <a:gd name="connsiteY2" fmla="*/ 120650 h 120650"/>
              <a:gd name="connsiteX3" fmla="*/ 479424 w 479424"/>
              <a:gd name="connsiteY3" fmla="*/ 66675 h 120650"/>
              <a:gd name="connsiteX4" fmla="*/ 457199 w 479424"/>
              <a:gd name="connsiteY4" fmla="*/ 0 h 120650"/>
              <a:gd name="connsiteX5" fmla="*/ 25399 w 479424"/>
              <a:gd name="connsiteY5" fmla="*/ 25400 h 120650"/>
              <a:gd name="connsiteX6" fmla="*/ 0 w 479424"/>
              <a:gd name="connsiteY6" fmla="*/ 90488 h 120650"/>
              <a:gd name="connsiteX0" fmla="*/ 0 w 479424"/>
              <a:gd name="connsiteY0" fmla="*/ 90488 h 120650"/>
              <a:gd name="connsiteX1" fmla="*/ 136522 w 479424"/>
              <a:gd name="connsiteY1" fmla="*/ 60336 h 120650"/>
              <a:gd name="connsiteX2" fmla="*/ 333374 w 479424"/>
              <a:gd name="connsiteY2" fmla="*/ 120650 h 120650"/>
              <a:gd name="connsiteX3" fmla="*/ 479424 w 479424"/>
              <a:gd name="connsiteY3" fmla="*/ 66675 h 120650"/>
              <a:gd name="connsiteX4" fmla="*/ 457199 w 479424"/>
              <a:gd name="connsiteY4" fmla="*/ 0 h 120650"/>
              <a:gd name="connsiteX5" fmla="*/ 25399 w 479424"/>
              <a:gd name="connsiteY5" fmla="*/ 25400 h 120650"/>
              <a:gd name="connsiteX6" fmla="*/ 0 w 479424"/>
              <a:gd name="connsiteY6" fmla="*/ 90488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9424" h="120650">
                <a:moveTo>
                  <a:pt x="0" y="90488"/>
                </a:moveTo>
                <a:lnTo>
                  <a:pt x="136522" y="60336"/>
                </a:lnTo>
                <a:lnTo>
                  <a:pt x="333374" y="120650"/>
                </a:lnTo>
                <a:lnTo>
                  <a:pt x="479424" y="66675"/>
                </a:lnTo>
                <a:lnTo>
                  <a:pt x="457199" y="0"/>
                </a:lnTo>
                <a:lnTo>
                  <a:pt x="25399" y="25400"/>
                </a:lnTo>
                <a:lnTo>
                  <a:pt x="0" y="9048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4953000" y="2857500"/>
            <a:ext cx="542925" cy="1641475"/>
          </a:xfrm>
          <a:custGeom>
            <a:avLst/>
            <a:gdLst>
              <a:gd name="connsiteX0" fmla="*/ 542925 w 542925"/>
              <a:gd name="connsiteY0" fmla="*/ 1308100 h 1308100"/>
              <a:gd name="connsiteX1" fmla="*/ 0 w 542925"/>
              <a:gd name="connsiteY1" fmla="*/ 1289050 h 1308100"/>
              <a:gd name="connsiteX2" fmla="*/ 31750 w 542925"/>
              <a:gd name="connsiteY2" fmla="*/ 590550 h 1308100"/>
              <a:gd name="connsiteX3" fmla="*/ 41275 w 542925"/>
              <a:gd name="connsiteY3" fmla="*/ 0 h 1308100"/>
              <a:gd name="connsiteX4" fmla="*/ 158750 w 542925"/>
              <a:gd name="connsiteY4" fmla="*/ 3175 h 1308100"/>
              <a:gd name="connsiteX5" fmla="*/ 327025 w 542925"/>
              <a:gd name="connsiteY5" fmla="*/ 184150 h 1308100"/>
              <a:gd name="connsiteX6" fmla="*/ 495300 w 542925"/>
              <a:gd name="connsiteY6" fmla="*/ 361950 h 1308100"/>
              <a:gd name="connsiteX7" fmla="*/ 520700 w 542925"/>
              <a:gd name="connsiteY7" fmla="*/ 762000 h 1308100"/>
              <a:gd name="connsiteX8" fmla="*/ 542925 w 542925"/>
              <a:gd name="connsiteY8" fmla="*/ 1308100 h 1308100"/>
              <a:gd name="connsiteX0" fmla="*/ 542925 w 542925"/>
              <a:gd name="connsiteY0" fmla="*/ 1570030 h 1570030"/>
              <a:gd name="connsiteX1" fmla="*/ 0 w 542925"/>
              <a:gd name="connsiteY1" fmla="*/ 1550980 h 1570030"/>
              <a:gd name="connsiteX2" fmla="*/ 31750 w 542925"/>
              <a:gd name="connsiteY2" fmla="*/ 852480 h 1570030"/>
              <a:gd name="connsiteX3" fmla="*/ 47626 w 542925"/>
              <a:gd name="connsiteY3" fmla="*/ 0 h 1570030"/>
              <a:gd name="connsiteX4" fmla="*/ 158750 w 542925"/>
              <a:gd name="connsiteY4" fmla="*/ 265105 h 1570030"/>
              <a:gd name="connsiteX5" fmla="*/ 327025 w 542925"/>
              <a:gd name="connsiteY5" fmla="*/ 446080 h 1570030"/>
              <a:gd name="connsiteX6" fmla="*/ 495300 w 542925"/>
              <a:gd name="connsiteY6" fmla="*/ 623880 h 1570030"/>
              <a:gd name="connsiteX7" fmla="*/ 520700 w 542925"/>
              <a:gd name="connsiteY7" fmla="*/ 1023930 h 1570030"/>
              <a:gd name="connsiteX8" fmla="*/ 542925 w 542925"/>
              <a:gd name="connsiteY8" fmla="*/ 1570030 h 1570030"/>
              <a:gd name="connsiteX0" fmla="*/ 542925 w 542925"/>
              <a:gd name="connsiteY0" fmla="*/ 1641468 h 1641468"/>
              <a:gd name="connsiteX1" fmla="*/ 0 w 542925"/>
              <a:gd name="connsiteY1" fmla="*/ 1622418 h 1641468"/>
              <a:gd name="connsiteX2" fmla="*/ 31750 w 542925"/>
              <a:gd name="connsiteY2" fmla="*/ 923918 h 1641468"/>
              <a:gd name="connsiteX3" fmla="*/ 47626 w 542925"/>
              <a:gd name="connsiteY3" fmla="*/ 0 h 1641468"/>
              <a:gd name="connsiteX4" fmla="*/ 158750 w 542925"/>
              <a:gd name="connsiteY4" fmla="*/ 336543 h 1641468"/>
              <a:gd name="connsiteX5" fmla="*/ 327025 w 542925"/>
              <a:gd name="connsiteY5" fmla="*/ 517518 h 1641468"/>
              <a:gd name="connsiteX6" fmla="*/ 495300 w 542925"/>
              <a:gd name="connsiteY6" fmla="*/ 695318 h 1641468"/>
              <a:gd name="connsiteX7" fmla="*/ 520700 w 542925"/>
              <a:gd name="connsiteY7" fmla="*/ 1095368 h 1641468"/>
              <a:gd name="connsiteX8" fmla="*/ 542925 w 542925"/>
              <a:gd name="connsiteY8" fmla="*/ 1641468 h 1641468"/>
              <a:gd name="connsiteX0" fmla="*/ 542925 w 542925"/>
              <a:gd name="connsiteY0" fmla="*/ 1641468 h 1641468"/>
              <a:gd name="connsiteX1" fmla="*/ 0 w 542925"/>
              <a:gd name="connsiteY1" fmla="*/ 1622418 h 1641468"/>
              <a:gd name="connsiteX2" fmla="*/ 31750 w 542925"/>
              <a:gd name="connsiteY2" fmla="*/ 923918 h 1641468"/>
              <a:gd name="connsiteX3" fmla="*/ 47626 w 542925"/>
              <a:gd name="connsiteY3" fmla="*/ 0 h 1641468"/>
              <a:gd name="connsiteX4" fmla="*/ 119064 w 542925"/>
              <a:gd name="connsiteY4" fmla="*/ 357190 h 1641468"/>
              <a:gd name="connsiteX5" fmla="*/ 327025 w 542925"/>
              <a:gd name="connsiteY5" fmla="*/ 517518 h 1641468"/>
              <a:gd name="connsiteX6" fmla="*/ 495300 w 542925"/>
              <a:gd name="connsiteY6" fmla="*/ 695318 h 1641468"/>
              <a:gd name="connsiteX7" fmla="*/ 520700 w 542925"/>
              <a:gd name="connsiteY7" fmla="*/ 1095368 h 1641468"/>
              <a:gd name="connsiteX8" fmla="*/ 542925 w 542925"/>
              <a:gd name="connsiteY8" fmla="*/ 1641468 h 1641468"/>
              <a:gd name="connsiteX0" fmla="*/ 542925 w 542925"/>
              <a:gd name="connsiteY0" fmla="*/ 1641468 h 1641468"/>
              <a:gd name="connsiteX1" fmla="*/ 0 w 542925"/>
              <a:gd name="connsiteY1" fmla="*/ 1622418 h 1641468"/>
              <a:gd name="connsiteX2" fmla="*/ 31750 w 542925"/>
              <a:gd name="connsiteY2" fmla="*/ 923918 h 1641468"/>
              <a:gd name="connsiteX3" fmla="*/ 47626 w 542925"/>
              <a:gd name="connsiteY3" fmla="*/ 0 h 1641468"/>
              <a:gd name="connsiteX4" fmla="*/ 119064 w 542925"/>
              <a:gd name="connsiteY4" fmla="*/ 357190 h 1641468"/>
              <a:gd name="connsiteX5" fmla="*/ 327025 w 542925"/>
              <a:gd name="connsiteY5" fmla="*/ 517518 h 1641468"/>
              <a:gd name="connsiteX6" fmla="*/ 495300 w 542925"/>
              <a:gd name="connsiteY6" fmla="*/ 695318 h 1641468"/>
              <a:gd name="connsiteX7" fmla="*/ 520700 w 542925"/>
              <a:gd name="connsiteY7" fmla="*/ 1095368 h 1641468"/>
              <a:gd name="connsiteX8" fmla="*/ 542925 w 542925"/>
              <a:gd name="connsiteY8" fmla="*/ 1641468 h 1641468"/>
              <a:gd name="connsiteX0" fmla="*/ 542925 w 542925"/>
              <a:gd name="connsiteY0" fmla="*/ 1641468 h 1641468"/>
              <a:gd name="connsiteX1" fmla="*/ 0 w 542925"/>
              <a:gd name="connsiteY1" fmla="*/ 1622418 h 1641468"/>
              <a:gd name="connsiteX2" fmla="*/ 31750 w 542925"/>
              <a:gd name="connsiteY2" fmla="*/ 923918 h 1641468"/>
              <a:gd name="connsiteX3" fmla="*/ 47626 w 542925"/>
              <a:gd name="connsiteY3" fmla="*/ 0 h 1641468"/>
              <a:gd name="connsiteX4" fmla="*/ 119064 w 542925"/>
              <a:gd name="connsiteY4" fmla="*/ 357190 h 1641468"/>
              <a:gd name="connsiteX5" fmla="*/ 327025 w 542925"/>
              <a:gd name="connsiteY5" fmla="*/ 542918 h 1641468"/>
              <a:gd name="connsiteX6" fmla="*/ 495300 w 542925"/>
              <a:gd name="connsiteY6" fmla="*/ 695318 h 1641468"/>
              <a:gd name="connsiteX7" fmla="*/ 520700 w 542925"/>
              <a:gd name="connsiteY7" fmla="*/ 1095368 h 1641468"/>
              <a:gd name="connsiteX8" fmla="*/ 542925 w 542925"/>
              <a:gd name="connsiteY8" fmla="*/ 1641468 h 1641468"/>
              <a:gd name="connsiteX0" fmla="*/ 542925 w 542925"/>
              <a:gd name="connsiteY0" fmla="*/ 1641468 h 1641468"/>
              <a:gd name="connsiteX1" fmla="*/ 0 w 542925"/>
              <a:gd name="connsiteY1" fmla="*/ 1622418 h 1641468"/>
              <a:gd name="connsiteX2" fmla="*/ 31750 w 542925"/>
              <a:gd name="connsiteY2" fmla="*/ 923918 h 1641468"/>
              <a:gd name="connsiteX3" fmla="*/ 47626 w 542925"/>
              <a:gd name="connsiteY3" fmla="*/ 0 h 1641468"/>
              <a:gd name="connsiteX4" fmla="*/ 125414 w 542925"/>
              <a:gd name="connsiteY4" fmla="*/ 331790 h 1641468"/>
              <a:gd name="connsiteX5" fmla="*/ 327025 w 542925"/>
              <a:gd name="connsiteY5" fmla="*/ 542918 h 1641468"/>
              <a:gd name="connsiteX6" fmla="*/ 495300 w 542925"/>
              <a:gd name="connsiteY6" fmla="*/ 695318 h 1641468"/>
              <a:gd name="connsiteX7" fmla="*/ 520700 w 542925"/>
              <a:gd name="connsiteY7" fmla="*/ 1095368 h 1641468"/>
              <a:gd name="connsiteX8" fmla="*/ 542925 w 542925"/>
              <a:gd name="connsiteY8" fmla="*/ 1641468 h 164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925" h="1641468">
                <a:moveTo>
                  <a:pt x="542925" y="1641468"/>
                </a:moveTo>
                <a:lnTo>
                  <a:pt x="0" y="1622418"/>
                </a:lnTo>
                <a:lnTo>
                  <a:pt x="31750" y="923918"/>
                </a:lnTo>
                <a:lnTo>
                  <a:pt x="47626" y="0"/>
                </a:lnTo>
                <a:lnTo>
                  <a:pt x="125414" y="331790"/>
                </a:lnTo>
                <a:cubicBezTo>
                  <a:pt x="207434" y="410633"/>
                  <a:pt x="257705" y="489475"/>
                  <a:pt x="327025" y="542918"/>
                </a:cubicBezTo>
                <a:lnTo>
                  <a:pt x="495300" y="695318"/>
                </a:lnTo>
                <a:lnTo>
                  <a:pt x="520700" y="1095368"/>
                </a:lnTo>
                <a:lnTo>
                  <a:pt x="542925" y="164146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0599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alibri" pitchFamily="34" charset="0"/>
              </a:rPr>
              <a:t>Принципиальная схема разделительного аппарата с вращающимися мембранными дисковыми элементами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000625" y="2286000"/>
            <a:ext cx="500063" cy="298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Дуга 18"/>
          <p:cNvSpPr/>
          <p:nvPr/>
        </p:nvSpPr>
        <p:spPr>
          <a:xfrm rot="7863373">
            <a:off x="4657725" y="1060450"/>
            <a:ext cx="1100138" cy="1100138"/>
          </a:xfrm>
          <a:prstGeom prst="arc">
            <a:avLst/>
          </a:prstGeom>
          <a:ln w="1905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0602" name="Рисунок 4" descr="3.14 ВСЕ копия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25" y="1500188"/>
            <a:ext cx="7419975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Дуга 25"/>
          <p:cNvSpPr/>
          <p:nvPr/>
        </p:nvSpPr>
        <p:spPr>
          <a:xfrm rot="19015998" flipV="1">
            <a:off x="4737100" y="3913188"/>
            <a:ext cx="481013" cy="371475"/>
          </a:xfrm>
          <a:prstGeom prst="arc">
            <a:avLst>
              <a:gd name="adj1" fmla="val 12315242"/>
              <a:gd name="adj2" fmla="val 20541144"/>
            </a:avLst>
          </a:prstGeom>
          <a:ln w="19050">
            <a:solidFill>
              <a:srgbClr val="63A0E3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Дуга 26"/>
          <p:cNvSpPr/>
          <p:nvPr/>
        </p:nvSpPr>
        <p:spPr>
          <a:xfrm rot="18643832">
            <a:off x="3335338" y="4376737"/>
            <a:ext cx="469900" cy="301625"/>
          </a:xfrm>
          <a:prstGeom prst="arc">
            <a:avLst>
              <a:gd name="adj1" fmla="val 15153513"/>
              <a:gd name="adj2" fmla="val 20864424"/>
            </a:avLst>
          </a:prstGeom>
          <a:ln w="19050">
            <a:solidFill>
              <a:srgbClr val="63A0E3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Дуга 27"/>
          <p:cNvSpPr/>
          <p:nvPr/>
        </p:nvSpPr>
        <p:spPr>
          <a:xfrm rot="18643832">
            <a:off x="3724276" y="4376737"/>
            <a:ext cx="469900" cy="301625"/>
          </a:xfrm>
          <a:prstGeom prst="arc">
            <a:avLst>
              <a:gd name="adj1" fmla="val 15153513"/>
              <a:gd name="adj2" fmla="val 20864424"/>
            </a:avLst>
          </a:prstGeom>
          <a:ln w="19050">
            <a:solidFill>
              <a:srgbClr val="63A0E3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Дуга 28"/>
          <p:cNvSpPr/>
          <p:nvPr/>
        </p:nvSpPr>
        <p:spPr>
          <a:xfrm rot="18643832">
            <a:off x="4113213" y="4376737"/>
            <a:ext cx="469900" cy="301625"/>
          </a:xfrm>
          <a:prstGeom prst="arc">
            <a:avLst>
              <a:gd name="adj1" fmla="val 15153513"/>
              <a:gd name="adj2" fmla="val 20864424"/>
            </a:avLst>
          </a:prstGeom>
          <a:ln w="19050">
            <a:solidFill>
              <a:srgbClr val="63A0E3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Дуга 29"/>
          <p:cNvSpPr/>
          <p:nvPr/>
        </p:nvSpPr>
        <p:spPr>
          <a:xfrm rot="2956168" flipV="1">
            <a:off x="3527426" y="3881437"/>
            <a:ext cx="469900" cy="301625"/>
          </a:xfrm>
          <a:prstGeom prst="arc">
            <a:avLst>
              <a:gd name="adj1" fmla="val 15153513"/>
              <a:gd name="adj2" fmla="val 20864424"/>
            </a:avLst>
          </a:prstGeom>
          <a:ln w="19050">
            <a:solidFill>
              <a:srgbClr val="63A0E3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Дуга 30"/>
          <p:cNvSpPr/>
          <p:nvPr/>
        </p:nvSpPr>
        <p:spPr>
          <a:xfrm rot="2956168" flipV="1">
            <a:off x="3948113" y="3881437"/>
            <a:ext cx="469900" cy="301625"/>
          </a:xfrm>
          <a:prstGeom prst="arc">
            <a:avLst>
              <a:gd name="adj1" fmla="val 15153513"/>
              <a:gd name="adj2" fmla="val 20864424"/>
            </a:avLst>
          </a:prstGeom>
          <a:ln w="19050">
            <a:solidFill>
              <a:srgbClr val="63A0E3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Дуга 31"/>
          <p:cNvSpPr/>
          <p:nvPr/>
        </p:nvSpPr>
        <p:spPr>
          <a:xfrm rot="2956168" flipV="1">
            <a:off x="4368801" y="3881437"/>
            <a:ext cx="469900" cy="301625"/>
          </a:xfrm>
          <a:prstGeom prst="arc">
            <a:avLst>
              <a:gd name="adj1" fmla="val 15153513"/>
              <a:gd name="adj2" fmla="val 20864424"/>
            </a:avLst>
          </a:prstGeom>
          <a:ln w="19050">
            <a:solidFill>
              <a:srgbClr val="63A0E3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898593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Рисунок 4" descr="стержень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0713" y="2111375"/>
            <a:ext cx="427037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олилиния 8"/>
          <p:cNvSpPr/>
          <p:nvPr/>
        </p:nvSpPr>
        <p:spPr>
          <a:xfrm>
            <a:off x="4521200" y="2054225"/>
            <a:ext cx="377825" cy="101600"/>
          </a:xfrm>
          <a:custGeom>
            <a:avLst/>
            <a:gdLst>
              <a:gd name="connsiteX0" fmla="*/ 0 w 377825"/>
              <a:gd name="connsiteY0" fmla="*/ 19050 h 101600"/>
              <a:gd name="connsiteX1" fmla="*/ 0 w 377825"/>
              <a:gd name="connsiteY1" fmla="*/ 19050 h 101600"/>
              <a:gd name="connsiteX2" fmla="*/ 171450 w 377825"/>
              <a:gd name="connsiteY2" fmla="*/ 101600 h 101600"/>
              <a:gd name="connsiteX3" fmla="*/ 307975 w 377825"/>
              <a:gd name="connsiteY3" fmla="*/ 92075 h 101600"/>
              <a:gd name="connsiteX4" fmla="*/ 371475 w 377825"/>
              <a:gd name="connsiteY4" fmla="*/ 60325 h 101600"/>
              <a:gd name="connsiteX5" fmla="*/ 377825 w 377825"/>
              <a:gd name="connsiteY5" fmla="*/ 0 h 101600"/>
              <a:gd name="connsiteX6" fmla="*/ 0 w 377825"/>
              <a:gd name="connsiteY6" fmla="*/ 1905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825" h="101600">
                <a:moveTo>
                  <a:pt x="0" y="19050"/>
                </a:moveTo>
                <a:lnTo>
                  <a:pt x="0" y="19050"/>
                </a:lnTo>
                <a:lnTo>
                  <a:pt x="171450" y="101600"/>
                </a:lnTo>
                <a:lnTo>
                  <a:pt x="307975" y="92075"/>
                </a:lnTo>
                <a:lnTo>
                  <a:pt x="371475" y="60325"/>
                </a:lnTo>
                <a:lnTo>
                  <a:pt x="377825" y="0"/>
                </a:lnTo>
                <a:lnTo>
                  <a:pt x="0" y="1905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2643" name="TextBox 1"/>
          <p:cNvSpPr txBox="1">
            <a:spLocks noChangeArrowheads="1"/>
          </p:cNvSpPr>
          <p:nvPr/>
        </p:nvSpPr>
        <p:spPr bwMode="auto">
          <a:xfrm>
            <a:off x="1339850" y="403225"/>
            <a:ext cx="68691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Принципиальная схем разделительного аппарата</a:t>
            </a:r>
          </a:p>
          <a:p>
            <a:pPr algn="ctr"/>
            <a:r>
              <a:rPr lang="ru-RU" sz="2400" b="1">
                <a:latin typeface="Calibri" pitchFamily="34" charset="0"/>
              </a:rPr>
              <a:t> с вращающимися дисковыми турбулизаторами</a:t>
            </a:r>
          </a:p>
        </p:txBody>
      </p:sp>
      <p:pic>
        <p:nvPicPr>
          <p:cNvPr id="112644" name="Рисунок 3" descr="3.15 копия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700" y="1773238"/>
            <a:ext cx="8089900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олилиния 5"/>
          <p:cNvSpPr/>
          <p:nvPr/>
        </p:nvSpPr>
        <p:spPr>
          <a:xfrm>
            <a:off x="7929563" y="857250"/>
            <a:ext cx="479425" cy="120650"/>
          </a:xfrm>
          <a:custGeom>
            <a:avLst/>
            <a:gdLst>
              <a:gd name="connsiteX0" fmla="*/ 3175 w 454025"/>
              <a:gd name="connsiteY0" fmla="*/ 98425 h 120650"/>
              <a:gd name="connsiteX1" fmla="*/ 130175 w 454025"/>
              <a:gd name="connsiteY1" fmla="*/ 63500 h 120650"/>
              <a:gd name="connsiteX2" fmla="*/ 307975 w 454025"/>
              <a:gd name="connsiteY2" fmla="*/ 120650 h 120650"/>
              <a:gd name="connsiteX3" fmla="*/ 454025 w 454025"/>
              <a:gd name="connsiteY3" fmla="*/ 66675 h 120650"/>
              <a:gd name="connsiteX4" fmla="*/ 431800 w 454025"/>
              <a:gd name="connsiteY4" fmla="*/ 0 h 120650"/>
              <a:gd name="connsiteX5" fmla="*/ 0 w 454025"/>
              <a:gd name="connsiteY5" fmla="*/ 25400 h 120650"/>
              <a:gd name="connsiteX6" fmla="*/ 3175 w 454025"/>
              <a:gd name="connsiteY6" fmla="*/ 98425 h 120650"/>
              <a:gd name="connsiteX0" fmla="*/ 3175 w 454025"/>
              <a:gd name="connsiteY0" fmla="*/ 98425 h 120650"/>
              <a:gd name="connsiteX1" fmla="*/ 117477 w 454025"/>
              <a:gd name="connsiteY1" fmla="*/ 19050 h 120650"/>
              <a:gd name="connsiteX2" fmla="*/ 307975 w 454025"/>
              <a:gd name="connsiteY2" fmla="*/ 120650 h 120650"/>
              <a:gd name="connsiteX3" fmla="*/ 454025 w 454025"/>
              <a:gd name="connsiteY3" fmla="*/ 66675 h 120650"/>
              <a:gd name="connsiteX4" fmla="*/ 431800 w 454025"/>
              <a:gd name="connsiteY4" fmla="*/ 0 h 120650"/>
              <a:gd name="connsiteX5" fmla="*/ 0 w 454025"/>
              <a:gd name="connsiteY5" fmla="*/ 25400 h 120650"/>
              <a:gd name="connsiteX6" fmla="*/ 3175 w 454025"/>
              <a:gd name="connsiteY6" fmla="*/ 98425 h 120650"/>
              <a:gd name="connsiteX0" fmla="*/ 0 w 479424"/>
              <a:gd name="connsiteY0" fmla="*/ 90488 h 120650"/>
              <a:gd name="connsiteX1" fmla="*/ 142876 w 479424"/>
              <a:gd name="connsiteY1" fmla="*/ 19050 h 120650"/>
              <a:gd name="connsiteX2" fmla="*/ 333374 w 479424"/>
              <a:gd name="connsiteY2" fmla="*/ 120650 h 120650"/>
              <a:gd name="connsiteX3" fmla="*/ 479424 w 479424"/>
              <a:gd name="connsiteY3" fmla="*/ 66675 h 120650"/>
              <a:gd name="connsiteX4" fmla="*/ 457199 w 479424"/>
              <a:gd name="connsiteY4" fmla="*/ 0 h 120650"/>
              <a:gd name="connsiteX5" fmla="*/ 25399 w 479424"/>
              <a:gd name="connsiteY5" fmla="*/ 25400 h 120650"/>
              <a:gd name="connsiteX6" fmla="*/ 0 w 479424"/>
              <a:gd name="connsiteY6" fmla="*/ 90488 h 120650"/>
              <a:gd name="connsiteX0" fmla="*/ 0 w 479424"/>
              <a:gd name="connsiteY0" fmla="*/ 90488 h 120650"/>
              <a:gd name="connsiteX1" fmla="*/ 136522 w 479424"/>
              <a:gd name="connsiteY1" fmla="*/ 60336 h 120650"/>
              <a:gd name="connsiteX2" fmla="*/ 333374 w 479424"/>
              <a:gd name="connsiteY2" fmla="*/ 120650 h 120650"/>
              <a:gd name="connsiteX3" fmla="*/ 479424 w 479424"/>
              <a:gd name="connsiteY3" fmla="*/ 66675 h 120650"/>
              <a:gd name="connsiteX4" fmla="*/ 457199 w 479424"/>
              <a:gd name="connsiteY4" fmla="*/ 0 h 120650"/>
              <a:gd name="connsiteX5" fmla="*/ 25399 w 479424"/>
              <a:gd name="connsiteY5" fmla="*/ 25400 h 120650"/>
              <a:gd name="connsiteX6" fmla="*/ 0 w 479424"/>
              <a:gd name="connsiteY6" fmla="*/ 90488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9424" h="120650">
                <a:moveTo>
                  <a:pt x="0" y="90488"/>
                </a:moveTo>
                <a:lnTo>
                  <a:pt x="136522" y="60336"/>
                </a:lnTo>
                <a:lnTo>
                  <a:pt x="333374" y="120650"/>
                </a:lnTo>
                <a:lnTo>
                  <a:pt x="479424" y="66675"/>
                </a:lnTo>
                <a:lnTo>
                  <a:pt x="457199" y="0"/>
                </a:lnTo>
                <a:lnTo>
                  <a:pt x="25399" y="25400"/>
                </a:lnTo>
                <a:lnTo>
                  <a:pt x="0" y="9048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Дуга 10"/>
          <p:cNvSpPr/>
          <p:nvPr/>
        </p:nvSpPr>
        <p:spPr>
          <a:xfrm rot="18643832">
            <a:off x="5140326" y="3895725"/>
            <a:ext cx="469900" cy="301625"/>
          </a:xfrm>
          <a:prstGeom prst="arc">
            <a:avLst>
              <a:gd name="adj1" fmla="val 15153513"/>
              <a:gd name="adj2" fmla="val 20864424"/>
            </a:avLst>
          </a:prstGeom>
          <a:ln w="19050">
            <a:solidFill>
              <a:srgbClr val="63A0E3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Дуга 11"/>
          <p:cNvSpPr/>
          <p:nvPr/>
        </p:nvSpPr>
        <p:spPr>
          <a:xfrm rot="18643832">
            <a:off x="5530057" y="3894931"/>
            <a:ext cx="469900" cy="303213"/>
          </a:xfrm>
          <a:prstGeom prst="arc">
            <a:avLst>
              <a:gd name="adj1" fmla="val 15153513"/>
              <a:gd name="adj2" fmla="val 20864424"/>
            </a:avLst>
          </a:prstGeom>
          <a:ln w="19050">
            <a:solidFill>
              <a:srgbClr val="63A0E3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Дуга 12"/>
          <p:cNvSpPr/>
          <p:nvPr/>
        </p:nvSpPr>
        <p:spPr>
          <a:xfrm rot="18643832">
            <a:off x="5919788" y="3895725"/>
            <a:ext cx="469900" cy="301625"/>
          </a:xfrm>
          <a:prstGeom prst="arc">
            <a:avLst>
              <a:gd name="adj1" fmla="val 15153513"/>
              <a:gd name="adj2" fmla="val 20864424"/>
            </a:avLst>
          </a:prstGeom>
          <a:ln w="19050">
            <a:solidFill>
              <a:srgbClr val="63A0E3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Дуга 13"/>
          <p:cNvSpPr/>
          <p:nvPr/>
        </p:nvSpPr>
        <p:spPr>
          <a:xfrm rot="2956168" flipV="1">
            <a:off x="5334001" y="3400425"/>
            <a:ext cx="469900" cy="301625"/>
          </a:xfrm>
          <a:prstGeom prst="arc">
            <a:avLst>
              <a:gd name="adj1" fmla="val 15153513"/>
              <a:gd name="adj2" fmla="val 20864424"/>
            </a:avLst>
          </a:prstGeom>
          <a:ln w="19050">
            <a:solidFill>
              <a:srgbClr val="63A0E3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Дуга 14"/>
          <p:cNvSpPr/>
          <p:nvPr/>
        </p:nvSpPr>
        <p:spPr>
          <a:xfrm rot="2956168" flipV="1">
            <a:off x="5753894" y="3399632"/>
            <a:ext cx="469900" cy="303212"/>
          </a:xfrm>
          <a:prstGeom prst="arc">
            <a:avLst>
              <a:gd name="adj1" fmla="val 15153513"/>
              <a:gd name="adj2" fmla="val 20864424"/>
            </a:avLst>
          </a:prstGeom>
          <a:ln w="19050">
            <a:solidFill>
              <a:srgbClr val="63A0E3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Дуга 15"/>
          <p:cNvSpPr/>
          <p:nvPr/>
        </p:nvSpPr>
        <p:spPr>
          <a:xfrm rot="2956168" flipV="1">
            <a:off x="6173788" y="3400425"/>
            <a:ext cx="469900" cy="301625"/>
          </a:xfrm>
          <a:prstGeom prst="arc">
            <a:avLst>
              <a:gd name="adj1" fmla="val 15153513"/>
              <a:gd name="adj2" fmla="val 20864424"/>
            </a:avLst>
          </a:prstGeom>
          <a:ln w="19050">
            <a:solidFill>
              <a:srgbClr val="63A0E3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6724650" y="3800475"/>
            <a:ext cx="647700" cy="1588"/>
          </a:xfrm>
          <a:prstGeom prst="straightConnector1">
            <a:avLst/>
          </a:prstGeom>
          <a:ln w="19050">
            <a:solidFill>
              <a:srgbClr val="63A0E3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6724650" y="3224213"/>
            <a:ext cx="647700" cy="1587"/>
          </a:xfrm>
          <a:prstGeom prst="straightConnector1">
            <a:avLst/>
          </a:prstGeom>
          <a:ln w="19050">
            <a:solidFill>
              <a:srgbClr val="63A0E3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724650" y="4408488"/>
            <a:ext cx="660400" cy="1587"/>
          </a:xfrm>
          <a:prstGeom prst="straightConnector1">
            <a:avLst/>
          </a:prstGeom>
          <a:ln w="19050">
            <a:solidFill>
              <a:srgbClr val="63A0E3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5400000">
            <a:off x="6311901" y="5511800"/>
            <a:ext cx="354012" cy="1587"/>
          </a:xfrm>
          <a:prstGeom prst="straightConnector1">
            <a:avLst/>
          </a:prstGeom>
          <a:ln w="19050">
            <a:solidFill>
              <a:srgbClr val="769DB8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61" descr="левая вода светла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3" y="1882775"/>
            <a:ext cx="2143125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2" descr="левая вода светлая.png"/>
          <p:cNvPicPr>
            <a:picLocks noChangeAspect="1"/>
          </p:cNvPicPr>
          <p:nvPr/>
        </p:nvPicPr>
        <p:blipFill>
          <a:blip r:embed="rId3">
            <a:lum bright="-26000"/>
          </a:blip>
          <a:srcRect/>
          <a:stretch>
            <a:fillRect/>
          </a:stretch>
        </p:blipFill>
        <p:spPr bwMode="auto">
          <a:xfrm>
            <a:off x="4214813" y="1882775"/>
            <a:ext cx="2144712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14575" y="5057775"/>
            <a:ext cx="200025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4572000" y="5857875"/>
            <a:ext cx="20859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Calibri" pitchFamily="34" charset="0"/>
              </a:rPr>
              <a:t>Разбавленный</a:t>
            </a:r>
            <a:br>
              <a:rPr lang="ru-RU" sz="2400" i="1">
                <a:latin typeface="Calibri" pitchFamily="34" charset="0"/>
              </a:rPr>
            </a:br>
            <a:r>
              <a:rPr lang="ru-RU" sz="2400" i="1">
                <a:latin typeface="Calibri" pitchFamily="34" charset="0"/>
              </a:rPr>
              <a:t>раствор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2971800" y="6072188"/>
            <a:ext cx="28146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Calibri" pitchFamily="34" charset="0"/>
              </a:rPr>
              <a:t>Раствовритель  → </a:t>
            </a:r>
          </a:p>
        </p:txBody>
      </p:sp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3500438"/>
            <a:ext cx="8985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2500313"/>
            <a:ext cx="8985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2500313" y="5857875"/>
            <a:ext cx="17859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latin typeface="Calibri" pitchFamily="34" charset="0"/>
              </a:rPr>
              <a:t>Чистая</a:t>
            </a:r>
            <a:br>
              <a:rPr lang="ru-RU" sz="2400" i="1">
                <a:latin typeface="Calibri" pitchFamily="34" charset="0"/>
              </a:rPr>
            </a:br>
            <a:r>
              <a:rPr lang="ru-RU" sz="2400" i="1">
                <a:latin typeface="Calibri" pitchFamily="34" charset="0"/>
              </a:rPr>
              <a:t>вода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4737100" y="6072188"/>
            <a:ext cx="13350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Calibri" pitchFamily="34" charset="0"/>
              </a:rPr>
              <a:t>Раствор</a:t>
            </a: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214688" y="3124200"/>
            <a:ext cx="42862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6429375" y="1917700"/>
            <a:ext cx="10001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rot="5400000">
            <a:off x="6604000" y="2511425"/>
            <a:ext cx="1220788" cy="158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7358063" y="2286000"/>
            <a:ext cx="4175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latin typeface="Calibri" pitchFamily="34" charset="0"/>
              </a:rPr>
              <a:t>∆</a:t>
            </a:r>
          </a:p>
        </p:txBody>
      </p:sp>
      <p:pic>
        <p:nvPicPr>
          <p:cNvPr id="75" name="Рисунок 74" descr="ПИ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43813" y="2357438"/>
            <a:ext cx="39211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Прямоугольник 75"/>
          <p:cNvSpPr/>
          <p:nvPr/>
        </p:nvSpPr>
        <p:spPr>
          <a:xfrm>
            <a:off x="5429250" y="1143000"/>
            <a:ext cx="928688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544" name="Рисунок 76" descr="корпус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62150" y="1000125"/>
            <a:ext cx="46815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5" name="TextBox 77"/>
          <p:cNvSpPr txBox="1">
            <a:spLocks noChangeArrowheads="1"/>
          </p:cNvSpPr>
          <p:nvPr/>
        </p:nvSpPr>
        <p:spPr bwMode="auto">
          <a:xfrm>
            <a:off x="1577975" y="77788"/>
            <a:ext cx="58070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эксперимента по измерению</a:t>
            </a:r>
            <a:br>
              <a:rPr lang="ru-RU" sz="2800" b="1">
                <a:latin typeface="Calibri" pitchFamily="34" charset="0"/>
              </a:rPr>
            </a:br>
            <a:r>
              <a:rPr lang="ru-RU" sz="2800" b="1">
                <a:latin typeface="Calibri" pitchFamily="34" charset="0"/>
              </a:rPr>
              <a:t> осмотического давления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05365E-6 L 0.00104 0.08834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78261E-6 L -0.00017 -0.09506 " pathEditMode="relative" rAng="0" ptsTypes="AA">
                                      <p:cBhvr>
                                        <p:cTn id="8" dur="69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9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7" presetClass="emph" presetSubtype="0" fill="hold" grpId="1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850" autoRev="1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850" autoRev="1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850" autoRev="1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850" autoRev="1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fill="hold" grpId="2" nodeType="withEffect">
                                  <p:stCondLst>
                                    <p:cond delay="3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850" autoRev="1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850" autoRev="1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850" autoRev="1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850" autoRev="1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fill="hold" grpId="3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850" autoRev="1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850" autoRev="1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850" autoRev="1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850" autoRev="1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4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1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8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8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8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6" grpId="1"/>
      <p:bldP spid="66" grpId="2"/>
      <p:bldP spid="66" grpId="3"/>
      <p:bldP spid="66" grpId="4"/>
      <p:bldP spid="69" grpId="0"/>
      <p:bldP spid="69" grpId="1"/>
      <p:bldP spid="70" grpId="0"/>
      <p:bldP spid="74" grpId="0"/>
      <p:bldP spid="7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Прямоугольник 270"/>
          <p:cNvSpPr/>
          <p:nvPr/>
        </p:nvSpPr>
        <p:spPr>
          <a:xfrm>
            <a:off x="0" y="785813"/>
            <a:ext cx="2830513" cy="5000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643188" y="1143000"/>
            <a:ext cx="4298950" cy="44958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" name="Рисунок 8" descr="штрих мембрана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49538" y="1933575"/>
            <a:ext cx="4286250" cy="26828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</a:ln>
        </p:spPr>
      </p:pic>
      <p:sp>
        <p:nvSpPr>
          <p:cNvPr id="114692" name="TextBox 3"/>
          <p:cNvSpPr txBox="1">
            <a:spLocks noChangeArrowheads="1"/>
          </p:cNvSpPr>
          <p:nvPr/>
        </p:nvSpPr>
        <p:spPr bwMode="auto">
          <a:xfrm>
            <a:off x="642938" y="252413"/>
            <a:ext cx="77866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>
              <a:latin typeface="Calibri" pitchFamily="34" charset="0"/>
            </a:endParaRPr>
          </a:p>
        </p:txBody>
      </p:sp>
      <p:sp>
        <p:nvSpPr>
          <p:cNvPr id="114693" name="TextBox 4"/>
          <p:cNvSpPr txBox="1">
            <a:spLocks noChangeArrowheads="1"/>
          </p:cNvSpPr>
          <p:nvPr/>
        </p:nvSpPr>
        <p:spPr bwMode="auto">
          <a:xfrm>
            <a:off x="928688" y="404813"/>
            <a:ext cx="7786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Принцип обратной промывки</a:t>
            </a:r>
          </a:p>
        </p:txBody>
      </p:sp>
      <p:pic>
        <p:nvPicPr>
          <p:cNvPr id="7" name="Рисунок 6" descr="штрих мембрана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49538" y="1928813"/>
            <a:ext cx="4286250" cy="268287"/>
          </a:xfrm>
          <a:prstGeom prst="rect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0" name="Рисунок 9" descr="штрих мембрана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43188" y="4486275"/>
            <a:ext cx="4286250" cy="26828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</a:ln>
        </p:spPr>
      </p:pic>
      <p:pic>
        <p:nvPicPr>
          <p:cNvPr id="11" name="Рисунок 10" descr="штрих мембрана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43188" y="4481513"/>
            <a:ext cx="4286250" cy="268287"/>
          </a:xfrm>
          <a:prstGeom prst="rect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64" name="Овал 163"/>
          <p:cNvSpPr/>
          <p:nvPr/>
        </p:nvSpPr>
        <p:spPr>
          <a:xfrm>
            <a:off x="6848475" y="2238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" name="Овал 193"/>
          <p:cNvSpPr/>
          <p:nvPr/>
        </p:nvSpPr>
        <p:spPr>
          <a:xfrm>
            <a:off x="2571750" y="428625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2" name="Овал 251"/>
          <p:cNvSpPr/>
          <p:nvPr/>
        </p:nvSpPr>
        <p:spPr>
          <a:xfrm>
            <a:off x="6777038" y="4143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53" name="Группа 252"/>
          <p:cNvGrpSpPr>
            <a:grpSpLocks/>
          </p:cNvGrpSpPr>
          <p:nvPr/>
        </p:nvGrpSpPr>
        <p:grpSpPr bwMode="auto">
          <a:xfrm>
            <a:off x="-2214563" y="2243138"/>
            <a:ext cx="4767263" cy="2143125"/>
            <a:chOff x="-2143172" y="2243129"/>
            <a:chExt cx="4767296" cy="2143140"/>
          </a:xfrm>
        </p:grpSpPr>
        <p:grpSp>
          <p:nvGrpSpPr>
            <p:cNvPr id="114872" name="Группа 338"/>
            <p:cNvGrpSpPr>
              <a:grpSpLocks/>
            </p:cNvGrpSpPr>
            <p:nvPr/>
          </p:nvGrpSpPr>
          <p:grpSpPr bwMode="auto">
            <a:xfrm>
              <a:off x="480984" y="2243129"/>
              <a:ext cx="2143140" cy="2143140"/>
              <a:chOff x="500034" y="2214554"/>
              <a:chExt cx="2143140" cy="2143140"/>
            </a:xfrm>
          </p:grpSpPr>
          <p:sp>
            <p:nvSpPr>
              <p:cNvPr id="288" name="Овал 287"/>
              <p:cNvSpPr/>
              <p:nvPr/>
            </p:nvSpPr>
            <p:spPr>
              <a:xfrm>
                <a:off x="2357422" y="2285991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>
                <a:off x="2000233" y="2571743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>
                <a:off x="2357422" y="2857495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>
                <a:off x="2000233" y="2928934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>
                <a:off x="2285985" y="3214686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>
                <a:off x="1928794" y="3286123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>
                <a:off x="2214546" y="3571875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>
                <a:off x="1928794" y="3714751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>
                <a:off x="2285985" y="3929066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>
                <a:off x="2000233" y="2214554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>
                <a:off x="1714481" y="2428867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>
                <a:off x="1643042" y="2857495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>
                <a:off x="1571605" y="3214686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>
                <a:off x="1571605" y="3571875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>
                <a:off x="1643042" y="3929066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>
                <a:off x="2000233" y="4071942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>
                <a:off x="1428729" y="2285991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>
                <a:off x="1142977" y="2500306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>
                <a:off x="1285853" y="2786058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>
                <a:off x="928662" y="2857495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>
                <a:off x="1214414" y="3143247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>
                <a:off x="857225" y="3214686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>
                <a:off x="1142977" y="3500438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>
                <a:off x="857225" y="3643314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>
                <a:off x="1214414" y="3857627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>
                <a:off x="714349" y="2428867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>
                <a:off x="571473" y="2786058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>
                <a:off x="500034" y="3143247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>
                <a:off x="500034" y="3500438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>
                <a:off x="571473" y="3857627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>
                <a:off x="928662" y="4000503"/>
                <a:ext cx="285752" cy="285752"/>
              </a:xfrm>
              <a:prstGeom prst="ellipse">
                <a:avLst/>
              </a:prstGeom>
              <a:solidFill>
                <a:srgbClr val="99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255" name="Овал 254"/>
            <p:cNvSpPr/>
            <p:nvPr/>
          </p:nvSpPr>
          <p:spPr>
            <a:xfrm>
              <a:off x="214282" y="2714619"/>
              <a:ext cx="285752" cy="285752"/>
            </a:xfrm>
            <a:prstGeom prst="ellipse">
              <a:avLst/>
            </a:prstGeom>
            <a:solidFill>
              <a:srgbClr val="99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6" name="Овал 255"/>
            <p:cNvSpPr/>
            <p:nvPr/>
          </p:nvSpPr>
          <p:spPr>
            <a:xfrm>
              <a:off x="-142908" y="2786058"/>
              <a:ext cx="285753" cy="285752"/>
            </a:xfrm>
            <a:prstGeom prst="ellipse">
              <a:avLst/>
            </a:prstGeom>
            <a:solidFill>
              <a:srgbClr val="99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7" name="Овал 256"/>
            <p:cNvSpPr/>
            <p:nvPr/>
          </p:nvSpPr>
          <p:spPr>
            <a:xfrm>
              <a:off x="142845" y="3071810"/>
              <a:ext cx="285752" cy="285752"/>
            </a:xfrm>
            <a:prstGeom prst="ellipse">
              <a:avLst/>
            </a:prstGeom>
            <a:solidFill>
              <a:srgbClr val="99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8" name="Овал 257"/>
            <p:cNvSpPr/>
            <p:nvPr/>
          </p:nvSpPr>
          <p:spPr>
            <a:xfrm>
              <a:off x="-214346" y="3143247"/>
              <a:ext cx="285752" cy="285752"/>
            </a:xfrm>
            <a:prstGeom prst="ellipse">
              <a:avLst/>
            </a:prstGeom>
            <a:solidFill>
              <a:srgbClr val="99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9" name="Овал 258"/>
            <p:cNvSpPr/>
            <p:nvPr/>
          </p:nvSpPr>
          <p:spPr>
            <a:xfrm>
              <a:off x="71406" y="3428999"/>
              <a:ext cx="285752" cy="285752"/>
            </a:xfrm>
            <a:prstGeom prst="ellipse">
              <a:avLst/>
            </a:prstGeom>
            <a:solidFill>
              <a:srgbClr val="99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2" name="Овал 271"/>
            <p:cNvSpPr/>
            <p:nvPr/>
          </p:nvSpPr>
          <p:spPr>
            <a:xfrm>
              <a:off x="-214346" y="3571875"/>
              <a:ext cx="285752" cy="285752"/>
            </a:xfrm>
            <a:prstGeom prst="ellipse">
              <a:avLst/>
            </a:prstGeom>
            <a:solidFill>
              <a:srgbClr val="99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3" name="Овал 272"/>
            <p:cNvSpPr/>
            <p:nvPr/>
          </p:nvSpPr>
          <p:spPr>
            <a:xfrm>
              <a:off x="214282" y="3857627"/>
              <a:ext cx="285752" cy="285752"/>
            </a:xfrm>
            <a:prstGeom prst="ellipse">
              <a:avLst/>
            </a:prstGeom>
            <a:solidFill>
              <a:srgbClr val="99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4" name="Овал 273"/>
            <p:cNvSpPr/>
            <p:nvPr/>
          </p:nvSpPr>
          <p:spPr>
            <a:xfrm>
              <a:off x="-357222" y="2357430"/>
              <a:ext cx="285752" cy="285752"/>
            </a:xfrm>
            <a:prstGeom prst="ellipse">
              <a:avLst/>
            </a:prstGeom>
            <a:solidFill>
              <a:srgbClr val="99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5" name="Овал 274"/>
            <p:cNvSpPr/>
            <p:nvPr/>
          </p:nvSpPr>
          <p:spPr>
            <a:xfrm>
              <a:off x="-500098" y="2714619"/>
              <a:ext cx="285752" cy="285752"/>
            </a:xfrm>
            <a:prstGeom prst="ellipse">
              <a:avLst/>
            </a:prstGeom>
            <a:solidFill>
              <a:srgbClr val="99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6" name="Овал 275"/>
            <p:cNvSpPr/>
            <p:nvPr/>
          </p:nvSpPr>
          <p:spPr>
            <a:xfrm>
              <a:off x="-571536" y="3071810"/>
              <a:ext cx="285752" cy="285752"/>
            </a:xfrm>
            <a:prstGeom prst="ellipse">
              <a:avLst/>
            </a:prstGeom>
            <a:solidFill>
              <a:srgbClr val="99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7" name="Овал 276"/>
            <p:cNvSpPr/>
            <p:nvPr/>
          </p:nvSpPr>
          <p:spPr>
            <a:xfrm>
              <a:off x="-571536" y="3428999"/>
              <a:ext cx="285752" cy="285752"/>
            </a:xfrm>
            <a:prstGeom prst="ellipse">
              <a:avLst/>
            </a:prstGeom>
            <a:solidFill>
              <a:srgbClr val="99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8" name="Овал 277"/>
            <p:cNvSpPr/>
            <p:nvPr/>
          </p:nvSpPr>
          <p:spPr>
            <a:xfrm>
              <a:off x="-500098" y="3786190"/>
              <a:ext cx="285752" cy="285752"/>
            </a:xfrm>
            <a:prstGeom prst="ellipse">
              <a:avLst/>
            </a:prstGeom>
            <a:solidFill>
              <a:srgbClr val="99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9" name="Овал 278"/>
            <p:cNvSpPr/>
            <p:nvPr/>
          </p:nvSpPr>
          <p:spPr>
            <a:xfrm>
              <a:off x="-142908" y="4071942"/>
              <a:ext cx="285753" cy="285752"/>
            </a:xfrm>
            <a:prstGeom prst="ellipse">
              <a:avLst/>
            </a:prstGeom>
            <a:solidFill>
              <a:srgbClr val="99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0" name="Овал 279"/>
            <p:cNvSpPr/>
            <p:nvPr/>
          </p:nvSpPr>
          <p:spPr>
            <a:xfrm>
              <a:off x="142845" y="2357430"/>
              <a:ext cx="285752" cy="285752"/>
            </a:xfrm>
            <a:prstGeom prst="ellipse">
              <a:avLst/>
            </a:prstGeom>
            <a:solidFill>
              <a:srgbClr val="99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1" name="Овал 280"/>
            <p:cNvSpPr/>
            <p:nvPr/>
          </p:nvSpPr>
          <p:spPr>
            <a:xfrm>
              <a:off x="-857288" y="2500306"/>
              <a:ext cx="285752" cy="285752"/>
            </a:xfrm>
            <a:prstGeom prst="ellipse">
              <a:avLst/>
            </a:prstGeom>
            <a:solidFill>
              <a:srgbClr val="99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2" name="Овал 281"/>
            <p:cNvSpPr/>
            <p:nvPr/>
          </p:nvSpPr>
          <p:spPr>
            <a:xfrm>
              <a:off x="-1071602" y="3286123"/>
              <a:ext cx="285752" cy="285752"/>
            </a:xfrm>
            <a:prstGeom prst="ellipse">
              <a:avLst/>
            </a:prstGeom>
            <a:solidFill>
              <a:srgbClr val="99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3" name="Овал 282"/>
            <p:cNvSpPr/>
            <p:nvPr/>
          </p:nvSpPr>
          <p:spPr>
            <a:xfrm>
              <a:off x="-1000164" y="3929066"/>
              <a:ext cx="285752" cy="285752"/>
            </a:xfrm>
            <a:prstGeom prst="ellipse">
              <a:avLst/>
            </a:prstGeom>
            <a:solidFill>
              <a:srgbClr val="99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4" name="Овал 283"/>
            <p:cNvSpPr/>
            <p:nvPr/>
          </p:nvSpPr>
          <p:spPr>
            <a:xfrm>
              <a:off x="-1357354" y="2857495"/>
              <a:ext cx="285752" cy="285752"/>
            </a:xfrm>
            <a:prstGeom prst="ellipse">
              <a:avLst/>
            </a:prstGeom>
            <a:solidFill>
              <a:srgbClr val="99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5" name="Овал 284"/>
            <p:cNvSpPr/>
            <p:nvPr/>
          </p:nvSpPr>
          <p:spPr>
            <a:xfrm>
              <a:off x="-1571668" y="3500438"/>
              <a:ext cx="285752" cy="285752"/>
            </a:xfrm>
            <a:prstGeom prst="ellipse">
              <a:avLst/>
            </a:prstGeom>
            <a:solidFill>
              <a:srgbClr val="99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6" name="Овал 285"/>
            <p:cNvSpPr/>
            <p:nvPr/>
          </p:nvSpPr>
          <p:spPr>
            <a:xfrm>
              <a:off x="-1857420" y="3000371"/>
              <a:ext cx="285752" cy="285752"/>
            </a:xfrm>
            <a:prstGeom prst="ellipse">
              <a:avLst/>
            </a:prstGeom>
            <a:solidFill>
              <a:srgbClr val="99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7" name="Овал 286"/>
            <p:cNvSpPr/>
            <p:nvPr/>
          </p:nvSpPr>
          <p:spPr>
            <a:xfrm>
              <a:off x="-2143172" y="3428999"/>
              <a:ext cx="285752" cy="285752"/>
            </a:xfrm>
            <a:prstGeom prst="ellipse">
              <a:avLst/>
            </a:prstGeom>
            <a:solidFill>
              <a:srgbClr val="99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356" name="Стрелка вправо 355"/>
          <p:cNvSpPr/>
          <p:nvPr/>
        </p:nvSpPr>
        <p:spPr>
          <a:xfrm rot="16200000">
            <a:off x="3107531" y="1893095"/>
            <a:ext cx="714375" cy="214312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7" name="Стрелка вправо 356"/>
          <p:cNvSpPr/>
          <p:nvPr/>
        </p:nvSpPr>
        <p:spPr>
          <a:xfrm rot="16200000">
            <a:off x="3034506" y="1815307"/>
            <a:ext cx="860425" cy="214312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8" name="Стрелка вправо 357"/>
          <p:cNvSpPr/>
          <p:nvPr/>
        </p:nvSpPr>
        <p:spPr>
          <a:xfrm rot="16200000">
            <a:off x="3821906" y="1893095"/>
            <a:ext cx="714375" cy="214312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9" name="Стрелка вправо 358"/>
          <p:cNvSpPr/>
          <p:nvPr/>
        </p:nvSpPr>
        <p:spPr>
          <a:xfrm rot="16200000">
            <a:off x="3748881" y="1815307"/>
            <a:ext cx="860425" cy="214312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0" name="Стрелка вправо 359"/>
          <p:cNvSpPr/>
          <p:nvPr/>
        </p:nvSpPr>
        <p:spPr>
          <a:xfrm rot="16200000">
            <a:off x="4536281" y="1893095"/>
            <a:ext cx="714375" cy="214312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1" name="Стрелка вправо 360"/>
          <p:cNvSpPr/>
          <p:nvPr/>
        </p:nvSpPr>
        <p:spPr>
          <a:xfrm rot="16200000">
            <a:off x="4463256" y="1815307"/>
            <a:ext cx="860425" cy="214312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2" name="Стрелка вправо 361"/>
          <p:cNvSpPr/>
          <p:nvPr/>
        </p:nvSpPr>
        <p:spPr>
          <a:xfrm rot="16200000">
            <a:off x="5250656" y="1893095"/>
            <a:ext cx="714375" cy="214312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3" name="Стрелка вправо 362"/>
          <p:cNvSpPr/>
          <p:nvPr/>
        </p:nvSpPr>
        <p:spPr>
          <a:xfrm rot="16200000">
            <a:off x="5177631" y="1815307"/>
            <a:ext cx="860425" cy="214312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4" name="Стрелка вправо 363"/>
          <p:cNvSpPr/>
          <p:nvPr/>
        </p:nvSpPr>
        <p:spPr>
          <a:xfrm rot="16200000">
            <a:off x="5965031" y="1893095"/>
            <a:ext cx="714375" cy="214312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5" name="Стрелка вправо 364"/>
          <p:cNvSpPr/>
          <p:nvPr/>
        </p:nvSpPr>
        <p:spPr>
          <a:xfrm rot="16200000">
            <a:off x="5892006" y="1815307"/>
            <a:ext cx="860425" cy="214312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6" name="Стрелка вправо 365"/>
          <p:cNvSpPr/>
          <p:nvPr/>
        </p:nvSpPr>
        <p:spPr>
          <a:xfrm rot="5400000">
            <a:off x="3023394" y="4655344"/>
            <a:ext cx="889000" cy="214312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7" name="Стрелка вправо 366"/>
          <p:cNvSpPr/>
          <p:nvPr/>
        </p:nvSpPr>
        <p:spPr>
          <a:xfrm rot="5400000">
            <a:off x="3107531" y="4574382"/>
            <a:ext cx="714375" cy="214312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8" name="Стрелка вправо 367"/>
          <p:cNvSpPr/>
          <p:nvPr/>
        </p:nvSpPr>
        <p:spPr>
          <a:xfrm rot="5400000">
            <a:off x="3737769" y="4655344"/>
            <a:ext cx="889000" cy="214312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9" name="Стрелка вправо 368"/>
          <p:cNvSpPr/>
          <p:nvPr/>
        </p:nvSpPr>
        <p:spPr>
          <a:xfrm rot="5400000">
            <a:off x="3821906" y="4574382"/>
            <a:ext cx="714375" cy="214312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0" name="Стрелка вправо 369"/>
          <p:cNvSpPr/>
          <p:nvPr/>
        </p:nvSpPr>
        <p:spPr>
          <a:xfrm rot="5400000">
            <a:off x="4452144" y="4655344"/>
            <a:ext cx="889000" cy="214312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1" name="Стрелка вправо 370"/>
          <p:cNvSpPr/>
          <p:nvPr/>
        </p:nvSpPr>
        <p:spPr>
          <a:xfrm rot="5400000">
            <a:off x="4536281" y="4574382"/>
            <a:ext cx="714375" cy="214312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2" name="Стрелка вправо 371"/>
          <p:cNvSpPr/>
          <p:nvPr/>
        </p:nvSpPr>
        <p:spPr>
          <a:xfrm rot="5400000">
            <a:off x="5166519" y="4655344"/>
            <a:ext cx="889000" cy="214312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3" name="Стрелка вправо 372"/>
          <p:cNvSpPr/>
          <p:nvPr/>
        </p:nvSpPr>
        <p:spPr>
          <a:xfrm rot="5400000">
            <a:off x="5250656" y="4574382"/>
            <a:ext cx="714375" cy="214312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4" name="Стрелка вправо 373"/>
          <p:cNvSpPr/>
          <p:nvPr/>
        </p:nvSpPr>
        <p:spPr>
          <a:xfrm rot="5400000">
            <a:off x="5882482" y="4655343"/>
            <a:ext cx="889000" cy="214313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5" name="Стрелка вправо 374"/>
          <p:cNvSpPr/>
          <p:nvPr/>
        </p:nvSpPr>
        <p:spPr>
          <a:xfrm rot="5400000">
            <a:off x="5965031" y="4574382"/>
            <a:ext cx="714375" cy="214312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75000"/>
                  <a:alpha val="75000"/>
                </a:schemeClr>
              </a:gs>
              <a:gs pos="50000">
                <a:schemeClr val="accent1">
                  <a:lumMod val="75000"/>
                  <a:alpha val="75000"/>
                </a:schemeClr>
              </a:gs>
              <a:gs pos="100000">
                <a:schemeClr val="tx2">
                  <a:lumMod val="40000"/>
                  <a:lumOff val="60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5" name="Овал 164"/>
          <p:cNvSpPr/>
          <p:nvPr/>
        </p:nvSpPr>
        <p:spPr>
          <a:xfrm>
            <a:off x="2571750" y="2062163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6" name="Овал 165"/>
          <p:cNvSpPr/>
          <p:nvPr/>
        </p:nvSpPr>
        <p:spPr>
          <a:xfrm>
            <a:off x="2863850" y="2062163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7" name="Овал 166"/>
          <p:cNvSpPr/>
          <p:nvPr/>
        </p:nvSpPr>
        <p:spPr>
          <a:xfrm>
            <a:off x="3160713" y="2062163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8" name="Овал 167"/>
          <p:cNvSpPr/>
          <p:nvPr/>
        </p:nvSpPr>
        <p:spPr>
          <a:xfrm>
            <a:off x="3459163" y="2062163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9" name="Овал 168"/>
          <p:cNvSpPr/>
          <p:nvPr/>
        </p:nvSpPr>
        <p:spPr>
          <a:xfrm>
            <a:off x="3752850" y="2062163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0" name="Овал 169"/>
          <p:cNvSpPr/>
          <p:nvPr/>
        </p:nvSpPr>
        <p:spPr>
          <a:xfrm>
            <a:off x="4048125" y="2062163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1" name="Овал 170"/>
          <p:cNvSpPr/>
          <p:nvPr/>
        </p:nvSpPr>
        <p:spPr>
          <a:xfrm>
            <a:off x="4322763" y="2062163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2" name="Овал 171"/>
          <p:cNvSpPr/>
          <p:nvPr/>
        </p:nvSpPr>
        <p:spPr>
          <a:xfrm>
            <a:off x="4614863" y="2062163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3" name="Овал 172"/>
          <p:cNvSpPr/>
          <p:nvPr/>
        </p:nvSpPr>
        <p:spPr>
          <a:xfrm>
            <a:off x="4911725" y="2062163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7" name="Овал 186"/>
          <p:cNvSpPr/>
          <p:nvPr/>
        </p:nvSpPr>
        <p:spPr>
          <a:xfrm>
            <a:off x="5210175" y="2062163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9" name="Овал 188"/>
          <p:cNvSpPr/>
          <p:nvPr/>
        </p:nvSpPr>
        <p:spPr>
          <a:xfrm>
            <a:off x="5503863" y="2062163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0" name="Овал 189"/>
          <p:cNvSpPr/>
          <p:nvPr/>
        </p:nvSpPr>
        <p:spPr>
          <a:xfrm>
            <a:off x="5799138" y="2062163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1" name="Овал 190"/>
          <p:cNvSpPr/>
          <p:nvPr/>
        </p:nvSpPr>
        <p:spPr>
          <a:xfrm>
            <a:off x="6072188" y="2062163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2" name="Овал 191"/>
          <p:cNvSpPr/>
          <p:nvPr/>
        </p:nvSpPr>
        <p:spPr>
          <a:xfrm>
            <a:off x="6370638" y="2062163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3" name="Овал 192"/>
          <p:cNvSpPr/>
          <p:nvPr/>
        </p:nvSpPr>
        <p:spPr>
          <a:xfrm>
            <a:off x="6664325" y="2062163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0" name="Овал 149"/>
          <p:cNvSpPr/>
          <p:nvPr/>
        </p:nvSpPr>
        <p:spPr>
          <a:xfrm>
            <a:off x="2763838" y="2238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1" name="Овал 150"/>
          <p:cNvSpPr/>
          <p:nvPr/>
        </p:nvSpPr>
        <p:spPr>
          <a:xfrm>
            <a:off x="3049588" y="2238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2" name="Овал 151"/>
          <p:cNvSpPr/>
          <p:nvPr/>
        </p:nvSpPr>
        <p:spPr>
          <a:xfrm>
            <a:off x="3335338" y="2238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3" name="Овал 152"/>
          <p:cNvSpPr/>
          <p:nvPr/>
        </p:nvSpPr>
        <p:spPr>
          <a:xfrm>
            <a:off x="3632200" y="2238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4" name="Овал 153"/>
          <p:cNvSpPr/>
          <p:nvPr/>
        </p:nvSpPr>
        <p:spPr>
          <a:xfrm>
            <a:off x="3937000" y="2238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5" name="Овал 154"/>
          <p:cNvSpPr/>
          <p:nvPr/>
        </p:nvSpPr>
        <p:spPr>
          <a:xfrm>
            <a:off x="4222750" y="2238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6" name="Овал 155"/>
          <p:cNvSpPr/>
          <p:nvPr/>
        </p:nvSpPr>
        <p:spPr>
          <a:xfrm>
            <a:off x="4514850" y="2238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7" name="Овал 156"/>
          <p:cNvSpPr/>
          <p:nvPr/>
        </p:nvSpPr>
        <p:spPr>
          <a:xfrm>
            <a:off x="4800600" y="2238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8" name="Овал 157"/>
          <p:cNvSpPr/>
          <p:nvPr/>
        </p:nvSpPr>
        <p:spPr>
          <a:xfrm>
            <a:off x="5086350" y="2238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9" name="Овал 158"/>
          <p:cNvSpPr/>
          <p:nvPr/>
        </p:nvSpPr>
        <p:spPr>
          <a:xfrm>
            <a:off x="5383213" y="224472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0" name="Овал 159"/>
          <p:cNvSpPr/>
          <p:nvPr/>
        </p:nvSpPr>
        <p:spPr>
          <a:xfrm>
            <a:off x="5688013" y="2238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1" name="Овал 160"/>
          <p:cNvSpPr/>
          <p:nvPr/>
        </p:nvSpPr>
        <p:spPr>
          <a:xfrm>
            <a:off x="5973763" y="2238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2" name="Овал 161"/>
          <p:cNvSpPr/>
          <p:nvPr/>
        </p:nvSpPr>
        <p:spPr>
          <a:xfrm>
            <a:off x="6246813" y="2238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" name="Овал 162"/>
          <p:cNvSpPr/>
          <p:nvPr/>
        </p:nvSpPr>
        <p:spPr>
          <a:xfrm>
            <a:off x="6543675" y="2238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5" name="Овал 194"/>
          <p:cNvSpPr/>
          <p:nvPr/>
        </p:nvSpPr>
        <p:spPr>
          <a:xfrm>
            <a:off x="2863850" y="428625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6" name="Овал 195"/>
          <p:cNvSpPr/>
          <p:nvPr/>
        </p:nvSpPr>
        <p:spPr>
          <a:xfrm>
            <a:off x="3160713" y="428625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7" name="Овал 196"/>
          <p:cNvSpPr/>
          <p:nvPr/>
        </p:nvSpPr>
        <p:spPr>
          <a:xfrm>
            <a:off x="3457575" y="428625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8" name="Овал 197"/>
          <p:cNvSpPr/>
          <p:nvPr/>
        </p:nvSpPr>
        <p:spPr>
          <a:xfrm>
            <a:off x="3749675" y="428625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9" name="Овал 198"/>
          <p:cNvSpPr/>
          <p:nvPr/>
        </p:nvSpPr>
        <p:spPr>
          <a:xfrm>
            <a:off x="4046538" y="428625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0" name="Овал 199"/>
          <p:cNvSpPr/>
          <p:nvPr/>
        </p:nvSpPr>
        <p:spPr>
          <a:xfrm>
            <a:off x="4333875" y="428625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1" name="Овал 200"/>
          <p:cNvSpPr/>
          <p:nvPr/>
        </p:nvSpPr>
        <p:spPr>
          <a:xfrm>
            <a:off x="4621213" y="428625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2" name="Овал 201"/>
          <p:cNvSpPr/>
          <p:nvPr/>
        </p:nvSpPr>
        <p:spPr>
          <a:xfrm>
            <a:off x="4918075" y="428625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3" name="Овал 202"/>
          <p:cNvSpPr/>
          <p:nvPr/>
        </p:nvSpPr>
        <p:spPr>
          <a:xfrm>
            <a:off x="5195888" y="428625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4" name="Овал 203"/>
          <p:cNvSpPr/>
          <p:nvPr/>
        </p:nvSpPr>
        <p:spPr>
          <a:xfrm>
            <a:off x="5487988" y="428625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5" name="Овал 204"/>
          <p:cNvSpPr/>
          <p:nvPr/>
        </p:nvSpPr>
        <p:spPr>
          <a:xfrm>
            <a:off x="5784850" y="428625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6" name="Овал 205"/>
          <p:cNvSpPr/>
          <p:nvPr/>
        </p:nvSpPr>
        <p:spPr>
          <a:xfrm>
            <a:off x="6081713" y="428625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7" name="Овал 206"/>
          <p:cNvSpPr/>
          <p:nvPr/>
        </p:nvSpPr>
        <p:spPr>
          <a:xfrm>
            <a:off x="6373813" y="428625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8" name="Овал 207"/>
          <p:cNvSpPr/>
          <p:nvPr/>
        </p:nvSpPr>
        <p:spPr>
          <a:xfrm>
            <a:off x="6670675" y="428625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9" name="Овал 208"/>
          <p:cNvSpPr/>
          <p:nvPr/>
        </p:nvSpPr>
        <p:spPr>
          <a:xfrm>
            <a:off x="2714625" y="4143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0" name="Овал 209"/>
          <p:cNvSpPr/>
          <p:nvPr/>
        </p:nvSpPr>
        <p:spPr>
          <a:xfrm>
            <a:off x="3000375" y="4143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1" name="Овал 210"/>
          <p:cNvSpPr/>
          <p:nvPr/>
        </p:nvSpPr>
        <p:spPr>
          <a:xfrm>
            <a:off x="3286125" y="4143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2" name="Овал 211"/>
          <p:cNvSpPr/>
          <p:nvPr/>
        </p:nvSpPr>
        <p:spPr>
          <a:xfrm>
            <a:off x="3600450" y="4143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3" name="Овал 212"/>
          <p:cNvSpPr/>
          <p:nvPr/>
        </p:nvSpPr>
        <p:spPr>
          <a:xfrm>
            <a:off x="3886200" y="4143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4" name="Овал 213"/>
          <p:cNvSpPr/>
          <p:nvPr/>
        </p:nvSpPr>
        <p:spPr>
          <a:xfrm>
            <a:off x="4171950" y="4143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5" name="Овал 214"/>
          <p:cNvSpPr/>
          <p:nvPr/>
        </p:nvSpPr>
        <p:spPr>
          <a:xfrm>
            <a:off x="4476750" y="4143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6" name="Овал 215"/>
          <p:cNvSpPr/>
          <p:nvPr/>
        </p:nvSpPr>
        <p:spPr>
          <a:xfrm>
            <a:off x="4757738" y="4143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7" name="Овал 216"/>
          <p:cNvSpPr/>
          <p:nvPr/>
        </p:nvSpPr>
        <p:spPr>
          <a:xfrm>
            <a:off x="5043488" y="4143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7" name="Овал 246"/>
          <p:cNvSpPr/>
          <p:nvPr/>
        </p:nvSpPr>
        <p:spPr>
          <a:xfrm>
            <a:off x="5338763" y="4143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8" name="Овал 247"/>
          <p:cNvSpPr/>
          <p:nvPr/>
        </p:nvSpPr>
        <p:spPr>
          <a:xfrm>
            <a:off x="5624513" y="4143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9" name="Овал 248"/>
          <p:cNvSpPr/>
          <p:nvPr/>
        </p:nvSpPr>
        <p:spPr>
          <a:xfrm>
            <a:off x="5910263" y="4143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0" name="Овал 249"/>
          <p:cNvSpPr/>
          <p:nvPr/>
        </p:nvSpPr>
        <p:spPr>
          <a:xfrm>
            <a:off x="6205538" y="4143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1" name="Овал 250"/>
          <p:cNvSpPr/>
          <p:nvPr/>
        </p:nvSpPr>
        <p:spPr>
          <a:xfrm>
            <a:off x="6491288" y="4143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6" name="Овал 95"/>
          <p:cNvSpPr/>
          <p:nvPr/>
        </p:nvSpPr>
        <p:spPr>
          <a:xfrm>
            <a:off x="1133475" y="32670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2" name="Овал 111"/>
          <p:cNvSpPr/>
          <p:nvPr/>
        </p:nvSpPr>
        <p:spPr>
          <a:xfrm>
            <a:off x="995363" y="2682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3" name="Овал 112"/>
          <p:cNvSpPr/>
          <p:nvPr/>
        </p:nvSpPr>
        <p:spPr>
          <a:xfrm>
            <a:off x="423863" y="2682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4" name="Овал 113"/>
          <p:cNvSpPr/>
          <p:nvPr/>
        </p:nvSpPr>
        <p:spPr>
          <a:xfrm>
            <a:off x="709613" y="2682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5" name="Овал 114"/>
          <p:cNvSpPr/>
          <p:nvPr/>
        </p:nvSpPr>
        <p:spPr>
          <a:xfrm>
            <a:off x="1566863" y="2682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6" name="Овал 115"/>
          <p:cNvSpPr/>
          <p:nvPr/>
        </p:nvSpPr>
        <p:spPr>
          <a:xfrm>
            <a:off x="1281113" y="2682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7" name="Овал 116"/>
          <p:cNvSpPr/>
          <p:nvPr/>
        </p:nvSpPr>
        <p:spPr>
          <a:xfrm>
            <a:off x="1066800" y="2682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8" name="Овал 117"/>
          <p:cNvSpPr/>
          <p:nvPr/>
        </p:nvSpPr>
        <p:spPr>
          <a:xfrm>
            <a:off x="495300" y="2682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9" name="Овал 118"/>
          <p:cNvSpPr/>
          <p:nvPr/>
        </p:nvSpPr>
        <p:spPr>
          <a:xfrm>
            <a:off x="781050" y="2682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0" name="Овал 119"/>
          <p:cNvSpPr/>
          <p:nvPr/>
        </p:nvSpPr>
        <p:spPr>
          <a:xfrm>
            <a:off x="1638300" y="2682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1" name="Овал 120"/>
          <p:cNvSpPr/>
          <p:nvPr/>
        </p:nvSpPr>
        <p:spPr>
          <a:xfrm>
            <a:off x="1352550" y="2682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2" name="Овал 121"/>
          <p:cNvSpPr/>
          <p:nvPr/>
        </p:nvSpPr>
        <p:spPr>
          <a:xfrm>
            <a:off x="1138238" y="2682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3" name="Овал 122"/>
          <p:cNvSpPr/>
          <p:nvPr/>
        </p:nvSpPr>
        <p:spPr>
          <a:xfrm>
            <a:off x="566738" y="2682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4" name="Овал 123"/>
          <p:cNvSpPr/>
          <p:nvPr/>
        </p:nvSpPr>
        <p:spPr>
          <a:xfrm>
            <a:off x="852488" y="2682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5" name="Овал 124"/>
          <p:cNvSpPr/>
          <p:nvPr/>
        </p:nvSpPr>
        <p:spPr>
          <a:xfrm>
            <a:off x="1709738" y="2682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6" name="Овал 125"/>
          <p:cNvSpPr/>
          <p:nvPr/>
        </p:nvSpPr>
        <p:spPr>
          <a:xfrm>
            <a:off x="1423988" y="2682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" name="Овал 173"/>
          <p:cNvSpPr/>
          <p:nvPr/>
        </p:nvSpPr>
        <p:spPr>
          <a:xfrm>
            <a:off x="1138238" y="28575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5" name="Овал 174"/>
          <p:cNvSpPr/>
          <p:nvPr/>
        </p:nvSpPr>
        <p:spPr>
          <a:xfrm>
            <a:off x="566738" y="28575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6" name="Овал 175"/>
          <p:cNvSpPr/>
          <p:nvPr/>
        </p:nvSpPr>
        <p:spPr>
          <a:xfrm>
            <a:off x="852488" y="28575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7" name="Овал 176"/>
          <p:cNvSpPr/>
          <p:nvPr/>
        </p:nvSpPr>
        <p:spPr>
          <a:xfrm>
            <a:off x="1709738" y="28575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8" name="Овал 177"/>
          <p:cNvSpPr/>
          <p:nvPr/>
        </p:nvSpPr>
        <p:spPr>
          <a:xfrm>
            <a:off x="1423988" y="28575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9" name="Овал 178"/>
          <p:cNvSpPr/>
          <p:nvPr/>
        </p:nvSpPr>
        <p:spPr>
          <a:xfrm>
            <a:off x="1209675" y="28575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0" name="Овал 179"/>
          <p:cNvSpPr/>
          <p:nvPr/>
        </p:nvSpPr>
        <p:spPr>
          <a:xfrm>
            <a:off x="638175" y="28575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1" name="Овал 180"/>
          <p:cNvSpPr/>
          <p:nvPr/>
        </p:nvSpPr>
        <p:spPr>
          <a:xfrm>
            <a:off x="923925" y="28575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2" name="Овал 181"/>
          <p:cNvSpPr/>
          <p:nvPr/>
        </p:nvSpPr>
        <p:spPr>
          <a:xfrm>
            <a:off x="1781175" y="28575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3" name="Овал 182"/>
          <p:cNvSpPr/>
          <p:nvPr/>
        </p:nvSpPr>
        <p:spPr>
          <a:xfrm>
            <a:off x="1495425" y="28575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" name="Овал 183"/>
          <p:cNvSpPr/>
          <p:nvPr/>
        </p:nvSpPr>
        <p:spPr>
          <a:xfrm>
            <a:off x="1281113" y="28575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5" name="Овал 184"/>
          <p:cNvSpPr/>
          <p:nvPr/>
        </p:nvSpPr>
        <p:spPr>
          <a:xfrm>
            <a:off x="709613" y="28575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6" name="Овал 185"/>
          <p:cNvSpPr/>
          <p:nvPr/>
        </p:nvSpPr>
        <p:spPr>
          <a:xfrm>
            <a:off x="995363" y="28575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8" name="Овал 187"/>
          <p:cNvSpPr/>
          <p:nvPr/>
        </p:nvSpPr>
        <p:spPr>
          <a:xfrm>
            <a:off x="1566863" y="28575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8" name="Овал 217"/>
          <p:cNvSpPr/>
          <p:nvPr/>
        </p:nvSpPr>
        <p:spPr>
          <a:xfrm>
            <a:off x="1000125" y="36830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9" name="Овал 218"/>
          <p:cNvSpPr/>
          <p:nvPr/>
        </p:nvSpPr>
        <p:spPr>
          <a:xfrm>
            <a:off x="428625" y="36830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0" name="Овал 219"/>
          <p:cNvSpPr/>
          <p:nvPr/>
        </p:nvSpPr>
        <p:spPr>
          <a:xfrm>
            <a:off x="714375" y="36830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1" name="Овал 220"/>
          <p:cNvSpPr/>
          <p:nvPr/>
        </p:nvSpPr>
        <p:spPr>
          <a:xfrm>
            <a:off x="1571625" y="36830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2" name="Овал 221"/>
          <p:cNvSpPr/>
          <p:nvPr/>
        </p:nvSpPr>
        <p:spPr>
          <a:xfrm>
            <a:off x="1285875" y="36830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3" name="Овал 222"/>
          <p:cNvSpPr/>
          <p:nvPr/>
        </p:nvSpPr>
        <p:spPr>
          <a:xfrm>
            <a:off x="1071563" y="36830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4" name="Овал 223"/>
          <p:cNvSpPr/>
          <p:nvPr/>
        </p:nvSpPr>
        <p:spPr>
          <a:xfrm>
            <a:off x="500063" y="36830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5" name="Овал 224"/>
          <p:cNvSpPr/>
          <p:nvPr/>
        </p:nvSpPr>
        <p:spPr>
          <a:xfrm>
            <a:off x="785813" y="36830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6" name="Овал 225"/>
          <p:cNvSpPr/>
          <p:nvPr/>
        </p:nvSpPr>
        <p:spPr>
          <a:xfrm>
            <a:off x="1643063" y="36830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7" name="Овал 226"/>
          <p:cNvSpPr/>
          <p:nvPr/>
        </p:nvSpPr>
        <p:spPr>
          <a:xfrm>
            <a:off x="1357313" y="36830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8" name="Овал 227"/>
          <p:cNvSpPr/>
          <p:nvPr/>
        </p:nvSpPr>
        <p:spPr>
          <a:xfrm>
            <a:off x="1143000" y="36830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9" name="Овал 228"/>
          <p:cNvSpPr/>
          <p:nvPr/>
        </p:nvSpPr>
        <p:spPr>
          <a:xfrm>
            <a:off x="571500" y="36830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0" name="Овал 229"/>
          <p:cNvSpPr/>
          <p:nvPr/>
        </p:nvSpPr>
        <p:spPr>
          <a:xfrm>
            <a:off x="857250" y="36830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1" name="Овал 230"/>
          <p:cNvSpPr/>
          <p:nvPr/>
        </p:nvSpPr>
        <p:spPr>
          <a:xfrm>
            <a:off x="1714500" y="36830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2" name="Овал 231"/>
          <p:cNvSpPr/>
          <p:nvPr/>
        </p:nvSpPr>
        <p:spPr>
          <a:xfrm>
            <a:off x="1428750" y="36830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3" name="Овал 232"/>
          <p:cNvSpPr/>
          <p:nvPr/>
        </p:nvSpPr>
        <p:spPr>
          <a:xfrm>
            <a:off x="1143000" y="3571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4" name="Овал 233"/>
          <p:cNvSpPr/>
          <p:nvPr/>
        </p:nvSpPr>
        <p:spPr>
          <a:xfrm>
            <a:off x="571500" y="3571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" name="Овал 234"/>
          <p:cNvSpPr/>
          <p:nvPr/>
        </p:nvSpPr>
        <p:spPr>
          <a:xfrm>
            <a:off x="857250" y="3571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6" name="Овал 235"/>
          <p:cNvSpPr/>
          <p:nvPr/>
        </p:nvSpPr>
        <p:spPr>
          <a:xfrm>
            <a:off x="1714500" y="3571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7" name="Овал 236"/>
          <p:cNvSpPr/>
          <p:nvPr/>
        </p:nvSpPr>
        <p:spPr>
          <a:xfrm>
            <a:off x="1428750" y="3571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8" name="Овал 237"/>
          <p:cNvSpPr/>
          <p:nvPr/>
        </p:nvSpPr>
        <p:spPr>
          <a:xfrm>
            <a:off x="1214438" y="3571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9" name="Овал 238"/>
          <p:cNvSpPr/>
          <p:nvPr/>
        </p:nvSpPr>
        <p:spPr>
          <a:xfrm>
            <a:off x="642938" y="3571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0" name="Овал 239"/>
          <p:cNvSpPr/>
          <p:nvPr/>
        </p:nvSpPr>
        <p:spPr>
          <a:xfrm>
            <a:off x="928688" y="3571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1" name="Овал 240"/>
          <p:cNvSpPr/>
          <p:nvPr/>
        </p:nvSpPr>
        <p:spPr>
          <a:xfrm>
            <a:off x="1785938" y="3571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2" name="Овал 241"/>
          <p:cNvSpPr/>
          <p:nvPr/>
        </p:nvSpPr>
        <p:spPr>
          <a:xfrm>
            <a:off x="1500188" y="3571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3" name="Овал 242"/>
          <p:cNvSpPr/>
          <p:nvPr/>
        </p:nvSpPr>
        <p:spPr>
          <a:xfrm>
            <a:off x="1285875" y="3571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4" name="Овал 243"/>
          <p:cNvSpPr/>
          <p:nvPr/>
        </p:nvSpPr>
        <p:spPr>
          <a:xfrm>
            <a:off x="714375" y="3571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5" name="Овал 244"/>
          <p:cNvSpPr/>
          <p:nvPr/>
        </p:nvSpPr>
        <p:spPr>
          <a:xfrm>
            <a:off x="1000125" y="3571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6" name="Овал 245"/>
          <p:cNvSpPr/>
          <p:nvPr/>
        </p:nvSpPr>
        <p:spPr>
          <a:xfrm>
            <a:off x="1571625" y="35718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0" name="Овал 259"/>
          <p:cNvSpPr/>
          <p:nvPr/>
        </p:nvSpPr>
        <p:spPr>
          <a:xfrm>
            <a:off x="928688" y="3071813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1" name="Овал 260"/>
          <p:cNvSpPr/>
          <p:nvPr/>
        </p:nvSpPr>
        <p:spPr>
          <a:xfrm>
            <a:off x="1285875" y="3071813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2" name="Овал 261"/>
          <p:cNvSpPr/>
          <p:nvPr/>
        </p:nvSpPr>
        <p:spPr>
          <a:xfrm>
            <a:off x="1412875" y="3186113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3" name="Овал 262"/>
          <p:cNvSpPr/>
          <p:nvPr/>
        </p:nvSpPr>
        <p:spPr>
          <a:xfrm>
            <a:off x="682625" y="3424238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4" name="Овал 263"/>
          <p:cNvSpPr/>
          <p:nvPr/>
        </p:nvSpPr>
        <p:spPr>
          <a:xfrm>
            <a:off x="815975" y="3327400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5" name="Овал 264"/>
          <p:cNvSpPr/>
          <p:nvPr/>
        </p:nvSpPr>
        <p:spPr>
          <a:xfrm>
            <a:off x="996950" y="3449638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6" name="Овал 265"/>
          <p:cNvSpPr/>
          <p:nvPr/>
        </p:nvSpPr>
        <p:spPr>
          <a:xfrm>
            <a:off x="1158875" y="334962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7" name="Овал 266"/>
          <p:cNvSpPr/>
          <p:nvPr/>
        </p:nvSpPr>
        <p:spPr>
          <a:xfrm>
            <a:off x="669925" y="303212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8" name="Овал 267"/>
          <p:cNvSpPr/>
          <p:nvPr/>
        </p:nvSpPr>
        <p:spPr>
          <a:xfrm>
            <a:off x="928688" y="2928938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9" name="Овал 268"/>
          <p:cNvSpPr/>
          <p:nvPr/>
        </p:nvSpPr>
        <p:spPr>
          <a:xfrm>
            <a:off x="1143000" y="3000375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0" name="Овал 269"/>
          <p:cNvSpPr/>
          <p:nvPr/>
        </p:nvSpPr>
        <p:spPr>
          <a:xfrm>
            <a:off x="1285875" y="2928938"/>
            <a:ext cx="285750" cy="285750"/>
          </a:xfrm>
          <a:prstGeom prst="ellipse">
            <a:avLst/>
          </a:prstGeom>
          <a:solidFill>
            <a:srgbClr val="99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376" name="Группа 375"/>
          <p:cNvGrpSpPr>
            <a:grpSpLocks/>
          </p:cNvGrpSpPr>
          <p:nvPr/>
        </p:nvGrpSpPr>
        <p:grpSpPr bwMode="auto">
          <a:xfrm>
            <a:off x="3214688" y="1785938"/>
            <a:ext cx="3071812" cy="3143250"/>
            <a:chOff x="3214678" y="1785926"/>
            <a:chExt cx="3071834" cy="3143273"/>
          </a:xfrm>
        </p:grpSpPr>
        <p:sp>
          <p:nvSpPr>
            <p:cNvPr id="377" name="Стрелка вправо 376"/>
            <p:cNvSpPr/>
            <p:nvPr/>
          </p:nvSpPr>
          <p:spPr>
            <a:xfrm rot="5400000">
              <a:off x="2857487" y="2143117"/>
              <a:ext cx="928694" cy="214314"/>
            </a:xfrm>
            <a:prstGeom prst="rightArrow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78" name="Стрелка вправо 377"/>
            <p:cNvSpPr/>
            <p:nvPr/>
          </p:nvSpPr>
          <p:spPr>
            <a:xfrm rot="5400000">
              <a:off x="3571867" y="2143117"/>
              <a:ext cx="928694" cy="214314"/>
            </a:xfrm>
            <a:prstGeom prst="rightArrow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79" name="Стрелка вправо 378"/>
            <p:cNvSpPr/>
            <p:nvPr/>
          </p:nvSpPr>
          <p:spPr>
            <a:xfrm rot="5400000">
              <a:off x="4286248" y="2143117"/>
              <a:ext cx="928694" cy="214314"/>
            </a:xfrm>
            <a:prstGeom prst="rightArrow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0" name="Стрелка вправо 379"/>
            <p:cNvSpPr/>
            <p:nvPr/>
          </p:nvSpPr>
          <p:spPr>
            <a:xfrm rot="5400000">
              <a:off x="5000628" y="2143117"/>
              <a:ext cx="928694" cy="214314"/>
            </a:xfrm>
            <a:prstGeom prst="rightArrow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1" name="Стрелка вправо 380"/>
            <p:cNvSpPr/>
            <p:nvPr/>
          </p:nvSpPr>
          <p:spPr>
            <a:xfrm rot="5400000">
              <a:off x="5715008" y="2143117"/>
              <a:ext cx="928694" cy="214314"/>
            </a:xfrm>
            <a:prstGeom prst="rightArrow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2" name="Стрелка вправо 381"/>
            <p:cNvSpPr/>
            <p:nvPr/>
          </p:nvSpPr>
          <p:spPr>
            <a:xfrm rot="16200000">
              <a:off x="2857487" y="4357695"/>
              <a:ext cx="928695" cy="214314"/>
            </a:xfrm>
            <a:prstGeom prst="rightArrow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3" name="Стрелка вправо 382"/>
            <p:cNvSpPr/>
            <p:nvPr/>
          </p:nvSpPr>
          <p:spPr>
            <a:xfrm rot="16200000">
              <a:off x="3571867" y="4357695"/>
              <a:ext cx="928695" cy="214314"/>
            </a:xfrm>
            <a:prstGeom prst="rightArrow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4" name="Стрелка вправо 383"/>
            <p:cNvSpPr/>
            <p:nvPr/>
          </p:nvSpPr>
          <p:spPr>
            <a:xfrm rot="16200000">
              <a:off x="4286248" y="4357695"/>
              <a:ext cx="928695" cy="214314"/>
            </a:xfrm>
            <a:prstGeom prst="rightArrow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5" name="Стрелка вправо 384"/>
            <p:cNvSpPr/>
            <p:nvPr/>
          </p:nvSpPr>
          <p:spPr>
            <a:xfrm rot="16200000">
              <a:off x="5000628" y="4357695"/>
              <a:ext cx="928695" cy="214314"/>
            </a:xfrm>
            <a:prstGeom prst="rightArrow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6" name="Стрелка вправо 385"/>
            <p:cNvSpPr/>
            <p:nvPr/>
          </p:nvSpPr>
          <p:spPr>
            <a:xfrm rot="16200000">
              <a:off x="5715008" y="4357695"/>
              <a:ext cx="928695" cy="214314"/>
            </a:xfrm>
            <a:prstGeom prst="rightArrow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387" name="Группа 386"/>
          <p:cNvGrpSpPr>
            <a:grpSpLocks/>
          </p:cNvGrpSpPr>
          <p:nvPr/>
        </p:nvGrpSpPr>
        <p:grpSpPr bwMode="auto">
          <a:xfrm>
            <a:off x="3214688" y="1785938"/>
            <a:ext cx="3071812" cy="3143250"/>
            <a:chOff x="3214678" y="1785928"/>
            <a:chExt cx="3071834" cy="3143269"/>
          </a:xfrm>
        </p:grpSpPr>
        <p:sp>
          <p:nvSpPr>
            <p:cNvPr id="388" name="Стрелка вправо 387"/>
            <p:cNvSpPr/>
            <p:nvPr/>
          </p:nvSpPr>
          <p:spPr>
            <a:xfrm rot="5400000">
              <a:off x="2964645" y="2035961"/>
              <a:ext cx="714379" cy="214314"/>
            </a:xfrm>
            <a:prstGeom prst="rightArrow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9" name="Стрелка вправо 388"/>
            <p:cNvSpPr/>
            <p:nvPr/>
          </p:nvSpPr>
          <p:spPr>
            <a:xfrm rot="5400000">
              <a:off x="3679025" y="2035961"/>
              <a:ext cx="714379" cy="214314"/>
            </a:xfrm>
            <a:prstGeom prst="rightArrow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0" name="Стрелка вправо 389"/>
            <p:cNvSpPr/>
            <p:nvPr/>
          </p:nvSpPr>
          <p:spPr>
            <a:xfrm rot="5400000">
              <a:off x="4393405" y="2035961"/>
              <a:ext cx="714379" cy="214314"/>
            </a:xfrm>
            <a:prstGeom prst="rightArrow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1" name="Стрелка вправо 390"/>
            <p:cNvSpPr/>
            <p:nvPr/>
          </p:nvSpPr>
          <p:spPr>
            <a:xfrm rot="5400000">
              <a:off x="5107785" y="2035961"/>
              <a:ext cx="714379" cy="214314"/>
            </a:xfrm>
            <a:prstGeom prst="rightArrow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2" name="Стрелка вправо 391"/>
            <p:cNvSpPr/>
            <p:nvPr/>
          </p:nvSpPr>
          <p:spPr>
            <a:xfrm rot="5400000">
              <a:off x="5822165" y="2035961"/>
              <a:ext cx="714379" cy="214314"/>
            </a:xfrm>
            <a:prstGeom prst="rightArrow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3" name="Стрелка вправо 392"/>
            <p:cNvSpPr/>
            <p:nvPr/>
          </p:nvSpPr>
          <p:spPr>
            <a:xfrm rot="16200000">
              <a:off x="2964645" y="4464851"/>
              <a:ext cx="714379" cy="214314"/>
            </a:xfrm>
            <a:prstGeom prst="rightArrow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4" name="Стрелка вправо 393"/>
            <p:cNvSpPr/>
            <p:nvPr/>
          </p:nvSpPr>
          <p:spPr>
            <a:xfrm rot="16200000">
              <a:off x="3679025" y="4464851"/>
              <a:ext cx="714379" cy="214314"/>
            </a:xfrm>
            <a:prstGeom prst="rightArrow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5" name="Стрелка вправо 394"/>
            <p:cNvSpPr/>
            <p:nvPr/>
          </p:nvSpPr>
          <p:spPr>
            <a:xfrm rot="16200000">
              <a:off x="4393405" y="4464851"/>
              <a:ext cx="714379" cy="214314"/>
            </a:xfrm>
            <a:prstGeom prst="rightArrow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6" name="Стрелка вправо 395"/>
            <p:cNvSpPr/>
            <p:nvPr/>
          </p:nvSpPr>
          <p:spPr>
            <a:xfrm rot="16200000">
              <a:off x="5107785" y="4464851"/>
              <a:ext cx="714379" cy="214314"/>
            </a:xfrm>
            <a:prstGeom prst="rightArrow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7" name="Стрелка вправо 396"/>
            <p:cNvSpPr/>
            <p:nvPr/>
          </p:nvSpPr>
          <p:spPr>
            <a:xfrm rot="16200000">
              <a:off x="5822165" y="4464851"/>
              <a:ext cx="714379" cy="214314"/>
            </a:xfrm>
            <a:prstGeom prst="rightArrow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333" name="Прямоугольник 332"/>
          <p:cNvSpPr/>
          <p:nvPr/>
        </p:nvSpPr>
        <p:spPr>
          <a:xfrm>
            <a:off x="0" y="928688"/>
            <a:ext cx="2830513" cy="5000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0" name="Прямоугольник 329"/>
          <p:cNvSpPr/>
          <p:nvPr/>
        </p:nvSpPr>
        <p:spPr>
          <a:xfrm>
            <a:off x="6813550" y="1000125"/>
            <a:ext cx="2330450" cy="471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6" dur="2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0" dur="2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2" dur="2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4" dur="2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6" dur="2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8" dur="2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0" dur="2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2" dur="2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4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6" dur="2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8" dur="2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0" dur="2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2" dur="2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4" dur="2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6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8" dur="2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0" dur="2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2" dur="2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4" dur="2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7 C 0.08229 -0.00093 0.16476 -0.00093 0.20521 -0.01459 C 0.24566 -0.02824 0.23594 -0.0713 0.24271 -0.08264 " pathEditMode="relative" ptsTypes="aaA">
                                      <p:cBhvr>
                                        <p:cTn id="86" dur="2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-0.0007 C 0.08229 -0.00093 0.16476 -0.00093 0.20521 -0.01459 C 0.24566 -0.02824 0.23594 -0.0713 0.24271 -0.08264 " pathEditMode="relative" ptsTypes="aaA">
                                      <p:cBhvr>
                                        <p:cTn id="88" dur="2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 -0.0007 C 0.08229 -0.00093 0.16476 -0.00093 0.20521 -0.01459 C 0.24566 -0.02824 0.23594 -0.0713 0.24271 -0.08264 " pathEditMode="relative" ptsTypes="aaA">
                                      <p:cBhvr>
                                        <p:cTn id="90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 -0.0007 C 0.08229 -0.00093 0.16476 -0.00093 0.20521 -0.01459 C 0.24566 -0.02824 0.23594 -0.0713 0.24271 -0.08264 " pathEditMode="relative" ptsTypes="aaA">
                                      <p:cBhvr>
                                        <p:cTn id="92" dur="2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animMotion origin="layout" path="M 0 -0.0007 C 0.08229 -0.00093 0.16476 -0.00093 0.20521 -0.01459 C 0.24566 -0.02824 0.23594 -0.0713 0.24271 -0.08264 " pathEditMode="relative" ptsTypes="aaA">
                                      <p:cBhvr>
                                        <p:cTn id="94" dur="2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 -0.00069 C 0.13403 -0.00092 0.2684 -0.00092 0.33438 -0.01458 C 0.40035 -0.02824 0.38438 -0.07129 0.39549 -0.08264 " pathEditMode="relative" rAng="0" ptsTypes="aaA">
                                      <p:cBhvr>
                                        <p:cTn id="96" dur="36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4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-2.5E-6 -0.00069 C 0.13403 -0.00092 0.26893 -0.00115 0.33438 -0.01458 C 0.39983 -0.02801 0.38038 -0.06782 0.39254 -0.08171 " pathEditMode="relative" rAng="0" ptsTypes="aaa">
                                      <p:cBhvr>
                                        <p:cTn id="98" dur="4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4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0 -0.00069 C 0.13403 -0.00092 0.2684 -0.00092 0.33438 -0.01458 C 0.40035 -0.02824 0.38438 -0.07129 0.39549 -0.08264 " pathEditMode="relative" rAng="0" ptsTypes="aaA">
                                      <p:cBhvr>
                                        <p:cTn id="100" dur="37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41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animMotion origin="layout" path="M -2.5E-6 -0.00069 C 0.13403 -0.00092 0.26823 -0.00092 0.33438 -0.01458 C 0.40052 -0.02824 0.38368 -0.06805 0.3967 -0.08217 " pathEditMode="relative" rAng="0" ptsTypes="aaa">
                                      <p:cBhvr>
                                        <p:cTn id="102" dur="5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41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animMotion origin="layout" path="M 5.55112E-17 -0.00069 C 0.13403 -0.00092 0.2684 -0.00092 0.33438 -0.01458 C 0.40035 -0.02824 0.38438 -0.07129 0.39549 -0.08264 " pathEditMode="relative" rAng="0" ptsTypes="aaA">
                                      <p:cBhvr>
                                        <p:cTn id="104" dur="43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41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8.33333E-7 -0.00069 C 0.18594 -0.00093 0.37257 -0.00093 0.46406 -0.01458 C 0.55573 -0.02824 0.53351 -0.0713 0.54896 -0.08264 " pathEditMode="relative" rAng="0" ptsTypes="aaA">
                                      <p:cBhvr>
                                        <p:cTn id="106" dur="5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4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5E-6 -0.00069 C 0.18594 -0.00092 0.37275 -0.00115 0.46407 -0.01458 C 0.55521 -0.02801 0.53004 -0.06782 0.54757 -0.08171 " pathEditMode="relative" rAng="0" ptsTypes="aaa">
                                      <p:cBhvr>
                                        <p:cTn id="108" dur="57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4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animMotion origin="layout" path="M 8.33333E-7 -0.00069 C 0.18594 -0.00093 0.37257 -0.00093 0.46406 -0.01458 C 0.55573 -0.02824 0.53351 -0.0713 0.54896 -0.08264 " pathEditMode="relative" rAng="0" ptsTypes="aaA">
                                      <p:cBhvr>
                                        <p:cTn id="110" dur="6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41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animMotion origin="layout" path="M 8.33333E-7 -0.00069 C 0.18594 -0.00093 0.37257 -0.00093 0.46406 -0.01458 C 0.55573 -0.02824 0.53351 -0.0713 0.54896 -0.08264 " pathEditMode="relative" rAng="0" ptsTypes="aaA">
                                      <p:cBhvr>
                                        <p:cTn id="112" dur="6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41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8.33333E-7 -0.00069 C 0.18594 -0.00093 0.37257 -0.00093 0.46406 -0.01458 C 0.55573 -0.02824 0.53351 -0.0713 0.54896 -0.08264 " pathEditMode="relative" rAng="0" ptsTypes="aaA">
                                      <p:cBhvr>
                                        <p:cTn id="114" dur="48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41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fill="hold" grpId="0" nodeType="withEffect">
                                  <p:stCondLst>
                                    <p:cond delay="23900"/>
                                  </p:stCondLst>
                                  <p:childTnLst>
                                    <p:animMotion origin="layout" path="M 0 -0.0007 C 0.08229 -0.00093 0.16476 -0.00093 0.20521 -0.01459 C 0.24566 -0.02824 0.23594 -0.0713 0.24271 -0.08264 " pathEditMode="relative" ptsTypes="aaA">
                                      <p:cBhvr>
                                        <p:cTn id="116" dur="2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0 -0.0007 C 0.08229 -0.00093 0.16476 -0.00093 0.20521 -0.01459 C 0.24566 -0.02824 0.23594 -0.0713 0.24271 -0.08264 " pathEditMode="relative" ptsTypes="aaA">
                                      <p:cBhvr>
                                        <p:cTn id="118" dur="2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0 -0.0007 C 0.08229 -0.00093 0.16476 -0.00093 0.20521 -0.01459 C 0.24566 -0.02824 0.23594 -0.0713 0.24271 -0.08264 " pathEditMode="relative" ptsTypes="aaA">
                                      <p:cBhvr>
                                        <p:cTn id="120" dur="2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 -0.0007 C 0.08229 -0.00093 0.16476 -0.00093 0.20521 -0.01459 C 0.24566 -0.02824 0.23594 -0.0713 0.24271 -0.08264 " pathEditMode="relative" ptsTypes="aaA">
                                      <p:cBhvr>
                                        <p:cTn id="122" dur="2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0 -0.0007 C 0.08229 -0.00093 0.16476 -0.00093 0.20521 -0.01459 C 0.24566 -0.02824 0.23594 -0.0713 0.24271 -0.08264 " pathEditMode="relative" ptsTypes="aaA">
                                      <p:cBhvr>
                                        <p:cTn id="124" dur="2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fill="hold" grpId="0" nodeType="withEffect">
                                  <p:stCondLst>
                                    <p:cond delay="12700"/>
                                  </p:stCondLst>
                                  <p:childTnLst>
                                    <p:animMotion origin="layout" path="M 0 -0.00069 C 0.13403 -0.00092 0.2684 -0.00092 0.33438 -0.01458 C 0.40035 -0.02824 0.38438 -0.07129 0.39549 -0.08264 " pathEditMode="relative" rAng="0" ptsTypes="aaA">
                                      <p:cBhvr>
                                        <p:cTn id="126" dur="36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41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fill="hold" grpId="0" nodeType="withEffect">
                                  <p:stCondLst>
                                    <p:cond delay="14700"/>
                                  </p:stCondLst>
                                  <p:childTnLst>
                                    <p:animMotion origin="layout" path="M -2.5E-6 -0.00069 C 0.13403 -0.00092 0.26893 -0.00115 0.33438 -0.01458 C 0.39983 -0.02801 0.38038 -0.06782 0.39254 -0.08171 " pathEditMode="relative" rAng="0" ptsTypes="aaa">
                                      <p:cBhvr>
                                        <p:cTn id="128" dur="38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41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fill="hold" grpId="0" nodeType="withEffect">
                                  <p:stCondLst>
                                    <p:cond delay="16700"/>
                                  </p:stCondLst>
                                  <p:childTnLst>
                                    <p:animMotion origin="layout" path="M 0 -0.00069 C 0.13403 -0.00092 0.2684 -0.00092 0.33438 -0.01458 C 0.40035 -0.02824 0.38438 -0.07129 0.39549 -0.08264 " pathEditMode="relative" rAng="0" ptsTypes="aaA">
                                      <p:cBhvr>
                                        <p:cTn id="130" dur="5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41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-2.5E-6 -0.00069 C 0.13403 -0.00092 0.26823 -0.00092 0.33438 -0.01458 C 0.40052 -0.02824 0.38368 -0.06805 0.3967 -0.08217 " pathEditMode="relative" rAng="0" ptsTypes="aaa">
                                      <p:cBhvr>
                                        <p:cTn id="132" dur="5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41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fill="hold" grpId="0" nodeType="withEffect">
                                  <p:stCondLst>
                                    <p:cond delay="20700"/>
                                  </p:stCondLst>
                                  <p:childTnLst>
                                    <p:animMotion origin="layout" path="M 5.55112E-17 -0.00069 C 0.13403 -0.00092 0.2684 -0.00092 0.33438 -0.01458 C 0.40035 -0.02824 0.38438 -0.07129 0.39549 -0.08264 " pathEditMode="relative" rAng="0" ptsTypes="aaA">
                                      <p:cBhvr>
                                        <p:cTn id="134" dur="43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41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fill="hold" grpId="0" nodeType="withEffect">
                                  <p:stCondLst>
                                    <p:cond delay="13400"/>
                                  </p:stCondLst>
                                  <p:childTnLst>
                                    <p:animMotion origin="layout" path="M 8.33333E-7 -0.00069 C 0.18594 -0.00093 0.37257 -0.00093 0.46406 -0.01458 C 0.55573 -0.02824 0.53351 -0.0713 0.54896 -0.08264 " pathEditMode="relative" rAng="0" ptsTypes="aaA">
                                      <p:cBhvr>
                                        <p:cTn id="136" dur="59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41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fill="hold" grpId="0" nodeType="withEffect">
                                  <p:stCondLst>
                                    <p:cond delay="15400"/>
                                  </p:stCondLst>
                                  <p:childTnLst>
                                    <p:animMotion origin="layout" path="M 5E-6 -0.00069 C 0.18594 -0.00092 0.37275 -0.00115 0.46407 -0.01458 C 0.55521 -0.02801 0.53004 -0.06782 0.54757 -0.08171 " pathEditMode="relative" rAng="0" ptsTypes="aaa">
                                      <p:cBhvr>
                                        <p:cTn id="138" dur="57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4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0" presetClass="path" presetSubtype="0" fill="hold" grpId="0" nodeType="withEffect">
                                  <p:stCondLst>
                                    <p:cond delay="16400"/>
                                  </p:stCondLst>
                                  <p:childTnLst>
                                    <p:animMotion origin="layout" path="M 8.33333E-7 -0.00069 C 0.18594 -0.00093 0.37257 -0.00093 0.46406 -0.01458 C 0.55573 -0.02824 0.53351 -0.0713 0.54896 -0.08264 " pathEditMode="relative" rAng="0" ptsTypes="aaA">
                                      <p:cBhvr>
                                        <p:cTn id="140" dur="6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41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0" presetClass="path" presetSubtype="0" fill="hold" grpId="0" nodeType="withEffect">
                                  <p:stCondLst>
                                    <p:cond delay="18400"/>
                                  </p:stCondLst>
                                  <p:childTnLst>
                                    <p:animMotion origin="layout" path="M 8.33333E-7 -0.00069 C 0.18594 -0.00093 0.37257 -0.00093 0.46406 -0.01458 C 0.55573 -0.02824 0.53351 -0.0713 0.54896 -0.08264 " pathEditMode="relative" rAng="0" ptsTypes="aaA">
                                      <p:cBhvr>
                                        <p:cTn id="142" dur="6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41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0" presetClass="path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5E-6 -0.0007 C 0.08247 -0.0007 0.16511 -0.0007 0.20556 0.01435 C 0.24619 0.02963 0.23629 0.07731 0.24306 0.09027 " pathEditMode="relative" rAng="0" ptsTypes="aaA">
                                      <p:cBhvr>
                                        <p:cTn id="144" dur="2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" y="45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0" presetClass="pat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5E-6 -0.0007 C 0.08247 -0.0007 0.16511 -0.0007 0.20556 0.01435 C 0.24619 0.02963 0.23629 0.07731 0.24306 0.09027 " pathEditMode="relative" rAng="0" ptsTypes="aaA">
                                      <p:cBhvr>
                                        <p:cTn id="146" dur="2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" y="45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7 C 0.08247 -0.0007 0.16511 -0.0007 0.20556 0.01435 C 0.24619 0.02963 0.23629 0.07731 0.24306 0.09027 " pathEditMode="relative" rAng="0" ptsTypes="aaA">
                                      <p:cBhvr>
                                        <p:cTn id="148" dur="2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" y="4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0" presetClass="path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5E-6 -0.0007 C 0.08247 -0.0007 0.16511 -0.0007 0.20556 0.01435 C 0.24619 0.02963 0.23629 0.07731 0.24306 0.09027 " pathEditMode="relative" rAng="0" ptsTypes="aaA">
                                      <p:cBhvr>
                                        <p:cTn id="150" dur="2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" y="45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0" presetClass="path" presetSubtype="0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animMotion origin="layout" path="M 5E-6 -0.0007 C 0.08247 -0.0007 0.16511 -0.0007 0.20556 0.01435 C 0.24619 0.02963 0.23629 0.07731 0.24306 0.09027 " pathEditMode="relative" rAng="0" ptsTypes="aaA">
                                      <p:cBhvr>
                                        <p:cTn id="152" dur="2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" y="45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0" presetClass="path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animMotion origin="layout" path="M 2.5E-6 -0.0007 C 0.1342 -0.0007 0.26892 -0.0007 0.33507 0.01435 C 0.40121 0.02963 0.38507 0.07731 0.39618 0.09027 " pathEditMode="relative" rAng="0" ptsTypes="aaA">
                                      <p:cBhvr>
                                        <p:cTn id="154" dur="36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" y="45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0" presetClass="path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2.5E-6 -0.0007 C 0.1342 -0.0007 0.26944 -0.00047 0.33507 0.01435 C 0.40069 0.0294 0.38107 0.07361 0.39323 0.08912 " pathEditMode="relative" rAng="0" ptsTypes="aaa">
                                      <p:cBhvr>
                                        <p:cTn id="156" dur="42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45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2.5E-6 -0.0007 C 0.1342 -0.0007 0.26892 -0.0007 0.33507 0.01435 C 0.40121 0.02963 0.38507 0.07731 0.39618 0.09027 " pathEditMode="relative" rAng="0" ptsTypes="aaA">
                                      <p:cBhvr>
                                        <p:cTn id="158" dur="37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" y="45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2.5E-6 -0.0007 C 0.1342 -0.0007 0.26875 -0.0007 0.33507 0.01435 C 0.40139 0.02963 0.38437 0.07407 0.39739 0.08981 " pathEditMode="relative" rAng="0" ptsTypes="aaa">
                                      <p:cBhvr>
                                        <p:cTn id="160" dur="5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" y="45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animMotion origin="layout" path="M 2.5E-6 -0.0007 C 0.1342 -0.0007 0.26892 -0.0007 0.33507 0.01435 C 0.40121 0.02963 0.38507 0.07731 0.39618 0.09027 " pathEditMode="relative" rAng="0" ptsTypes="aaA">
                                      <p:cBhvr>
                                        <p:cTn id="162" dur="43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" y="45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2.77556E-17 -0.0007 C 0.18628 -0.0007 0.37326 -0.0007 0.46493 0.01435 C 0.55694 0.02963 0.53455 0.07731 0.55 0.09027 " pathEditMode="relative" rAng="0" ptsTypes="aaA">
                                      <p:cBhvr>
                                        <p:cTn id="164" dur="57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45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2.77556E-17 -0.0007 C 0.18628 -0.0007 0.37344 -0.00047 0.46493 0.01435 C 0.55642 0.0294 0.53108 0.07361 0.54861 0.08912 " pathEditMode="relative" rAng="0" ptsTypes="aaa">
                                      <p:cBhvr>
                                        <p:cTn id="166" dur="57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45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0" presetClass="path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animMotion origin="layout" path="M 0 -0.0007 C 0.18628 -0.0007 0.37326 -0.0007 0.46493 0.01435 C 0.55694 0.02963 0.53455 0.07731 0.55 0.09027 " pathEditMode="relative" rAng="0" ptsTypes="aaA">
                                      <p:cBhvr>
                                        <p:cTn id="168" dur="6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45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0" presetClass="path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animMotion origin="layout" path="M 2.77556E-17 -0.0007 C 0.18628 -0.0007 0.37326 -0.0007 0.46493 0.01435 C 0.55694 0.02963 0.53455 0.07731 0.55 0.09027 " pathEditMode="relative" rAng="0" ptsTypes="aaA">
                                      <p:cBhvr>
                                        <p:cTn id="170" dur="6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45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0" presetClass="path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2.77556E-17 -0.0007 C 0.18628 -0.0007 0.37326 -0.0007 0.46493 0.01435 C 0.55694 0.02963 0.53455 0.07731 0.55 0.09027 " pathEditMode="relative" rAng="0" ptsTypes="aaA">
                                      <p:cBhvr>
                                        <p:cTn id="172" dur="59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4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0" presetClass="path" presetSubtype="0" fill="hold" grpId="0" nodeType="withEffect">
                                  <p:stCondLst>
                                    <p:cond delay="23900"/>
                                  </p:stCondLst>
                                  <p:childTnLst>
                                    <p:animMotion origin="layout" path="M 2.5E-6 -0.00069 C 0.08229 -0.00069 0.16493 -0.00069 0.20538 0.01389 C 0.24635 0.02871 0.23628 0.07523 0.24305 0.08797 " pathEditMode="relative" rAng="0" ptsTypes="aaA">
                                      <p:cBhvr>
                                        <p:cTn id="174" dur="2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" y="44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0" presetClass="path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2.5E-6 -0.00069 C 0.08229 -0.00069 0.16493 -0.00069 0.20538 0.01389 C 0.24635 0.02871 0.23628 0.07523 0.24305 0.08797 " pathEditMode="relative" rAng="0" ptsTypes="aaA">
                                      <p:cBhvr>
                                        <p:cTn id="176" dur="2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" y="44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0" presetClass="path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2.5E-6 -0.00069 C 0.08229 -0.00069 0.16493 -0.00069 0.20538 0.01389 C 0.24635 0.02871 0.23628 0.07523 0.24305 0.08797 " pathEditMode="relative" rAng="0" ptsTypes="aaA">
                                      <p:cBhvr>
                                        <p:cTn id="178" dur="2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" y="44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0" presetClass="path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2.5E-6 -0.00069 C 0.08229 -0.00069 0.16493 -0.00069 0.20538 0.01389 C 0.24635 0.02871 0.23628 0.07523 0.24305 0.08797 " pathEditMode="relative" rAng="0" ptsTypes="aaA">
                                      <p:cBhvr>
                                        <p:cTn id="180" dur="2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" y="44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0" presetClass="path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2.5E-6 -0.00069 C 0.08229 -0.00069 0.16493 -0.00069 0.20538 0.01389 C 0.24635 0.02871 0.23628 0.07523 0.24305 0.08797 " pathEditMode="relative" rAng="0" ptsTypes="aaA">
                                      <p:cBhvr>
                                        <p:cTn id="182" dur="2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" y="44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0" presetClass="path" presetSubtype="0" fill="hold" grpId="0" nodeType="withEffect">
                                  <p:stCondLst>
                                    <p:cond delay="12700"/>
                                  </p:stCondLst>
                                  <p:childTnLst>
                                    <p:animMotion origin="layout" path="M 2.77556E-17 -0.00069 C 0.1342 -0.00069 0.2691 -0.00069 0.33524 0.01389 C 0.40174 0.02871 0.38542 0.07523 0.39653 0.08797 " pathEditMode="relative" rAng="0" ptsTypes="aaA">
                                      <p:cBhvr>
                                        <p:cTn id="184" dur="36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" y="44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0" presetClass="path" presetSubtype="0" fill="hold" grpId="0" nodeType="withEffect">
                                  <p:stCondLst>
                                    <p:cond delay="14700"/>
                                  </p:stCondLst>
                                  <p:childTnLst>
                                    <p:animMotion origin="layout" path="M 2.77556E-17 -0.00069 C 0.1342 -0.00069 0.26962 -0.00046 0.33524 0.01389 C 0.40122 0.02871 0.38142 0.07153 0.39358 0.08704 " pathEditMode="relative" rAng="0" ptsTypes="aaa">
                                      <p:cBhvr>
                                        <p:cTn id="186" dur="38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" y="44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0" presetClass="path" presetSubtype="0" fill="hold" grpId="0" nodeType="withEffect">
                                  <p:stCondLst>
                                    <p:cond delay="16700"/>
                                  </p:stCondLst>
                                  <p:childTnLst>
                                    <p:animMotion origin="layout" path="M 0 -0.00069 C 0.1342 -0.00069 0.2691 -0.00069 0.33524 0.01389 C 0.40174 0.02871 0.38542 0.07523 0.39653 0.08797 " pathEditMode="relative" rAng="0" ptsTypes="aaA">
                                      <p:cBhvr>
                                        <p:cTn id="188" dur="5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" y="44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0" presetClass="path" presetSubtype="0" fill="hold" grpId="0" nodeType="withEffect">
                                  <p:stCondLst>
                                    <p:cond delay="18700"/>
                                  </p:stCondLst>
                                  <p:childTnLst>
                                    <p:animMotion origin="layout" path="M 2.77556E-17 -0.00069 C 0.1342 -0.00069 0.26892 -0.00069 0.33524 0.01389 C 0.40191 0.02871 0.38472 0.07153 0.39774 0.0875 " pathEditMode="relative" rAng="0" ptsTypes="aaa">
                                      <p:cBhvr>
                                        <p:cTn id="190" dur="5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" y="44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0" presetClass="path" presetSubtype="0" fill="hold" grpId="0" nodeType="withEffect">
                                  <p:stCondLst>
                                    <p:cond delay="20700"/>
                                  </p:stCondLst>
                                  <p:childTnLst>
                                    <p:animMotion origin="layout" path="M 2.77556E-17 -0.00069 C 0.1342 -0.00069 0.2691 -0.00069 0.33524 0.01389 C 0.40174 0.02871 0.38542 0.07523 0.39653 0.08797 " pathEditMode="relative" rAng="0" ptsTypes="aaA">
                                      <p:cBhvr>
                                        <p:cTn id="192" dur="43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" y="44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0" presetClass="path" presetSubtype="0" fill="hold" grpId="0" nodeType="withEffect">
                                  <p:stCondLst>
                                    <p:cond delay="13400"/>
                                  </p:stCondLst>
                                  <p:childTnLst>
                                    <p:animMotion origin="layout" path="M -2.5E-6 -0.00069 C 0.18629 -0.00069 0.37361 -0.00069 0.46545 0.01389 C 0.55764 0.02871 0.53507 0.07523 0.55052 0.08797 " pathEditMode="relative" rAng="0" ptsTypes="aaA">
                                      <p:cBhvr>
                                        <p:cTn id="194" dur="59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" y="44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0" presetClass="path" presetSubtype="0" fill="hold" grpId="0" nodeType="withEffect">
                                  <p:stCondLst>
                                    <p:cond delay="15400"/>
                                  </p:stCondLst>
                                  <p:childTnLst>
                                    <p:animMotion origin="layout" path="M -2.5E-6 -0.00069 C 0.18629 -0.00069 0.37379 -0.00046 0.46545 0.01389 C 0.55712 0.02871 0.53143 0.07153 0.54913 0.08704 " pathEditMode="relative" rAng="0" ptsTypes="aaa">
                                      <p:cBhvr>
                                        <p:cTn id="196" dur="57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44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0" presetClass="path" presetSubtype="0" fill="hold" grpId="0" nodeType="withEffect">
                                  <p:stCondLst>
                                    <p:cond delay="16400"/>
                                  </p:stCondLst>
                                  <p:childTnLst>
                                    <p:animMotion origin="layout" path="M -2.5E-6 -0.00069 C 0.18629 -0.00069 0.37361 -0.00069 0.46545 0.01389 C 0.55764 0.02871 0.53507 0.07523 0.55052 0.08797 " pathEditMode="relative" rAng="0" ptsTypes="aaA">
                                      <p:cBhvr>
                                        <p:cTn id="198" dur="6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" y="44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0" presetClass="path" presetSubtype="0" fill="hold" grpId="0" nodeType="withEffect">
                                  <p:stCondLst>
                                    <p:cond delay="18400"/>
                                  </p:stCondLst>
                                  <p:childTnLst>
                                    <p:animMotion origin="layout" path="M -2.5E-6 -0.00069 C 0.18629 -0.00069 0.37361 -0.00069 0.46545 0.01389 C 0.55764 0.02871 0.53507 0.07523 0.55052 0.08797 " pathEditMode="relative" rAng="0" ptsTypes="aaA">
                                      <p:cBhvr>
                                        <p:cTn id="200" dur="6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" y="44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 C 0.05747 -0.00093 0.11476 -0.00185 0.15608 0 C 0.1974 0.00185 0.22223 0.00972 0.24775 0.01111 C 0.27327 0.0125 0.28612 0.00833 0.30938 0.00787 C 0.33264 0.00741 0.36216 0.00949 0.38768 0.0088 C 0.4132 0.0081 0.43698 0.0037 0.46268 0.00324 C 0.48837 0.00278 0.51858 0.00509 0.54185 0.00556 C 0.56511 0.00602 0.58004 0.00579 0.60191 0.00671 C 0.62379 0.00764 0.66164 0.01181 0.67362 0.01111 " pathEditMode="relative" ptsTypes="aaaaaaaaA">
                                      <p:cBhvr>
                                        <p:cTn id="202" dur="6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0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8 0 C 0.05747 -0.00093 0.11476 -0.00185 0.15608 0 C 0.1974 0.00185 0.22223 0.00972 0.24775 0.01111 C 0.27327 0.0125 0.28612 0.00833 0.30938 0.00787 C 0.33264 0.00741 0.36216 0.00949 0.38768 0.0088 C 0.4132 0.0081 0.43698 0.0037 0.46268 0.00324 C 0.48837 0.00278 0.51858 0.00509 0.54185 0.00556 C 0.56511 0.00602 0.58004 0.00579 0.60191 0.00671 C 0.62379 0.00764 0.66164 0.01181 0.67362 0.01111 " pathEditMode="relative" ptsTypes="aaaaaaaaA">
                                      <p:cBhvr>
                                        <p:cTn id="204" dur="6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0" presetClass="path" presetSubtype="0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018 0 C 0.05747 -0.00093 0.11476 -0.00185 0.15608 0 C 0.1974 0.00185 0.22223 0.00972 0.24775 0.01111 C 0.27327 0.0125 0.28612 0.00833 0.30938 0.00787 C 0.33264 0.00741 0.36216 0.00949 0.38768 0.0088 C 0.4132 0.0081 0.43698 0.0037 0.46268 0.00324 C 0.48837 0.00278 0.51858 0.00509 0.54185 0.00556 C 0.56511 0.00602 0.58004 0.00579 0.60191 0.00671 C 0.62379 0.00764 0.66164 0.01181 0.67362 0.01111 " pathEditMode="relative" ptsTypes="aaaaaaaaA">
                                      <p:cBhvr>
                                        <p:cTn id="206" dur="6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.00018 0 C 0.05747 -0.00093 0.11476 -0.00185 0.15608 0 C 0.1974 0.00185 0.22223 0.00972 0.24775 0.01111 C 0.27327 0.0125 0.28612 0.00833 0.30938 0.00787 C 0.33264 0.00741 0.36216 0.00949 0.38768 0.0088 C 0.4132 0.0081 0.43698 0.0037 0.46268 0.00324 C 0.48837 0.00278 0.51858 0.00509 0.54185 0.00556 C 0.56511 0.00602 0.58004 0.00579 0.60191 0.00671 C 0.62379 0.00764 0.66164 0.01181 0.67362 0.01111 " pathEditMode="relative" ptsTypes="aaaaaaaaA">
                                      <p:cBhvr>
                                        <p:cTn id="208" dur="6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0" presetClass="path" presetSubtype="0" repeatCount="indefinite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animMotion origin="layout" path="M 0.00018 0 C 0.05747 -0.00093 0.11476 -0.00185 0.15608 0 C 0.1974 0.00185 0.22223 0.00972 0.24775 0.01111 C 0.27327 0.0125 0.28612 0.00833 0.30938 0.00787 C 0.33264 0.00741 0.36216 0.00949 0.38768 0.0088 C 0.4132 0.0081 0.43698 0.0037 0.46268 0.00324 C 0.48837 0.00278 0.51858 0.00509 0.54185 0.00556 C 0.56511 0.00602 0.58004 0.00579 0.60191 0.00671 C 0.62379 0.00764 0.66164 0.01181 0.67362 0.01111 " pathEditMode="relative" ptsTypes="aaaaaaaaA">
                                      <p:cBhvr>
                                        <p:cTn id="210" dur="6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0" presetClass="path" presetSubtype="0" repeatCount="indefinite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animMotion origin="layout" path="M 0.00018 0 C 0.05747 -0.00093 0.11476 -0.00185 0.15608 0 C 0.1974 0.00185 0.22223 0.00972 0.24775 0.01111 C 0.27327 0.0125 0.28612 0.00833 0.30938 0.00787 C 0.33264 0.00741 0.36216 0.00949 0.38768 0.0088 C 0.4132 0.0081 0.43698 0.0037 0.46268 0.00324 C 0.48837 0.00278 0.51858 0.00509 0.54185 0.00556 C 0.56511 0.00602 0.58004 0.00579 0.60191 0.00671 C 0.62379 0.00764 0.66164 0.01181 0.67362 0.01111 " pathEditMode="relative" ptsTypes="aaaaaaaaA">
                                      <p:cBhvr>
                                        <p:cTn id="212" dur="6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grpId="0" nodeType="withEffect">
                                  <p:stCondLst>
                                    <p:cond delay="27800"/>
                                  </p:stCondLst>
                                  <p:childTnLst>
                                    <p:animMotion origin="layout" path="M 0.00018 0 C 0.05747 -0.00093 0.11476 -0.00185 0.15608 0 C 0.1974 0.00185 0.22223 0.00972 0.24775 0.01111 C 0.27327 0.0125 0.28612 0.00833 0.30938 0.00787 C 0.33264 0.00741 0.36216 0.00949 0.38768 0.0088 C 0.4132 0.0081 0.43698 0.0037 0.46268 0.00324 C 0.48837 0.00278 0.51858 0.00509 0.54185 0.00556 C 0.56511 0.00602 0.58004 0.00579 0.60191 0.00671 C 0.62379 0.00764 0.66164 0.01181 0.67362 0.01111 " pathEditMode="relative" ptsTypes="aaaaaaaaA">
                                      <p:cBhvr>
                                        <p:cTn id="214" dur="6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0" presetClass="path" presetSubtype="0" repeatCount="indefinite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animMotion origin="layout" path="M 0.00018 0 C 0.05747 -0.00093 0.11476 -0.00185 0.15608 0 C 0.1974 0.00185 0.22223 0.00972 0.24775 0.01111 C 0.27327 0.0125 0.28612 0.00833 0.30938 0.00787 C 0.33264 0.00741 0.36216 0.00949 0.38768 0.0088 C 0.4132 0.0081 0.43698 0.0037 0.46268 0.00324 C 0.48837 0.00278 0.51858 0.00509 0.54185 0.00556 C 0.56511 0.00602 0.58004 0.00579 0.60191 0.00671 C 0.62379 0.00764 0.66164 0.01181 0.67362 0.01111 " pathEditMode="relative" ptsTypes="aaaaaaaaA">
                                      <p:cBhvr>
                                        <p:cTn id="216" dur="6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0" presetClass="path" presetSubtype="0" repeatCount="indefinite" fill="hold" grpId="0" nodeType="withEffect">
                                  <p:stCondLst>
                                    <p:cond delay="25600"/>
                                  </p:stCondLst>
                                  <p:childTnLst>
                                    <p:animMotion origin="layout" path="M 0.00018 0 C 0.05747 -0.00093 0.11476 -0.00185 0.15608 0 C 0.1974 0.00185 0.22223 0.00972 0.24775 0.01111 C 0.27327 0.0125 0.28612 0.00833 0.30938 0.00787 C 0.33264 0.00741 0.36216 0.00949 0.38768 0.0088 C 0.4132 0.0081 0.43698 0.0037 0.46268 0.00324 C 0.48837 0.00278 0.51858 0.00509 0.54185 0.00556 C 0.56511 0.00602 0.58004 0.00579 0.60191 0.00671 C 0.62379 0.00764 0.66164 0.01181 0.67362 0.01111 " pathEditMode="relative" ptsTypes="aaaaaaaaA">
                                      <p:cBhvr>
                                        <p:cTn id="218" dur="6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animMotion origin="layout" path="M 0.00018 0 C 0.05747 -0.00093 0.11476 -0.00185 0.15608 0 C 0.1974 0.00185 0.22223 0.00972 0.24775 0.01111 C 0.27327 0.0125 0.28612 0.00833 0.30938 0.00787 C 0.33264 0.00741 0.36216 0.00949 0.38768 0.0088 C 0.4132 0.0081 0.43698 0.0037 0.46268 0.00324 C 0.48837 0.00278 0.51858 0.00509 0.54185 0.00556 C 0.56511 0.00602 0.58004 0.00579 0.60191 0.00671 C 0.62379 0.00764 0.66164 0.01181 0.67362 0.01111 " pathEditMode="relative" ptsTypes="aaaaaaaaA">
                                      <p:cBhvr>
                                        <p:cTn id="220" dur="6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0" presetClass="path" presetSubtype="0" repeatCount="indefinite" fill="hold" grpId="0" nodeType="withEffect">
                                  <p:stCondLst>
                                    <p:cond delay="27800"/>
                                  </p:stCondLst>
                                  <p:childTnLst>
                                    <p:animMotion origin="layout" path="M 0.00018 0 C 0.05747 -0.00093 0.11476 -0.00185 0.15608 0 C 0.1974 0.00185 0.22223 0.00972 0.24775 0.01111 C 0.27327 0.0125 0.28612 0.00833 0.30938 0.00787 C 0.33264 0.00741 0.36216 0.00949 0.38768 0.0088 C 0.4132 0.0081 0.43698 0.0037 0.46268 0.00324 C 0.48837 0.00278 0.51858 0.00509 0.54185 0.00556 C 0.56511 0.00602 0.58004 0.00579 0.60191 0.00671 C 0.62379 0.00764 0.66164 0.01181 0.67362 0.01111 " pathEditMode="relative" ptsTypes="aaaaaaaaA">
                                      <p:cBhvr>
                                        <p:cTn id="222" dur="6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0" presetClass="path" presetSubtype="0" repeatCount="indefinite" fill="hold" grpId="0" nodeType="withEffect">
                                  <p:stCondLst>
                                    <p:cond delay="29300"/>
                                  </p:stCondLst>
                                  <p:childTnLst>
                                    <p:animMotion origin="layout" path="M 0.00018 0 C 0.05747 -0.00093 0.11476 -0.00185 0.15608 0 C 0.1974 0.00185 0.22223 0.00972 0.24775 0.01111 C 0.27327 0.0125 0.28612 0.00833 0.30938 0.00787 C 0.33264 0.00741 0.36216 0.00949 0.38768 0.0088 C 0.4132 0.0081 0.43698 0.0037 0.46268 0.00324 C 0.48837 0.00278 0.51858 0.00509 0.54185 0.00556 C 0.56511 0.00602 0.58004 0.00579 0.60191 0.00671 C 0.62379 0.00764 0.66164 0.01181 0.67362 0.01111 " pathEditMode="relative" ptsTypes="aaaaaaaaA">
                                      <p:cBhvr>
                                        <p:cTn id="224" dur="6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0" presetClass="path" presetSubtype="0" accel="50000" fill="hold" grpId="1" nodeType="click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2.5E-6 3.33333E-6 C 2.5E-6 0.00439 0.00017 0.02083 0.00017 0.02615 " pathEditMode="relative" rAng="0" ptsTypes="aa">
                                      <p:cBhvr>
                                        <p:cTn id="530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"/>
                                    </p:animMotion>
                                  </p:childTnLst>
                                </p:cTn>
                              </p:par>
                              <p:par>
                                <p:cTn id="531" presetID="0" presetClass="path" presetSubtype="0" ac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94444E-6 3.33333E-6 C -1.94444E-6 0.01088 0.00018 0.05185 0.00018 0.06551 " pathEditMode="relative" rAng="0" ptsTypes="aa">
                                      <p:cBhvr>
                                        <p:cTn id="532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"/>
                                    </p:animMotion>
                                  </p:childTnLst>
                                </p:cTn>
                              </p:par>
                              <p:par>
                                <p:cTn id="533" presetID="0" presetClass="path" presetSubtype="0" ac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77778E-6 3.33333E-6 C 0.00017 0.00648 0.00087 0.03148 0.00104 0.03958 " pathEditMode="relative" rAng="0" ptsTypes="aa">
                                      <p:cBhvr>
                                        <p:cTn id="534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20"/>
                                    </p:animMotion>
                                  </p:childTnLst>
                                </p:cTn>
                              </p:par>
                              <p:par>
                                <p:cTn id="535" presetID="0" presetClass="path" presetSubtype="0" ac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44444E-6 -1.11111E-6 C -0.00034 0.01458 -0.00121 0.06898 -0.00156 0.08704 " pathEditMode="relative" rAng="0" ptsTypes="aa">
                                      <p:cBhvr>
                                        <p:cTn id="536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44"/>
                                    </p:animMotion>
                                  </p:childTnLst>
                                </p:cTn>
                              </p:par>
                              <p:par>
                                <p:cTn id="537" presetID="0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C -0.00034 0.01921 -0.00156 0.09167 -0.00191 0.11574 " pathEditMode="relative" rAng="0" ptsTypes="aa">
                                      <p:cBhvr>
                                        <p:cTn id="538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58"/>
                                    </p:animMotion>
                                  </p:childTnLst>
                                </p:cTn>
                              </p:par>
                              <p:par>
                                <p:cTn id="539" presetID="0" presetClass="path" presetSubtype="0" ac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4.44444E-6 -1.11111E-6 C -4.44444E-6 0.01204 -4.44444E-6 0.05764 -4.44444E-6 0.07269 " pathEditMode="relative" rAng="0" ptsTypes="aa">
                                      <p:cBhvr>
                                        <p:cTn id="540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"/>
                                    </p:animMotion>
                                  </p:childTnLst>
                                </p:cTn>
                              </p:par>
                              <p:par>
                                <p:cTn id="541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017 0.02615 C 0.05173 0.02523 0.21996 0.02014 0.30937 0.02014 C 0.39878 0.02014 0.48923 0.025 0.53663 0.02615 " pathEditMode="relative" rAng="0" ptsTypes="aaa">
                                      <p:cBhvr>
                                        <p:cTn id="542" dur="5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-3"/>
                                    </p:animMotion>
                                  </p:childTnLst>
                                </p:cTn>
                              </p:par>
                              <p:par>
                                <p:cTn id="543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018 0.06551 C 0.03559 0.06666 0.12292 0.07222 0.21233 0.07222 C 0.30174 0.07222 0.4691 0.06689 0.53663 0.06551 " pathEditMode="relative" rAng="0" ptsTypes="aaa">
                                      <p:cBhvr>
                                        <p:cTn id="544" dur="5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3"/>
                                    </p:animMotion>
                                  </p:childTnLst>
                                </p:cTn>
                              </p:par>
                              <p:par>
                                <p:cTn id="545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104 0.03958 C 0.04271 0.03981 0.1618 0.04166 0.25121 0.04166 C 0.34062 0.04166 0.47795 0.04004 0.5375 0.03958 " pathEditMode="relative" rAng="0" ptsTypes="aaa">
                                      <p:cBhvr>
                                        <p:cTn id="546" dur="5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1"/>
                                    </p:animMotion>
                                  </p:childTnLst>
                                </p:cTn>
                              </p:par>
                              <p:par>
                                <p:cTn id="547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156 0.08704 C 0.03386 0.0875 0.12136 0.09028 0.21077 0.09028 C 0.30018 0.09028 0.46737 0.08773 0.5349 0.08704 " pathEditMode="relative" rAng="0" ptsTypes="aaa">
                                      <p:cBhvr>
                                        <p:cTn id="548" dur="5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2"/>
                                    </p:animMotion>
                                  </p:childTnLst>
                                </p:cTn>
                              </p:par>
                              <p:par>
                                <p:cTn id="549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191 0.11574 C 0.03941 0.1162 0.15625 0.11806 0.24566 0.11806 C 0.33507 0.11806 0.47431 0.1162 0.53455 0.11574 " pathEditMode="relative" rAng="0" ptsTypes="aaa">
                                      <p:cBhvr>
                                        <p:cTn id="550" dur="5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1"/>
                                    </p:animMotion>
                                  </p:childTnLst>
                                </p:cTn>
                              </p:par>
                              <p:par>
                                <p:cTn id="551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4.44444E-6 0.07269 C 0.03559 0.07199 0.12448 0.06806 0.21389 0.06806 C 0.3033 0.06806 0.46928 0.07176 0.53646 0.07269 " pathEditMode="relative" rAng="0" ptsTypes="aaa">
                                      <p:cBhvr>
                                        <p:cTn id="552" dur="5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-2"/>
                                    </p:animMotion>
                                  </p:childTnLst>
                                </p:cTn>
                              </p:par>
                              <p:par>
                                <p:cTn id="553" presetID="0" presetClass="path" presetSubtype="0" ac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2.5E-6 3.33333E-6 C 2.5E-6 0.00439 0.00017 0.02083 0.00017 0.02615 " pathEditMode="relative" rAng="0" ptsTypes="aa">
                                      <p:cBhvr>
                                        <p:cTn id="554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"/>
                                    </p:animMotion>
                                  </p:childTnLst>
                                </p:cTn>
                              </p:par>
                              <p:par>
                                <p:cTn id="555" presetID="0" presetClass="path" presetSubtype="0" ac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94444E-6 3.33333E-6 C -1.94444E-6 0.01088 0.00018 0.05185 0.00018 0.06551 " pathEditMode="relative" rAng="0" ptsTypes="aa">
                                      <p:cBhvr>
                                        <p:cTn id="556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"/>
                                    </p:animMotion>
                                  </p:childTnLst>
                                </p:cTn>
                              </p:par>
                              <p:par>
                                <p:cTn id="557" presetID="0" presetClass="path" presetSubtype="0" ac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77778E-6 3.33333E-6 C 0.00017 0.00648 0.00087 0.03148 0.00104 0.03958 " pathEditMode="relative" rAng="0" ptsTypes="aa">
                                      <p:cBhvr>
                                        <p:cTn id="558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20"/>
                                    </p:animMotion>
                                  </p:childTnLst>
                                </p:cTn>
                              </p:par>
                              <p:par>
                                <p:cTn id="559" presetID="0" presetClass="path" presetSubtype="0" ac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44444E-6 -1.11111E-6 C -0.00034 0.01458 -0.00121 0.06898 -0.00156 0.08704 " pathEditMode="relative" rAng="0" ptsTypes="aa">
                                      <p:cBhvr>
                                        <p:cTn id="560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44"/>
                                    </p:animMotion>
                                  </p:childTnLst>
                                </p:cTn>
                              </p:par>
                              <p:par>
                                <p:cTn id="561" presetID="0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C -0.00034 0.01921 -0.00156 0.09167 -0.00191 0.11574 " pathEditMode="relative" rAng="0" ptsTypes="aa">
                                      <p:cBhvr>
                                        <p:cTn id="562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58"/>
                                    </p:animMotion>
                                  </p:childTnLst>
                                </p:cTn>
                              </p:par>
                              <p:par>
                                <p:cTn id="563" presetID="0" presetClass="path" presetSubtype="0" ac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4.44444E-6 -1.11111E-6 C -4.44444E-6 0.01204 -4.44444E-6 0.05764 -4.44444E-6 0.07269 " pathEditMode="relative" rAng="0" ptsTypes="aa">
                                      <p:cBhvr>
                                        <p:cTn id="564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"/>
                                    </p:animMotion>
                                  </p:childTnLst>
                                </p:cTn>
                              </p:par>
                              <p:par>
                                <p:cTn id="565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017 0.02615 C 0.05173 0.02523 0.21996 0.02014 0.30937 0.02014 C 0.39878 0.02014 0.48923 0.025 0.53663 0.02615 " pathEditMode="relative" rAng="0" ptsTypes="aaa">
                                      <p:cBhvr>
                                        <p:cTn id="566" dur="5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-3"/>
                                    </p:animMotion>
                                  </p:childTnLst>
                                </p:cTn>
                              </p:par>
                              <p:par>
                                <p:cTn id="567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018 0.06551 C 0.03559 0.06666 0.12292 0.07222 0.21233 0.07222 C 0.30174 0.07222 0.4691 0.06689 0.53663 0.06551 " pathEditMode="relative" rAng="0" ptsTypes="aaa">
                                      <p:cBhvr>
                                        <p:cTn id="568" dur="5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3"/>
                                    </p:animMotion>
                                  </p:childTnLst>
                                </p:cTn>
                              </p:par>
                              <p:par>
                                <p:cTn id="569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104 0.03958 C 0.04271 0.03981 0.1618 0.04166 0.25121 0.04166 C 0.34062 0.04166 0.47795 0.04004 0.5375 0.03958 " pathEditMode="relative" rAng="0" ptsTypes="aaa">
                                      <p:cBhvr>
                                        <p:cTn id="570" dur="5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1"/>
                                    </p:animMotion>
                                  </p:childTnLst>
                                </p:cTn>
                              </p:par>
                              <p:par>
                                <p:cTn id="571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156 0.08704 C 0.03386 0.0875 0.12136 0.09028 0.21077 0.09028 C 0.30018 0.09028 0.46737 0.08773 0.5349 0.08704 " pathEditMode="relative" rAng="0" ptsTypes="aaa">
                                      <p:cBhvr>
                                        <p:cTn id="572" dur="5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2"/>
                                    </p:animMotion>
                                  </p:childTnLst>
                                </p:cTn>
                              </p:par>
                              <p:par>
                                <p:cTn id="573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191 0.11574 C 0.03941 0.1162 0.15625 0.11806 0.24566 0.11806 C 0.33507 0.11806 0.47431 0.1162 0.53455 0.11574 " pathEditMode="relative" rAng="0" ptsTypes="aaa">
                                      <p:cBhvr>
                                        <p:cTn id="574" dur="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1"/>
                                    </p:animMotion>
                                  </p:childTnLst>
                                </p:cTn>
                              </p:par>
                              <p:par>
                                <p:cTn id="575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4.44444E-6 0.07269 C 0.03559 0.07199 0.12448 0.06806 0.21389 0.06806 C 0.3033 0.06806 0.46928 0.07176 0.53646 0.07269 " pathEditMode="relative" rAng="0" ptsTypes="aaa">
                                      <p:cBhvr>
                                        <p:cTn id="576" dur="5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-2"/>
                                    </p:animMotion>
                                  </p:childTnLst>
                                </p:cTn>
                              </p:par>
                              <p:par>
                                <p:cTn id="577" presetID="0" presetClass="path" presetSubtype="0" ac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2.5E-6 3.33333E-6 C 2.5E-6 0.00439 0.00017 0.02083 0.00017 0.02615 " pathEditMode="relative" rAng="0" ptsTypes="aa">
                                      <p:cBhvr>
                                        <p:cTn id="578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"/>
                                    </p:animMotion>
                                  </p:childTnLst>
                                </p:cTn>
                              </p:par>
                              <p:par>
                                <p:cTn id="579" presetID="0" presetClass="path" presetSubtype="0" ac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94444E-6 3.33333E-6 C -1.94444E-6 0.01088 0.00018 0.05185 0.00018 0.06551 " pathEditMode="relative" rAng="0" ptsTypes="aa">
                                      <p:cBhvr>
                                        <p:cTn id="580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"/>
                                    </p:animMotion>
                                  </p:childTnLst>
                                </p:cTn>
                              </p:par>
                              <p:par>
                                <p:cTn id="581" presetID="0" presetClass="path" presetSubtype="0" ac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77778E-6 3.33333E-6 C 0.00017 0.00648 0.00087 0.03148 0.00104 0.03958 " pathEditMode="relative" rAng="0" ptsTypes="aa">
                                      <p:cBhvr>
                                        <p:cTn id="582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20"/>
                                    </p:animMotion>
                                  </p:childTnLst>
                                </p:cTn>
                              </p:par>
                              <p:par>
                                <p:cTn id="583" presetID="0" presetClass="path" presetSubtype="0" ac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44444E-6 -1.11111E-6 C -0.00034 0.01458 -0.00121 0.06898 -0.00156 0.08704 " pathEditMode="relative" rAng="0" ptsTypes="aa">
                                      <p:cBhvr>
                                        <p:cTn id="584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44"/>
                                    </p:animMotion>
                                  </p:childTnLst>
                                </p:cTn>
                              </p:par>
                              <p:par>
                                <p:cTn id="585" presetID="0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C -0.00034 0.01921 -0.00156 0.09167 -0.00191 0.11574 " pathEditMode="relative" rAng="0" ptsTypes="aa">
                                      <p:cBhvr>
                                        <p:cTn id="586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58"/>
                                    </p:animMotion>
                                  </p:childTnLst>
                                </p:cTn>
                              </p:par>
                              <p:par>
                                <p:cTn id="587" presetID="0" presetClass="path" presetSubtype="0" ac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4.44444E-6 -1.11111E-6 C -4.44444E-6 0.01204 -4.44444E-6 0.05764 -4.44444E-6 0.07269 " pathEditMode="relative" rAng="0" ptsTypes="aa">
                                      <p:cBhvr>
                                        <p:cTn id="588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"/>
                                    </p:animMotion>
                                  </p:childTnLst>
                                </p:cTn>
                              </p:par>
                              <p:par>
                                <p:cTn id="589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017 0.02615 C 0.05173 0.02523 0.21996 0.02014 0.30937 0.02014 C 0.39878 0.02014 0.48923 0.025 0.53663 0.02615 " pathEditMode="relative" rAng="0" ptsTypes="aaa">
                                      <p:cBhvr>
                                        <p:cTn id="590" dur="5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-3"/>
                                    </p:animMotion>
                                  </p:childTnLst>
                                </p:cTn>
                              </p:par>
                              <p:par>
                                <p:cTn id="591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018 0.06551 C 0.03559 0.06666 0.12292 0.07222 0.21233 0.07222 C 0.30174 0.07222 0.4691 0.06689 0.53663 0.06551 " pathEditMode="relative" rAng="0" ptsTypes="aaa">
                                      <p:cBhvr>
                                        <p:cTn id="592" dur="5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3"/>
                                    </p:animMotion>
                                  </p:childTnLst>
                                </p:cTn>
                              </p:par>
                              <p:par>
                                <p:cTn id="593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104 0.03958 C 0.04271 0.03981 0.1618 0.04166 0.25121 0.04166 C 0.34062 0.04166 0.47795 0.04004 0.5375 0.03958 " pathEditMode="relative" rAng="0" ptsTypes="aaa">
                                      <p:cBhvr>
                                        <p:cTn id="594" dur="5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1"/>
                                    </p:animMotion>
                                  </p:childTnLst>
                                </p:cTn>
                              </p:par>
                              <p:par>
                                <p:cTn id="595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156 0.08704 C 0.03386 0.0875 0.12136 0.09028 0.21077 0.09028 C 0.30018 0.09028 0.46737 0.08773 0.5349 0.08704 " pathEditMode="relative" rAng="0" ptsTypes="aaa">
                                      <p:cBhvr>
                                        <p:cTn id="596" dur="5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2"/>
                                    </p:animMotion>
                                  </p:childTnLst>
                                </p:cTn>
                              </p:par>
                              <p:par>
                                <p:cTn id="597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191 0.11574 C 0.03941 0.1162 0.15625 0.11806 0.24566 0.11806 C 0.33507 0.11806 0.47431 0.1162 0.53455 0.11574 " pathEditMode="relative" rAng="0" ptsTypes="aaa">
                                      <p:cBhvr>
                                        <p:cTn id="598" dur="5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1"/>
                                    </p:animMotion>
                                  </p:childTnLst>
                                </p:cTn>
                              </p:par>
                              <p:par>
                                <p:cTn id="599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4.44444E-6 0.07269 C 0.03559 0.07199 0.12448 0.06806 0.21389 0.06806 C 0.3033 0.06806 0.46928 0.07176 0.53646 0.07269 " pathEditMode="relative" rAng="0" ptsTypes="aaa">
                                      <p:cBhvr>
                                        <p:cTn id="600" dur="5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-2"/>
                                    </p:animMotion>
                                  </p:childTnLst>
                                </p:cTn>
                              </p:par>
                              <p:par>
                                <p:cTn id="601" presetID="0" presetClass="path" presetSubtype="0" ac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2.5E-6 3.33333E-6 C 2.5E-6 0.00439 0.00017 0.02083 0.00017 0.02615 " pathEditMode="relative" rAng="0" ptsTypes="aa">
                                      <p:cBhvr>
                                        <p:cTn id="602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"/>
                                    </p:animMotion>
                                  </p:childTnLst>
                                </p:cTn>
                              </p:par>
                              <p:par>
                                <p:cTn id="603" presetID="0" presetClass="path" presetSubtype="0" ac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94444E-6 3.33333E-6 C -1.94444E-6 0.01088 0.00018 0.05185 0.00018 0.06551 " pathEditMode="relative" rAng="0" ptsTypes="aa">
                                      <p:cBhvr>
                                        <p:cTn id="604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"/>
                                    </p:animMotion>
                                  </p:childTnLst>
                                </p:cTn>
                              </p:par>
                              <p:par>
                                <p:cTn id="605" presetID="0" presetClass="path" presetSubtype="0" ac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77778E-6 3.33333E-6 C 0.00017 0.00648 0.00087 0.03148 0.00104 0.03958 " pathEditMode="relative" rAng="0" ptsTypes="aa">
                                      <p:cBhvr>
                                        <p:cTn id="606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20"/>
                                    </p:animMotion>
                                  </p:childTnLst>
                                </p:cTn>
                              </p:par>
                              <p:par>
                                <p:cTn id="607" presetID="0" presetClass="path" presetSubtype="0" ac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44444E-6 -1.11111E-6 C -0.00034 0.01458 -0.00121 0.06898 -0.00156 0.08704 " pathEditMode="relative" rAng="0" ptsTypes="aa">
                                      <p:cBhvr>
                                        <p:cTn id="608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44"/>
                                    </p:animMotion>
                                  </p:childTnLst>
                                </p:cTn>
                              </p:par>
                              <p:par>
                                <p:cTn id="609" presetID="0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C -0.00034 0.01921 -0.00156 0.09167 -0.00191 0.11574 " pathEditMode="relative" rAng="0" ptsTypes="aa">
                                      <p:cBhvr>
                                        <p:cTn id="610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58"/>
                                    </p:animMotion>
                                  </p:childTnLst>
                                </p:cTn>
                              </p:par>
                              <p:par>
                                <p:cTn id="611" presetID="0" presetClass="path" presetSubtype="0" ac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4.44444E-6 -1.11111E-6 C -4.44444E-6 0.01204 -4.44444E-6 0.05764 -4.44444E-6 0.07269 " pathEditMode="relative" rAng="0" ptsTypes="aa">
                                      <p:cBhvr>
                                        <p:cTn id="612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"/>
                                    </p:animMotion>
                                  </p:childTnLst>
                                </p:cTn>
                              </p:par>
                              <p:par>
                                <p:cTn id="613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017 0.02615 C 0.05173 0.02523 0.21996 0.02014 0.30937 0.02014 C 0.39878 0.02014 0.48923 0.025 0.53663 0.02615 " pathEditMode="relative" rAng="0" ptsTypes="aaa">
                                      <p:cBhvr>
                                        <p:cTn id="614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-3"/>
                                    </p:animMotion>
                                  </p:childTnLst>
                                </p:cTn>
                              </p:par>
                              <p:par>
                                <p:cTn id="615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018 0.06551 C 0.03559 0.06666 0.12292 0.07222 0.21233 0.07222 C 0.30174 0.07222 0.4691 0.06689 0.53663 0.06551 " pathEditMode="relative" rAng="0" ptsTypes="aaa">
                                      <p:cBhvr>
                                        <p:cTn id="616" dur="5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3"/>
                                    </p:animMotion>
                                  </p:childTnLst>
                                </p:cTn>
                              </p:par>
                              <p:par>
                                <p:cTn id="617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104 0.03958 C 0.04271 0.03981 0.1618 0.04166 0.25121 0.04166 C 0.34062 0.04166 0.47795 0.04004 0.5375 0.03958 " pathEditMode="relative" rAng="0" ptsTypes="aaa">
                                      <p:cBhvr>
                                        <p:cTn id="618" dur="5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1"/>
                                    </p:animMotion>
                                  </p:childTnLst>
                                </p:cTn>
                              </p:par>
                              <p:par>
                                <p:cTn id="619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156 0.08704 C 0.03386 0.0875 0.12136 0.09028 0.21077 0.09028 C 0.30018 0.09028 0.46737 0.08773 0.5349 0.08704 " pathEditMode="relative" rAng="0" ptsTypes="aaa">
                                      <p:cBhvr>
                                        <p:cTn id="620" dur="5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2"/>
                                    </p:animMotion>
                                  </p:childTnLst>
                                </p:cTn>
                              </p:par>
                              <p:par>
                                <p:cTn id="621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191 0.11574 C 0.03941 0.1162 0.15625 0.11806 0.24566 0.11806 C 0.33507 0.11806 0.47431 0.1162 0.53455 0.11574 " pathEditMode="relative" rAng="0" ptsTypes="aaa">
                                      <p:cBhvr>
                                        <p:cTn id="622" dur="5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1"/>
                                    </p:animMotion>
                                  </p:childTnLst>
                                </p:cTn>
                              </p:par>
                              <p:par>
                                <p:cTn id="623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4.44444E-6 0.07269 C 0.03559 0.07199 0.12448 0.06806 0.21389 0.06806 C 0.3033 0.06806 0.46928 0.07176 0.53646 0.07269 " pathEditMode="relative" rAng="0" ptsTypes="aaa">
                                      <p:cBhvr>
                                        <p:cTn id="624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-2"/>
                                    </p:animMotion>
                                  </p:childTnLst>
                                </p:cTn>
                              </p:par>
                              <p:par>
                                <p:cTn id="625" presetID="0" presetClass="path" presetSubtype="0" ac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77778E-6 3.33333E-6 C 0.00017 0.00648 0.00087 0.03148 0.00104 0.03958 " pathEditMode="relative" rAng="0" ptsTypes="aa">
                                      <p:cBhvr>
                                        <p:cTn id="626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20"/>
                                    </p:animMotion>
                                  </p:childTnLst>
                                </p:cTn>
                              </p:par>
                              <p:par>
                                <p:cTn id="627" presetID="0" presetClass="path" presetSubtype="0" ac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4.44444E-6 -1.11111E-6 C -4.44444E-6 0.01204 -4.44444E-6 0.05764 -4.44444E-6 0.07269 " pathEditMode="relative" rAng="0" ptsTypes="aa">
                                      <p:cBhvr>
                                        <p:cTn id="628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"/>
                                    </p:animMotion>
                                  </p:childTnLst>
                                </p:cTn>
                              </p:par>
                              <p:par>
                                <p:cTn id="629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104 0.03958 C 0.04271 0.03981 0.1618 0.04166 0.25121 0.04166 C 0.34062 0.04166 0.47795 0.04004 0.5375 0.03958 " pathEditMode="relative" rAng="0" ptsTypes="aaa">
                                      <p:cBhvr>
                                        <p:cTn id="630" dur="5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1"/>
                                    </p:animMotion>
                                  </p:childTnLst>
                                </p:cTn>
                              </p:par>
                              <p:par>
                                <p:cTn id="631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4.44444E-6 0.07269 C 0.03559 0.07199 0.12448 0.06806 0.21389 0.06806 C 0.3033 0.06806 0.46928 0.07176 0.53646 0.07269 " pathEditMode="relative" rAng="0" ptsTypes="aaa">
                                      <p:cBhvr>
                                        <p:cTn id="632" dur="5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-2"/>
                                    </p:animMotion>
                                  </p:childTnLst>
                                </p:cTn>
                              </p:par>
                              <p:par>
                                <p:cTn id="633" presetID="0" presetClass="path" presetSubtype="0" ac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2.5E-6 3.33333E-6 C 2.5E-6 0.00439 0.00017 0.02083 0.00017 0.02615 " pathEditMode="relative" rAng="0" ptsTypes="aa">
                                      <p:cBhvr>
                                        <p:cTn id="634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"/>
                                    </p:animMotion>
                                  </p:childTnLst>
                                </p:cTn>
                              </p:par>
                              <p:par>
                                <p:cTn id="635" presetID="0" presetClass="path" presetSubtype="0" ac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94444E-6 3.33333E-6 C -1.94444E-6 0.01088 0.00018 0.05185 0.00018 0.06551 " pathEditMode="relative" rAng="0" ptsTypes="aa">
                                      <p:cBhvr>
                                        <p:cTn id="636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"/>
                                    </p:animMotion>
                                  </p:childTnLst>
                                </p:cTn>
                              </p:par>
                              <p:par>
                                <p:cTn id="637" presetID="0" presetClass="path" presetSubtype="0" ac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44444E-6 -1.11111E-6 C -0.00034 0.01458 -0.00121 0.06898 -0.00156 0.08704 " pathEditMode="relative" rAng="0" ptsTypes="aa">
                                      <p:cBhvr>
                                        <p:cTn id="638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44"/>
                                    </p:animMotion>
                                  </p:childTnLst>
                                </p:cTn>
                              </p:par>
                              <p:par>
                                <p:cTn id="639" presetID="0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C -0.00034 0.01921 -0.00156 0.09167 -0.00191 0.11574 " pathEditMode="relative" rAng="0" ptsTypes="aa">
                                      <p:cBhvr>
                                        <p:cTn id="640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58"/>
                                    </p:animMotion>
                                  </p:childTnLst>
                                </p:cTn>
                              </p:par>
                              <p:par>
                                <p:cTn id="641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017 0.02615 C 0.05173 0.02523 0.21996 0.02014 0.30937 0.02014 C 0.39878 0.02014 0.48923 0.025 0.53663 0.02615 " pathEditMode="relative" rAng="0" ptsTypes="aaa">
                                      <p:cBhvr>
                                        <p:cTn id="642" dur="5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-3"/>
                                    </p:animMotion>
                                  </p:childTnLst>
                                </p:cTn>
                              </p:par>
                              <p:par>
                                <p:cTn id="643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018 0.06551 C 0.03559 0.06666 0.12292 0.07222 0.21233 0.07222 C 0.30174 0.07222 0.4691 0.06689 0.53663 0.06551 " pathEditMode="relative" rAng="0" ptsTypes="aaa">
                                      <p:cBhvr>
                                        <p:cTn id="644" dur="5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3"/>
                                    </p:animMotion>
                                  </p:childTnLst>
                                </p:cTn>
                              </p:par>
                              <p:par>
                                <p:cTn id="645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156 0.08704 C 0.03386 0.0875 0.12136 0.09028 0.21077 0.09028 C 0.30018 0.09028 0.46737 0.08773 0.5349 0.08704 " pathEditMode="relative" rAng="0" ptsTypes="aaa">
                                      <p:cBhvr>
                                        <p:cTn id="646" dur="5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2"/>
                                    </p:animMotion>
                                  </p:childTnLst>
                                </p:cTn>
                              </p:par>
                              <p:par>
                                <p:cTn id="647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191 0.11574 C 0.03941 0.1162 0.15625 0.11806 0.24566 0.11806 C 0.33507 0.11806 0.47431 0.1162 0.53455 0.11574 " pathEditMode="relative" rAng="0" ptsTypes="aaa">
                                      <p:cBhvr>
                                        <p:cTn id="648" dur="5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1"/>
                                    </p:animMotion>
                                  </p:childTnLst>
                                </p:cTn>
                              </p:par>
                              <p:par>
                                <p:cTn id="649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1562 -0.11527 C 0.06719 -0.1162 0.23541 -0.12129 0.32482 -0.12129 C 0.41423 -0.12129 0.50469 -0.11643 0.55208 -0.11527 " pathEditMode="relative" rAng="0" ptsTypes="aaa">
                                      <p:cBhvr>
                                        <p:cTn id="650" dur="5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-3"/>
                                    </p:animMotion>
                                  </p:childTnLst>
                                </p:cTn>
                              </p:par>
                              <p:par>
                                <p:cTn id="651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208 -0.04768 C 0.03333 -0.04653 0.12066 -0.04097 0.21007 -0.04097 C 0.29948 -0.04097 0.46684 -0.0463 0.53438 -0.04768 " pathEditMode="relative" rAng="0" ptsTypes="aaa">
                                      <p:cBhvr>
                                        <p:cTn id="652" dur="5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3"/>
                                    </p:animMotion>
                                  </p:childTnLst>
                                </p:cTn>
                              </p:par>
                              <p:par>
                                <p:cTn id="653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104 -0.03379 C 0.0427 -0.03356 0.1618 -0.03171 0.25121 -0.03171 C 0.34062 -0.03171 0.47795 -0.03333 0.5375 -0.03379 " pathEditMode="relative" rAng="0" ptsTypes="aaa">
                                      <p:cBhvr>
                                        <p:cTn id="654" dur="5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1"/>
                                    </p:animMotion>
                                  </p:childTnLst>
                                </p:cTn>
                              </p:par>
                              <p:par>
                                <p:cTn id="655" presetID="0" presetClass="path" presetSubtype="0" ac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087 0.00093 C -0.00087 -0.01157 -0.00087 -0.05671 -0.00087 -0.07153 " pathEditMode="relative" rAng="0" ptsTypes="aa">
                                      <p:cBhvr>
                                        <p:cTn id="656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"/>
                                    </p:animMotion>
                                  </p:childTnLst>
                                </p:cTn>
                              </p:par>
                              <p:par>
                                <p:cTn id="657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1718 0.00093 C 0.01823 0.00139 0.10573 0.00417 0.19514 0.00417 C 0.28455 0.00417 0.45174 0.00162 0.51927 0.00093 " pathEditMode="relative" rAng="0" ptsTypes="aaa">
                                      <p:cBhvr>
                                        <p:cTn id="658" dur="5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2"/>
                                    </p:animMotion>
                                  </p:childTnLst>
                                </p:cTn>
                              </p:par>
                              <p:par>
                                <p:cTn id="659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035 -0.11365 C 0.04167 -0.11319 0.15851 -0.11134 0.24792 -0.11134 C 0.33733 -0.11134 0.47656 -0.11319 0.53681 -0.11365 " pathEditMode="relative" rAng="0" ptsTypes="aaa">
                                      <p:cBhvr>
                                        <p:cTn id="660" dur="5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1"/>
                                    </p:animMotion>
                                  </p:childTnLst>
                                </p:cTn>
                              </p:par>
                              <p:par>
                                <p:cTn id="661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2.5E-6 -0.06782 C 0.03559 -0.06852 0.12448 -0.07245 0.21389 -0.07245 C 0.3033 -0.07245 0.46927 -0.06875 0.53646 -0.06782 " pathEditMode="relative" rAng="0" ptsTypes="aaa">
                                      <p:cBhvr>
                                        <p:cTn id="662" dur="5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-2"/>
                                    </p:animMotion>
                                  </p:childTnLst>
                                </p:cTn>
                              </p:par>
                              <p:par>
                                <p:cTn id="663" presetID="0" presetClass="path" presetSubtype="0" accel="50000" decel="5000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2.5E-6 -3.33333E-6 L -0.00156 -0.0199 " pathEditMode="relative" rAng="0" ptsTypes="AA">
                                      <p:cBhvr>
                                        <p:cTn id="664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0"/>
                                    </p:animMotion>
                                  </p:childTnLst>
                                </p:cTn>
                              </p:par>
                              <p:par>
                                <p:cTn id="665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 -0.09445 " pathEditMode="relative" ptsTypes="AA">
                                      <p:cBhvr>
                                        <p:cTn id="666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7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156 0.00116 L -0.00208 -0.04768 " pathEditMode="relative" rAng="0" ptsTypes="AA">
                                      <p:cBhvr>
                                        <p:cTn id="668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"/>
                                    </p:animMotion>
                                  </p:childTnLst>
                                </p:cTn>
                              </p:par>
                              <p:par>
                                <p:cTn id="66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093 L 0.00035 -0.11366 " pathEditMode="relative" rAng="0" ptsTypes="AA">
                                      <p:cBhvr>
                                        <p:cTn id="670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57"/>
                                    </p:animMotion>
                                  </p:childTnLst>
                                </p:cTn>
                              </p:par>
                              <p:par>
                                <p:cTn id="671" presetID="0" presetClass="path" presetSubtype="0" accel="50000" decel="5000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16667E-6 -7.40741E-7 L 0.00104 -0.0338 " pathEditMode="relative" rAng="0" ptsTypes="AA">
                                      <p:cBhvr>
                                        <p:cTn id="672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7"/>
                                    </p:animMotion>
                                  </p:childTnLst>
                                </p:cTn>
                              </p:par>
                              <p:par>
                                <p:cTn id="673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1562 -0.11527 C 0.06719 -0.1162 0.23541 -0.12129 0.32482 -0.12129 C 0.41423 -0.12129 0.50469 -0.11643 0.55208 -0.11527 " pathEditMode="relative" rAng="0" ptsTypes="aaa">
                                      <p:cBhvr>
                                        <p:cTn id="674" dur="5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-3"/>
                                    </p:animMotion>
                                  </p:childTnLst>
                                </p:cTn>
                              </p:par>
                              <p:par>
                                <p:cTn id="675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208 -0.04768 C 0.03333 -0.04653 0.12066 -0.04097 0.21007 -0.04097 C 0.29948 -0.04097 0.46684 -0.0463 0.53438 -0.04768 " pathEditMode="relative" rAng="0" ptsTypes="aaa">
                                      <p:cBhvr>
                                        <p:cTn id="676" dur="5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3"/>
                                    </p:animMotion>
                                  </p:childTnLst>
                                </p:cTn>
                              </p:par>
                              <p:par>
                                <p:cTn id="677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104 -0.03379 C 0.0427 -0.03356 0.1618 -0.03171 0.25121 -0.03171 C 0.34062 -0.03171 0.47795 -0.03333 0.5375 -0.03379 " pathEditMode="relative" rAng="0" ptsTypes="aaa">
                                      <p:cBhvr>
                                        <p:cTn id="678" dur="5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1"/>
                                    </p:animMotion>
                                  </p:childTnLst>
                                </p:cTn>
                              </p:par>
                              <p:par>
                                <p:cTn id="679" presetID="0" presetClass="path" presetSubtype="0" ac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087 0.00093 C -0.00087 -0.01157 -0.00087 -0.05671 -0.00087 -0.07153 " pathEditMode="relative" rAng="0" ptsTypes="aa">
                                      <p:cBhvr>
                                        <p:cTn id="680" dur="2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"/>
                                    </p:animMotion>
                                  </p:childTnLst>
                                </p:cTn>
                              </p:par>
                              <p:par>
                                <p:cTn id="681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1268 0.00093 C 0.02274 0.00139 0.11024 0.00417 0.19965 0.00417 C 0.28906 0.00417 0.45625 0.00162 0.52378 0.00093 " pathEditMode="relative" rAng="0" ptsTypes="aaa">
                                      <p:cBhvr>
                                        <p:cTn id="682" dur="5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2"/>
                                    </p:animMotion>
                                  </p:childTnLst>
                                </p:cTn>
                              </p:par>
                              <p:par>
                                <p:cTn id="683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035 -0.11365 C 0.04167 -0.11319 0.15851 -0.11134 0.24792 -0.11134 C 0.33733 -0.11134 0.47656 -0.11319 0.53681 -0.11365 " pathEditMode="relative" rAng="0" ptsTypes="aaa">
                                      <p:cBhvr>
                                        <p:cTn id="684" dur="5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1"/>
                                    </p:animMotion>
                                  </p:childTnLst>
                                </p:cTn>
                              </p:par>
                              <p:par>
                                <p:cTn id="685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2.5E-6 -0.06782 C 0.03559 -0.06852 0.12448 -0.07245 0.21389 -0.07245 C 0.3033 -0.07245 0.46927 -0.06875 0.53646 -0.06782 " pathEditMode="relative" rAng="0" ptsTypes="aaa">
                                      <p:cBhvr>
                                        <p:cTn id="686" dur="5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-2"/>
                                    </p:animMotion>
                                  </p:childTnLst>
                                </p:cTn>
                              </p:par>
                              <p:par>
                                <p:cTn id="687" presetID="0" presetClass="path" presetSubtype="0" accel="50000" decel="5000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04 0.00116 L 0.004 -0.01875 " pathEditMode="relative" rAng="0" ptsTypes="AA">
                                      <p:cBhvr>
                                        <p:cTn id="688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"/>
                                    </p:animMotion>
                                  </p:childTnLst>
                                </p:cTn>
                              </p:par>
                              <p:par>
                                <p:cTn id="689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 -0.09445 " pathEditMode="relative" ptsTypes="AA">
                                      <p:cBhvr>
                                        <p:cTn id="690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1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156 0.00116 L -0.00208 -0.04768 " pathEditMode="relative" rAng="0" ptsTypes="AA">
                                      <p:cBhvr>
                                        <p:cTn id="692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"/>
                                    </p:animMotion>
                                  </p:childTnLst>
                                </p:cTn>
                              </p:par>
                              <p:par>
                                <p:cTn id="69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093 L 0.00035 -0.11366 " pathEditMode="relative" rAng="0" ptsTypes="AA">
                                      <p:cBhvr>
                                        <p:cTn id="694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57"/>
                                    </p:animMotion>
                                  </p:childTnLst>
                                </p:cTn>
                              </p:par>
                              <p:par>
                                <p:cTn id="695" presetID="0" presetClass="path" presetSubtype="0" accel="50000" decel="5000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16667E-6 -7.40741E-7 L 0.00104 -0.0338 " pathEditMode="relative" rAng="0" ptsTypes="AA">
                                      <p:cBhvr>
                                        <p:cTn id="696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7"/>
                                    </p:animMotion>
                                  </p:childTnLst>
                                </p:cTn>
                              </p:par>
                              <p:par>
                                <p:cTn id="697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1562 -0.11527 C 0.06719 -0.1162 0.23541 -0.12129 0.32482 -0.12129 C 0.41423 -0.12129 0.50469 -0.11643 0.55208 -0.11527 " pathEditMode="relative" rAng="0" ptsTypes="aaa">
                                      <p:cBhvr>
                                        <p:cTn id="698" dur="5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-3"/>
                                    </p:animMotion>
                                  </p:childTnLst>
                                </p:cTn>
                              </p:par>
                              <p:par>
                                <p:cTn id="699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208 -0.04768 C 0.03333 -0.04653 0.12066 -0.04097 0.21007 -0.04097 C 0.29948 -0.04097 0.46684 -0.0463 0.53438 -0.04768 " pathEditMode="relative" rAng="0" ptsTypes="aaa">
                                      <p:cBhvr>
                                        <p:cTn id="700" dur="5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3"/>
                                    </p:animMotion>
                                  </p:childTnLst>
                                </p:cTn>
                              </p:par>
                              <p:par>
                                <p:cTn id="701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104 -0.03379 C 0.0427 -0.03356 0.1618 -0.03171 0.25121 -0.03171 C 0.34062 -0.03171 0.47795 -0.03333 0.5375 -0.03379 " pathEditMode="relative" rAng="0" ptsTypes="aaa">
                                      <p:cBhvr>
                                        <p:cTn id="702" dur="5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1"/>
                                    </p:animMotion>
                                  </p:childTnLst>
                                </p:cTn>
                              </p:par>
                              <p:par>
                                <p:cTn id="703" presetID="0" presetClass="path" presetSubtype="0" ac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087 0.00093 C -0.00087 -0.01157 -0.00087 -0.05671 -0.00087 -0.07153 " pathEditMode="relative" rAng="0" ptsTypes="aa">
                                      <p:cBhvr>
                                        <p:cTn id="704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"/>
                                    </p:animMotion>
                                  </p:childTnLst>
                                </p:cTn>
                              </p:par>
                              <p:par>
                                <p:cTn id="705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1718 0.00093 C 0.01823 0.00139 0.10573 0.00417 0.19514 0.00417 C 0.28455 0.00417 0.45174 0.00162 0.51927 0.00093 " pathEditMode="relative" rAng="0" ptsTypes="aaa">
                                      <p:cBhvr>
                                        <p:cTn id="706" dur="5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2"/>
                                    </p:animMotion>
                                  </p:childTnLst>
                                </p:cTn>
                              </p:par>
                              <p:par>
                                <p:cTn id="707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035 -0.11365 C 0.04167 -0.11319 0.15851 -0.11134 0.24792 -0.11134 C 0.33733 -0.11134 0.47656 -0.11319 0.53681 -0.11365 " pathEditMode="relative" rAng="0" ptsTypes="aaa">
                                      <p:cBhvr>
                                        <p:cTn id="708" dur="5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1"/>
                                    </p:animMotion>
                                  </p:childTnLst>
                                </p:cTn>
                              </p:par>
                              <p:par>
                                <p:cTn id="709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2.5E-6 -0.06782 C 0.03559 -0.06852 0.12448 -0.07245 0.21389 -0.07245 C 0.3033 -0.07245 0.46927 -0.06875 0.53646 -0.06782 " pathEditMode="relative" rAng="0" ptsTypes="aaa">
                                      <p:cBhvr>
                                        <p:cTn id="710" dur="5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-2"/>
                                    </p:animMotion>
                                  </p:childTnLst>
                                </p:cTn>
                              </p:par>
                              <p:par>
                                <p:cTn id="711" presetID="0" presetClass="path" presetSubtype="0" accel="50000" decel="5000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2.5E-6 -3.33333E-6 L -0.00156 -0.0199 " pathEditMode="relative" rAng="0" ptsTypes="AA">
                                      <p:cBhvr>
                                        <p:cTn id="712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0"/>
                                    </p:animMotion>
                                  </p:childTnLst>
                                </p:cTn>
                              </p:par>
                              <p:par>
                                <p:cTn id="713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 -0.09445 " pathEditMode="relative" ptsTypes="AA">
                                      <p:cBhvr>
                                        <p:cTn id="714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5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156 0.00116 L -0.00208 -0.04768 " pathEditMode="relative" rAng="0" ptsTypes="AA">
                                      <p:cBhvr>
                                        <p:cTn id="716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"/>
                                    </p:animMotion>
                                  </p:childTnLst>
                                </p:cTn>
                              </p:par>
                              <p:par>
                                <p:cTn id="71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093 L 0.00035 -0.11366 " pathEditMode="relative" rAng="0" ptsTypes="AA">
                                      <p:cBhvr>
                                        <p:cTn id="718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57"/>
                                    </p:animMotion>
                                  </p:childTnLst>
                                </p:cTn>
                              </p:par>
                              <p:par>
                                <p:cTn id="719" presetID="0" presetClass="path" presetSubtype="0" accel="50000" decel="5000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16667E-6 -7.40741E-7 L 0.00104 -0.0338 " pathEditMode="relative" rAng="0" ptsTypes="AA">
                                      <p:cBhvr>
                                        <p:cTn id="720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7"/>
                                    </p:animMotion>
                                  </p:childTnLst>
                                </p:cTn>
                              </p:par>
                              <p:par>
                                <p:cTn id="721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1562 -0.11527 C 0.06719 -0.1162 0.23541 -0.12129 0.32482 -0.12129 C 0.41423 -0.12129 0.50469 -0.11643 0.55208 -0.11527 " pathEditMode="relative" rAng="0" ptsTypes="aaa">
                                      <p:cBhvr>
                                        <p:cTn id="722" dur="5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-3"/>
                                    </p:animMotion>
                                  </p:childTnLst>
                                </p:cTn>
                              </p:par>
                              <p:par>
                                <p:cTn id="723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208 -0.04768 C 0.03333 -0.04653 0.12066 -0.04097 0.21007 -0.04097 C 0.29948 -0.04097 0.46684 -0.0463 0.53438 -0.04768 " pathEditMode="relative" rAng="0" ptsTypes="aaa">
                                      <p:cBhvr>
                                        <p:cTn id="724" dur="5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3"/>
                                    </p:animMotion>
                                  </p:childTnLst>
                                </p:cTn>
                              </p:par>
                              <p:par>
                                <p:cTn id="725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104 -0.03379 C 0.0427 -0.03356 0.1618 -0.03171 0.25121 -0.03171 C 0.34062 -0.03171 0.47795 -0.03333 0.5375 -0.03379 " pathEditMode="relative" rAng="0" ptsTypes="aaa">
                                      <p:cBhvr>
                                        <p:cTn id="726" dur="5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1"/>
                                    </p:animMotion>
                                  </p:childTnLst>
                                </p:cTn>
                              </p:par>
                              <p:par>
                                <p:cTn id="727" presetID="0" presetClass="path" presetSubtype="0" ac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087 0.00093 C -0.00087 -0.01157 -0.00087 -0.05671 -0.00087 -0.07153 " pathEditMode="relative" rAng="0" ptsTypes="aa">
                                      <p:cBhvr>
                                        <p:cTn id="728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"/>
                                    </p:animMotion>
                                  </p:childTnLst>
                                </p:cTn>
                              </p:par>
                              <p:par>
                                <p:cTn id="729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1718 0.00093 C 0.01823 0.00139 0.10573 0.00417 0.19514 0.00417 C 0.28455 0.00417 0.45174 0.00162 0.51927 0.00093 " pathEditMode="relative" rAng="0" ptsTypes="aaa">
                                      <p:cBhvr>
                                        <p:cTn id="730" dur="5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2"/>
                                    </p:animMotion>
                                  </p:childTnLst>
                                </p:cTn>
                              </p:par>
                              <p:par>
                                <p:cTn id="731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035 -0.11365 C 0.04167 -0.11319 0.15851 -0.11134 0.24792 -0.11134 C 0.33733 -0.11134 0.47656 -0.11319 0.53681 -0.11365 " pathEditMode="relative" rAng="0" ptsTypes="aaa">
                                      <p:cBhvr>
                                        <p:cTn id="732" dur="5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1"/>
                                    </p:animMotion>
                                  </p:childTnLst>
                                </p:cTn>
                              </p:par>
                              <p:par>
                                <p:cTn id="733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2.5E-6 -0.06782 C 0.03559 -0.06852 0.12448 -0.07245 0.21389 -0.07245 C 0.3033 -0.07245 0.46927 -0.06875 0.53646 -0.06782 " pathEditMode="relative" rAng="0" ptsTypes="aaa">
                                      <p:cBhvr>
                                        <p:cTn id="734" dur="5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-2"/>
                                    </p:animMotion>
                                  </p:childTnLst>
                                </p:cTn>
                              </p:par>
                              <p:par>
                                <p:cTn id="735" presetID="0" presetClass="path" presetSubtype="0" accel="50000" decel="5000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2.5E-6 -3.33333E-6 L -0.00156 -0.0199 " pathEditMode="relative" rAng="0" ptsTypes="AA">
                                      <p:cBhvr>
                                        <p:cTn id="736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0"/>
                                    </p:animMotion>
                                  </p:childTnLst>
                                </p:cTn>
                              </p:par>
                              <p:par>
                                <p:cTn id="737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 -0.09445 " pathEditMode="relative" ptsTypes="AA">
                                      <p:cBhvr>
                                        <p:cTn id="738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9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156 0.00116 L -0.00208 -0.04768 " pathEditMode="relative" rAng="0" ptsTypes="AA">
                                      <p:cBhvr>
                                        <p:cTn id="740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"/>
                                    </p:animMotion>
                                  </p:childTnLst>
                                </p:cTn>
                              </p:par>
                              <p:par>
                                <p:cTn id="74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093 L 0.00035 -0.11366 " pathEditMode="relative" rAng="0" ptsTypes="AA">
                                      <p:cBhvr>
                                        <p:cTn id="742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57"/>
                                    </p:animMotion>
                                  </p:childTnLst>
                                </p:cTn>
                              </p:par>
                              <p:par>
                                <p:cTn id="743" presetID="0" presetClass="path" presetSubtype="0" accel="50000" decel="5000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16667E-6 -7.40741E-7 L 0.00104 -0.0338 " pathEditMode="relative" rAng="0" ptsTypes="AA">
                                      <p:cBhvr>
                                        <p:cTn id="744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7"/>
                                    </p:animMotion>
                                  </p:childTnLst>
                                </p:cTn>
                              </p:par>
                              <p:par>
                                <p:cTn id="745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1562 -0.11527 C 0.06719 -0.1162 0.23541 -0.12129 0.32482 -0.12129 C 0.41423 -0.12129 0.50469 -0.11643 0.55208 -0.11527 " pathEditMode="relative" rAng="0" ptsTypes="aaa">
                                      <p:cBhvr>
                                        <p:cTn id="746" dur="5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-3"/>
                                    </p:animMotion>
                                  </p:childTnLst>
                                </p:cTn>
                              </p:par>
                              <p:par>
                                <p:cTn id="747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208 -0.04768 C 0.03333 -0.04653 0.12066 -0.04097 0.21007 -0.04097 C 0.29948 -0.04097 0.46684 -0.0463 0.53438 -0.04768 " pathEditMode="relative" rAng="0" ptsTypes="aaa">
                                      <p:cBhvr>
                                        <p:cTn id="748" dur="5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3"/>
                                    </p:animMotion>
                                  </p:childTnLst>
                                </p:cTn>
                              </p:par>
                              <p:par>
                                <p:cTn id="749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104 -0.03379 C 0.0427 -0.03356 0.1618 -0.03171 0.25121 -0.03171 C 0.34062 -0.03171 0.47795 -0.03333 0.5375 -0.03379 " pathEditMode="relative" rAng="0" ptsTypes="aaa">
                                      <p:cBhvr>
                                        <p:cTn id="750" dur="5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1"/>
                                    </p:animMotion>
                                  </p:childTnLst>
                                </p:cTn>
                              </p:par>
                              <p:par>
                                <p:cTn id="751" presetID="0" presetClass="path" presetSubtype="0" ac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087 0.00093 C -0.00087 -0.01157 -0.00087 -0.05671 -0.00087 -0.07153 " pathEditMode="relative" rAng="0" ptsTypes="aa">
                                      <p:cBhvr>
                                        <p:cTn id="752" dur="2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"/>
                                    </p:animMotion>
                                  </p:childTnLst>
                                </p:cTn>
                              </p:par>
                              <p:par>
                                <p:cTn id="753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1718 0.00093 C 0.01823 0.00139 0.10573 0.00417 0.19514 0.00417 C 0.28455 0.00417 0.45174 0.00162 0.51927 0.00093 " pathEditMode="relative" rAng="0" ptsTypes="aaa">
                                      <p:cBhvr>
                                        <p:cTn id="754" dur="5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2"/>
                                    </p:animMotion>
                                  </p:childTnLst>
                                </p:cTn>
                              </p:par>
                              <p:par>
                                <p:cTn id="755" presetID="0" presetClass="path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035 -0.11365 C 0.04167 -0.11319 0.15851 -0.11134 0.24792 -0.11134 C 0.33733 -0.11134 0.47656 -0.11319 0.53681 -0.11365 " pathEditMode="relative" rAng="0" ptsTypes="aaa">
                                      <p:cBhvr>
                                        <p:cTn id="756" dur="5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1"/>
                                    </p:animMotion>
                                  </p:childTnLst>
                                </p:cTn>
                              </p:par>
                              <p:par>
                                <p:cTn id="757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2.5E-6 -0.06782 C 0.03559 -0.06852 0.12448 -0.07245 0.21389 -0.07245 C 0.3033 -0.07245 0.46927 -0.06875 0.53646 -0.06782 " pathEditMode="relative" rAng="0" ptsTypes="aaa">
                                      <p:cBhvr>
                                        <p:cTn id="758" dur="5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-2"/>
                                    </p:animMotion>
                                  </p:childTnLst>
                                </p:cTn>
                              </p:par>
                              <p:par>
                                <p:cTn id="759" presetID="0" presetClass="path" presetSubtype="0" accel="50000" decel="5000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2.5E-6 -3.33333E-6 L -0.00156 -0.0199 " pathEditMode="relative" rAng="0" ptsTypes="AA">
                                      <p:cBhvr>
                                        <p:cTn id="760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0"/>
                                    </p:animMotion>
                                  </p:childTnLst>
                                </p:cTn>
                              </p:par>
                              <p:par>
                                <p:cTn id="761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 -0.09445 " pathEditMode="relative" ptsTypes="AA">
                                      <p:cBhvr>
                                        <p:cTn id="762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3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156 0.00116 L -0.00208 -0.04768 " pathEditMode="relative" rAng="0" ptsTypes="AA">
                                      <p:cBhvr>
                                        <p:cTn id="764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"/>
                                    </p:animMotion>
                                  </p:childTnLst>
                                </p:cTn>
                              </p:par>
                              <p:par>
                                <p:cTn id="76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093 L 0.00035 -0.11366 " pathEditMode="relative" rAng="0" ptsTypes="AA">
                                      <p:cBhvr>
                                        <p:cTn id="766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57"/>
                                    </p:animMotion>
                                  </p:childTnLst>
                                </p:cTn>
                              </p:par>
                              <p:par>
                                <p:cTn id="767" presetID="0" presetClass="path" presetSubtype="0" accel="50000" decel="5000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16667E-6 -7.40741E-7 L 0.00104 -0.0338 " pathEditMode="relative" rAng="0" ptsTypes="AA">
                                      <p:cBhvr>
                                        <p:cTn id="768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7"/>
                                    </p:animMotion>
                                  </p:childTnLst>
                                </p:cTn>
                              </p:par>
                              <p:par>
                                <p:cTn id="769" presetID="0" presetClass="path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4.72222E-6 -3.33333E-6 C 0.0585 0.00023 0.2559 0.00232 0.35086 0.00139 C 0.44583 0.00047 0.51232 -0.00486 0.56961 -0.00555 C 0.62691 -0.00625 0.62083 -0.00301 0.69461 -0.00277 C 0.7684 -0.00254 0.94618 -0.00347 1.01232 -0.0037 " pathEditMode="relative" rAng="0" ptsTypes="aaaaa">
                                      <p:cBhvr>
                                        <p:cTn id="770" dur="9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" y="-2"/>
                                    </p:animMotion>
                                  </p:childTnLst>
                                </p:cTn>
                              </p:par>
                              <p:par>
                                <p:cTn id="7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4" dur="2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8" dur="2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  <p:bldP spid="164" grpId="1" animBg="1"/>
      <p:bldP spid="164" grpId="2" animBg="1"/>
      <p:bldP spid="194" grpId="0" animBg="1"/>
      <p:bldP spid="194" grpId="1" animBg="1"/>
      <p:bldP spid="194" grpId="2" animBg="1"/>
      <p:bldP spid="252" grpId="0" animBg="1"/>
      <p:bldP spid="252" grpId="1" animBg="1"/>
      <p:bldP spid="252" grpId="2" animBg="1"/>
      <p:bldP spid="356" grpId="0" animBg="1"/>
      <p:bldP spid="356" grpId="1" animBg="1"/>
      <p:bldP spid="356" grpId="2" animBg="1"/>
      <p:bldP spid="357" grpId="0" animBg="1"/>
      <p:bldP spid="357" grpId="1" animBg="1"/>
      <p:bldP spid="357" grpId="2" animBg="1"/>
      <p:bldP spid="358" grpId="0" animBg="1"/>
      <p:bldP spid="358" grpId="1" animBg="1"/>
      <p:bldP spid="358" grpId="2" animBg="1"/>
      <p:bldP spid="359" grpId="0" animBg="1"/>
      <p:bldP spid="359" grpId="1" animBg="1"/>
      <p:bldP spid="359" grpId="2" animBg="1"/>
      <p:bldP spid="360" grpId="0" animBg="1"/>
      <p:bldP spid="360" grpId="1" animBg="1"/>
      <p:bldP spid="360" grpId="2" animBg="1"/>
      <p:bldP spid="361" grpId="0" animBg="1"/>
      <p:bldP spid="361" grpId="1" animBg="1"/>
      <p:bldP spid="361" grpId="2" animBg="1"/>
      <p:bldP spid="362" grpId="0" animBg="1"/>
      <p:bldP spid="362" grpId="1" animBg="1"/>
      <p:bldP spid="362" grpId="2" animBg="1"/>
      <p:bldP spid="363" grpId="0" animBg="1"/>
      <p:bldP spid="363" grpId="1" animBg="1"/>
      <p:bldP spid="363" grpId="2" animBg="1"/>
      <p:bldP spid="364" grpId="0" animBg="1"/>
      <p:bldP spid="364" grpId="1" animBg="1"/>
      <p:bldP spid="364" grpId="2" animBg="1"/>
      <p:bldP spid="365" grpId="0" animBg="1"/>
      <p:bldP spid="365" grpId="1" animBg="1"/>
      <p:bldP spid="365" grpId="2" animBg="1"/>
      <p:bldP spid="366" grpId="0" animBg="1"/>
      <p:bldP spid="366" grpId="1" animBg="1"/>
      <p:bldP spid="366" grpId="2" animBg="1"/>
      <p:bldP spid="367" grpId="0" animBg="1"/>
      <p:bldP spid="367" grpId="1" animBg="1"/>
      <p:bldP spid="367" grpId="2" animBg="1"/>
      <p:bldP spid="368" grpId="0" animBg="1"/>
      <p:bldP spid="368" grpId="1" animBg="1"/>
      <p:bldP spid="368" grpId="2" animBg="1"/>
      <p:bldP spid="369" grpId="0" animBg="1"/>
      <p:bldP spid="369" grpId="1" animBg="1"/>
      <p:bldP spid="369" grpId="2" animBg="1"/>
      <p:bldP spid="370" grpId="0" animBg="1"/>
      <p:bldP spid="370" grpId="1" animBg="1"/>
      <p:bldP spid="370" grpId="2" animBg="1"/>
      <p:bldP spid="371" grpId="0" animBg="1"/>
      <p:bldP spid="371" grpId="1" animBg="1"/>
      <p:bldP spid="371" grpId="2" animBg="1"/>
      <p:bldP spid="372" grpId="0" animBg="1"/>
      <p:bldP spid="372" grpId="1" animBg="1"/>
      <p:bldP spid="372" grpId="2" animBg="1"/>
      <p:bldP spid="373" grpId="0" animBg="1"/>
      <p:bldP spid="373" grpId="1" animBg="1"/>
      <p:bldP spid="373" grpId="2" animBg="1"/>
      <p:bldP spid="374" grpId="0" animBg="1"/>
      <p:bldP spid="374" grpId="1" animBg="1"/>
      <p:bldP spid="374" grpId="2" animBg="1"/>
      <p:bldP spid="375" grpId="0" animBg="1"/>
      <p:bldP spid="375" grpId="1" animBg="1"/>
      <p:bldP spid="375" grpId="2" animBg="1"/>
      <p:bldP spid="165" grpId="0" animBg="1"/>
      <p:bldP spid="165" grpId="1" animBg="1"/>
      <p:bldP spid="165" grpId="2" animBg="1"/>
      <p:bldP spid="166" grpId="0" animBg="1"/>
      <p:bldP spid="166" grpId="1" animBg="1"/>
      <p:bldP spid="166" grpId="2" animBg="1"/>
      <p:bldP spid="167" grpId="0" animBg="1"/>
      <p:bldP spid="167" grpId="1" animBg="1"/>
      <p:bldP spid="167" grpId="2" animBg="1"/>
      <p:bldP spid="168" grpId="0" animBg="1"/>
      <p:bldP spid="168" grpId="1" animBg="1"/>
      <p:bldP spid="168" grpId="2" animBg="1"/>
      <p:bldP spid="169" grpId="0" animBg="1"/>
      <p:bldP spid="169" grpId="1" animBg="1"/>
      <p:bldP spid="169" grpId="2" animBg="1"/>
      <p:bldP spid="170" grpId="0" animBg="1"/>
      <p:bldP spid="170" grpId="1" animBg="1"/>
      <p:bldP spid="170" grpId="2" animBg="1"/>
      <p:bldP spid="171" grpId="0" animBg="1"/>
      <p:bldP spid="171" grpId="1" animBg="1"/>
      <p:bldP spid="171" grpId="2" animBg="1"/>
      <p:bldP spid="172" grpId="0" animBg="1"/>
      <p:bldP spid="172" grpId="1" animBg="1"/>
      <p:bldP spid="172" grpId="2" animBg="1"/>
      <p:bldP spid="173" grpId="0" animBg="1"/>
      <p:bldP spid="173" grpId="1" animBg="1"/>
      <p:bldP spid="173" grpId="2" animBg="1"/>
      <p:bldP spid="187" grpId="0" animBg="1"/>
      <p:bldP spid="187" grpId="1" animBg="1"/>
      <p:bldP spid="187" grpId="2" animBg="1"/>
      <p:bldP spid="189" grpId="0" animBg="1"/>
      <p:bldP spid="189" grpId="1" animBg="1"/>
      <p:bldP spid="189" grpId="2" animBg="1"/>
      <p:bldP spid="190" grpId="0" animBg="1"/>
      <p:bldP spid="190" grpId="1" animBg="1"/>
      <p:bldP spid="190" grpId="2" animBg="1"/>
      <p:bldP spid="191" grpId="0" animBg="1"/>
      <p:bldP spid="191" grpId="1" animBg="1"/>
      <p:bldP spid="191" grpId="2" animBg="1"/>
      <p:bldP spid="192" grpId="0" animBg="1"/>
      <p:bldP spid="192" grpId="1" animBg="1"/>
      <p:bldP spid="192" grpId="2" animBg="1"/>
      <p:bldP spid="193" grpId="0" animBg="1"/>
      <p:bldP spid="193" grpId="1" animBg="1"/>
      <p:bldP spid="193" grpId="2" animBg="1"/>
      <p:bldP spid="150" grpId="0" animBg="1"/>
      <p:bldP spid="150" grpId="1" animBg="1"/>
      <p:bldP spid="150" grpId="2" animBg="1"/>
      <p:bldP spid="151" grpId="0" animBg="1"/>
      <p:bldP spid="151" grpId="1" animBg="1"/>
      <p:bldP spid="151" grpId="2" animBg="1"/>
      <p:bldP spid="152" grpId="0" animBg="1"/>
      <p:bldP spid="152" grpId="1" animBg="1"/>
      <p:bldP spid="152" grpId="2" animBg="1"/>
      <p:bldP spid="153" grpId="0" animBg="1"/>
      <p:bldP spid="153" grpId="1" animBg="1"/>
      <p:bldP spid="153" grpId="2" animBg="1"/>
      <p:bldP spid="154" grpId="0" animBg="1"/>
      <p:bldP spid="154" grpId="1" animBg="1"/>
      <p:bldP spid="154" grpId="2" animBg="1"/>
      <p:bldP spid="155" grpId="0" animBg="1"/>
      <p:bldP spid="155" grpId="1" animBg="1"/>
      <p:bldP spid="155" grpId="2" animBg="1"/>
      <p:bldP spid="156" grpId="0" animBg="1"/>
      <p:bldP spid="156" grpId="1" animBg="1"/>
      <p:bldP spid="156" grpId="2" animBg="1"/>
      <p:bldP spid="157" grpId="0" animBg="1"/>
      <p:bldP spid="157" grpId="1" animBg="1"/>
      <p:bldP spid="157" grpId="2" animBg="1"/>
      <p:bldP spid="158" grpId="0" animBg="1"/>
      <p:bldP spid="158" grpId="1" animBg="1"/>
      <p:bldP spid="158" grpId="2" animBg="1"/>
      <p:bldP spid="159" grpId="0" animBg="1"/>
      <p:bldP spid="159" grpId="1" animBg="1"/>
      <p:bldP spid="159" grpId="2" animBg="1"/>
      <p:bldP spid="160" grpId="0" animBg="1"/>
      <p:bldP spid="160" grpId="1" animBg="1"/>
      <p:bldP spid="160" grpId="2" animBg="1"/>
      <p:bldP spid="161" grpId="0" animBg="1"/>
      <p:bldP spid="161" grpId="1" animBg="1"/>
      <p:bldP spid="161" grpId="2" animBg="1"/>
      <p:bldP spid="162" grpId="0" animBg="1"/>
      <p:bldP spid="162" grpId="1" animBg="1"/>
      <p:bldP spid="162" grpId="2" animBg="1"/>
      <p:bldP spid="163" grpId="0" animBg="1"/>
      <p:bldP spid="163" grpId="1" animBg="1"/>
      <p:bldP spid="163" grpId="2" animBg="1"/>
      <p:bldP spid="195" grpId="0" animBg="1"/>
      <p:bldP spid="195" grpId="1" animBg="1"/>
      <p:bldP spid="195" grpId="2" animBg="1"/>
      <p:bldP spid="196" grpId="0" animBg="1"/>
      <p:bldP spid="196" grpId="1" animBg="1"/>
      <p:bldP spid="196" grpId="2" animBg="1"/>
      <p:bldP spid="197" grpId="0" animBg="1"/>
      <p:bldP spid="197" grpId="1" animBg="1"/>
      <p:bldP spid="197" grpId="2" animBg="1"/>
      <p:bldP spid="198" grpId="0" animBg="1"/>
      <p:bldP spid="198" grpId="1" animBg="1"/>
      <p:bldP spid="198" grpId="2" animBg="1"/>
      <p:bldP spid="199" grpId="0" animBg="1"/>
      <p:bldP spid="199" grpId="1" animBg="1"/>
      <p:bldP spid="199" grpId="2" animBg="1"/>
      <p:bldP spid="200" grpId="0" animBg="1"/>
      <p:bldP spid="200" grpId="1" animBg="1"/>
      <p:bldP spid="200" grpId="2" animBg="1"/>
      <p:bldP spid="201" grpId="0" animBg="1"/>
      <p:bldP spid="201" grpId="1" animBg="1"/>
      <p:bldP spid="201" grpId="2" animBg="1"/>
      <p:bldP spid="202" grpId="0" animBg="1"/>
      <p:bldP spid="202" grpId="1" animBg="1"/>
      <p:bldP spid="202" grpId="2" animBg="1"/>
      <p:bldP spid="203" grpId="0" animBg="1"/>
      <p:bldP spid="203" grpId="1" animBg="1"/>
      <p:bldP spid="203" grpId="2" animBg="1"/>
      <p:bldP spid="204" grpId="0" animBg="1"/>
      <p:bldP spid="204" grpId="1" animBg="1"/>
      <p:bldP spid="204" grpId="2" animBg="1"/>
      <p:bldP spid="205" grpId="0" animBg="1"/>
      <p:bldP spid="205" grpId="1" animBg="1"/>
      <p:bldP spid="205" grpId="2" animBg="1"/>
      <p:bldP spid="206" grpId="0" animBg="1"/>
      <p:bldP spid="206" grpId="1" animBg="1"/>
      <p:bldP spid="206" grpId="2" animBg="1"/>
      <p:bldP spid="207" grpId="0" animBg="1"/>
      <p:bldP spid="207" grpId="1" animBg="1"/>
      <p:bldP spid="207" grpId="2" animBg="1"/>
      <p:bldP spid="208" grpId="0" animBg="1"/>
      <p:bldP spid="208" grpId="1" animBg="1"/>
      <p:bldP spid="208" grpId="2" animBg="1"/>
      <p:bldP spid="209" grpId="0" animBg="1"/>
      <p:bldP spid="209" grpId="1" animBg="1"/>
      <p:bldP spid="209" grpId="2" animBg="1"/>
      <p:bldP spid="210" grpId="0" animBg="1"/>
      <p:bldP spid="210" grpId="1" animBg="1"/>
      <p:bldP spid="210" grpId="2" animBg="1"/>
      <p:bldP spid="211" grpId="0" animBg="1"/>
      <p:bldP spid="211" grpId="1" animBg="1"/>
      <p:bldP spid="211" grpId="2" animBg="1"/>
      <p:bldP spid="212" grpId="0" animBg="1"/>
      <p:bldP spid="212" grpId="1" animBg="1"/>
      <p:bldP spid="212" grpId="2" animBg="1"/>
      <p:bldP spid="213" grpId="0" animBg="1"/>
      <p:bldP spid="213" grpId="1" animBg="1"/>
      <p:bldP spid="213" grpId="2" animBg="1"/>
      <p:bldP spid="214" grpId="0" animBg="1"/>
      <p:bldP spid="214" grpId="1" animBg="1"/>
      <p:bldP spid="214" grpId="2" animBg="1"/>
      <p:bldP spid="215" grpId="0" animBg="1"/>
      <p:bldP spid="215" grpId="1" animBg="1"/>
      <p:bldP spid="215" grpId="2" animBg="1"/>
      <p:bldP spid="216" grpId="0" animBg="1"/>
      <p:bldP spid="216" grpId="1" animBg="1"/>
      <p:bldP spid="216" grpId="2" animBg="1"/>
      <p:bldP spid="217" grpId="0" animBg="1"/>
      <p:bldP spid="217" grpId="1" animBg="1"/>
      <p:bldP spid="217" grpId="2" animBg="1"/>
      <p:bldP spid="247" grpId="0" animBg="1"/>
      <p:bldP spid="247" grpId="1" animBg="1"/>
      <p:bldP spid="247" grpId="2" animBg="1"/>
      <p:bldP spid="248" grpId="0" animBg="1"/>
      <p:bldP spid="248" grpId="1" animBg="1"/>
      <p:bldP spid="248" grpId="2" animBg="1"/>
      <p:bldP spid="249" grpId="0" animBg="1"/>
      <p:bldP spid="249" grpId="1" animBg="1"/>
      <p:bldP spid="249" grpId="2" animBg="1"/>
      <p:bldP spid="250" grpId="0" animBg="1"/>
      <p:bldP spid="250" grpId="1" animBg="1"/>
      <p:bldP spid="250" grpId="2" animBg="1"/>
      <p:bldP spid="251" grpId="0" animBg="1"/>
      <p:bldP spid="251" grpId="1" animBg="1"/>
      <p:bldP spid="251" grpId="2" animBg="1"/>
      <p:bldP spid="96" grpId="0" animBg="1"/>
      <p:bldP spid="96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8" grpId="0" animBg="1"/>
      <p:bldP spid="188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60" grpId="0" animBg="1"/>
      <p:bldP spid="260" grpId="1" animBg="1"/>
      <p:bldP spid="261" grpId="0" animBg="1"/>
      <p:bldP spid="261" grpId="1" animBg="1"/>
      <p:bldP spid="262" grpId="0" animBg="1"/>
      <p:bldP spid="262" grpId="1" animBg="1"/>
      <p:bldP spid="263" grpId="0" animBg="1"/>
      <p:bldP spid="263" grpId="1" animBg="1"/>
      <p:bldP spid="264" grpId="0" animBg="1"/>
      <p:bldP spid="264" grpId="1" animBg="1"/>
      <p:bldP spid="265" grpId="0" animBg="1"/>
      <p:bldP spid="265" grpId="1" animBg="1"/>
      <p:bldP spid="266" grpId="0" animBg="1"/>
      <p:bldP spid="266" grpId="1" animBg="1"/>
      <p:bldP spid="267" grpId="0" animBg="1"/>
      <p:bldP spid="267" grpId="1" animBg="1"/>
      <p:bldP spid="268" grpId="0" animBg="1"/>
      <p:bldP spid="268" grpId="1" animBg="1"/>
      <p:bldP spid="269" grpId="0" animBg="1"/>
      <p:bldP spid="269" grpId="1" animBg="1"/>
      <p:bldP spid="270" grpId="0" animBg="1"/>
      <p:bldP spid="270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Прямоугольник 1077"/>
          <p:cNvSpPr/>
          <p:nvPr/>
        </p:nvSpPr>
        <p:spPr>
          <a:xfrm>
            <a:off x="3998913" y="1308100"/>
            <a:ext cx="2133600" cy="1549400"/>
          </a:xfrm>
          <a:prstGeom prst="rect">
            <a:avLst/>
          </a:prstGeom>
          <a:solidFill>
            <a:srgbClr val="A2D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75" name="Прямоугольник 1074"/>
          <p:cNvSpPr/>
          <p:nvPr/>
        </p:nvSpPr>
        <p:spPr>
          <a:xfrm>
            <a:off x="3709988" y="3857625"/>
            <a:ext cx="3190875" cy="1257300"/>
          </a:xfrm>
          <a:prstGeom prst="rect">
            <a:avLst/>
          </a:prstGeom>
          <a:solidFill>
            <a:srgbClr val="A2D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074" name="Группа 1073"/>
          <p:cNvGrpSpPr>
            <a:grpSpLocks/>
          </p:cNvGrpSpPr>
          <p:nvPr/>
        </p:nvGrpSpPr>
        <p:grpSpPr bwMode="auto">
          <a:xfrm>
            <a:off x="2271713" y="1373188"/>
            <a:ext cx="3867150" cy="1422400"/>
            <a:chOff x="2419335" y="1373944"/>
            <a:chExt cx="3867177" cy="1421639"/>
          </a:xfrm>
        </p:grpSpPr>
        <p:grpSp>
          <p:nvGrpSpPr>
            <p:cNvPr id="117258" name="Группа 700"/>
            <p:cNvGrpSpPr>
              <a:grpSpLocks/>
            </p:cNvGrpSpPr>
            <p:nvPr/>
          </p:nvGrpSpPr>
          <p:grpSpPr bwMode="auto">
            <a:xfrm>
              <a:off x="4557712" y="1373944"/>
              <a:ext cx="1728800" cy="1404990"/>
              <a:chOff x="4500562" y="1364419"/>
              <a:chExt cx="1728800" cy="1404990"/>
            </a:xfrm>
          </p:grpSpPr>
          <p:sp>
            <p:nvSpPr>
              <p:cNvPr id="402" name="Овал 401"/>
              <p:cNvSpPr>
                <a:spLocks noChangeAspect="1"/>
              </p:cNvSpPr>
              <p:nvPr/>
            </p:nvSpPr>
            <p:spPr>
              <a:xfrm>
                <a:off x="4533900" y="1891187"/>
                <a:ext cx="49212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03" name="Овал 402"/>
              <p:cNvSpPr>
                <a:spLocks noChangeAspect="1"/>
              </p:cNvSpPr>
              <p:nvPr/>
            </p:nvSpPr>
            <p:spPr>
              <a:xfrm>
                <a:off x="4573588" y="2049852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04" name="Овал 403"/>
              <p:cNvSpPr>
                <a:spLocks noChangeAspect="1"/>
              </p:cNvSpPr>
              <p:nvPr/>
            </p:nvSpPr>
            <p:spPr>
              <a:xfrm>
                <a:off x="4533900" y="2195824"/>
                <a:ext cx="49212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05" name="Овал 404"/>
              <p:cNvSpPr>
                <a:spLocks noChangeAspect="1"/>
              </p:cNvSpPr>
              <p:nvPr/>
            </p:nvSpPr>
            <p:spPr>
              <a:xfrm>
                <a:off x="4625976" y="2313236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06" name="Овал 405"/>
              <p:cNvSpPr>
                <a:spLocks noChangeAspect="1"/>
              </p:cNvSpPr>
              <p:nvPr/>
            </p:nvSpPr>
            <p:spPr>
              <a:xfrm>
                <a:off x="4506912" y="2381462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07" name="Овал 406"/>
              <p:cNvSpPr>
                <a:spLocks noChangeAspect="1"/>
              </p:cNvSpPr>
              <p:nvPr/>
            </p:nvSpPr>
            <p:spPr>
              <a:xfrm>
                <a:off x="4633913" y="2484594"/>
                <a:ext cx="49213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08" name="Овал 407"/>
              <p:cNvSpPr>
                <a:spLocks noChangeAspect="1"/>
              </p:cNvSpPr>
              <p:nvPr/>
            </p:nvSpPr>
            <p:spPr>
              <a:xfrm>
                <a:off x="4516437" y="2595660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09" name="Овал 408"/>
              <p:cNvSpPr>
                <a:spLocks noChangeAspect="1"/>
              </p:cNvSpPr>
              <p:nvPr/>
            </p:nvSpPr>
            <p:spPr>
              <a:xfrm>
                <a:off x="4692651" y="2665473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10" name="Овал 409"/>
              <p:cNvSpPr>
                <a:spLocks noChangeAspect="1"/>
              </p:cNvSpPr>
              <p:nvPr/>
            </p:nvSpPr>
            <p:spPr>
              <a:xfrm>
                <a:off x="4786314" y="2543300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11" name="Овал 410"/>
              <p:cNvSpPr>
                <a:spLocks noChangeAspect="1"/>
              </p:cNvSpPr>
              <p:nvPr/>
            </p:nvSpPr>
            <p:spPr>
              <a:xfrm>
                <a:off x="4752977" y="2371942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12" name="Овал 411"/>
              <p:cNvSpPr>
                <a:spLocks noChangeAspect="1"/>
              </p:cNvSpPr>
              <p:nvPr/>
            </p:nvSpPr>
            <p:spPr>
              <a:xfrm>
                <a:off x="4670426" y="2186304"/>
                <a:ext cx="49212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13" name="Овал 412"/>
              <p:cNvSpPr>
                <a:spLocks noChangeAspect="1"/>
              </p:cNvSpPr>
              <p:nvPr/>
            </p:nvSpPr>
            <p:spPr>
              <a:xfrm>
                <a:off x="4737102" y="2035572"/>
                <a:ext cx="49212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14" name="Овал 413"/>
              <p:cNvSpPr>
                <a:spLocks noChangeAspect="1"/>
              </p:cNvSpPr>
              <p:nvPr/>
            </p:nvSpPr>
            <p:spPr>
              <a:xfrm>
                <a:off x="4657726" y="1878494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15" name="Овал 414"/>
              <p:cNvSpPr>
                <a:spLocks noChangeAspect="1"/>
              </p:cNvSpPr>
              <p:nvPr/>
            </p:nvSpPr>
            <p:spPr>
              <a:xfrm>
                <a:off x="4800602" y="2222797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16" name="Овал 415"/>
              <p:cNvSpPr>
                <a:spLocks noChangeAspect="1"/>
              </p:cNvSpPr>
              <p:nvPr/>
            </p:nvSpPr>
            <p:spPr>
              <a:xfrm>
                <a:off x="4829177" y="1897534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17" name="Овал 416"/>
              <p:cNvSpPr>
                <a:spLocks noChangeAspect="1"/>
              </p:cNvSpPr>
              <p:nvPr/>
            </p:nvSpPr>
            <p:spPr>
              <a:xfrm>
                <a:off x="4859339" y="2035572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18" name="Овал 417"/>
              <p:cNvSpPr>
                <a:spLocks noChangeAspect="1"/>
              </p:cNvSpPr>
              <p:nvPr/>
            </p:nvSpPr>
            <p:spPr>
              <a:xfrm>
                <a:off x="4943478" y="2133944"/>
                <a:ext cx="49212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19" name="Овал 418"/>
              <p:cNvSpPr>
                <a:spLocks noChangeAspect="1"/>
              </p:cNvSpPr>
              <p:nvPr/>
            </p:nvSpPr>
            <p:spPr>
              <a:xfrm>
                <a:off x="4902203" y="2279916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20" name="Овал 419"/>
              <p:cNvSpPr>
                <a:spLocks noChangeAspect="1"/>
              </p:cNvSpPr>
              <p:nvPr/>
            </p:nvSpPr>
            <p:spPr>
              <a:xfrm>
                <a:off x="4995865" y="2395742"/>
                <a:ext cx="49213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21" name="Овал 420"/>
              <p:cNvSpPr>
                <a:spLocks noChangeAspect="1"/>
              </p:cNvSpPr>
              <p:nvPr/>
            </p:nvSpPr>
            <p:spPr>
              <a:xfrm>
                <a:off x="4876803" y="2465555"/>
                <a:ext cx="49212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22" name="Овал 421"/>
              <p:cNvSpPr>
                <a:spLocks noChangeAspect="1"/>
              </p:cNvSpPr>
              <p:nvPr/>
            </p:nvSpPr>
            <p:spPr>
              <a:xfrm>
                <a:off x="5002215" y="2567100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23" name="Овал 422"/>
              <p:cNvSpPr>
                <a:spLocks noChangeAspect="1"/>
              </p:cNvSpPr>
              <p:nvPr/>
            </p:nvSpPr>
            <p:spPr>
              <a:xfrm>
                <a:off x="4886328" y="2679752"/>
                <a:ext cx="49212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24" name="Овал 423"/>
              <p:cNvSpPr>
                <a:spLocks noChangeAspect="1"/>
              </p:cNvSpPr>
              <p:nvPr/>
            </p:nvSpPr>
            <p:spPr>
              <a:xfrm>
                <a:off x="5057779" y="2714658"/>
                <a:ext cx="49212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25" name="Овал 424"/>
              <p:cNvSpPr>
                <a:spLocks noChangeAspect="1"/>
              </p:cNvSpPr>
              <p:nvPr/>
            </p:nvSpPr>
            <p:spPr>
              <a:xfrm>
                <a:off x="5154617" y="2627393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26" name="Овал 425"/>
              <p:cNvSpPr>
                <a:spLocks noChangeAspect="1"/>
              </p:cNvSpPr>
              <p:nvPr/>
            </p:nvSpPr>
            <p:spPr>
              <a:xfrm>
                <a:off x="5121279" y="2456035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27" name="Овал 426"/>
              <p:cNvSpPr>
                <a:spLocks noChangeAspect="1"/>
              </p:cNvSpPr>
              <p:nvPr/>
            </p:nvSpPr>
            <p:spPr>
              <a:xfrm>
                <a:off x="5038729" y="2270396"/>
                <a:ext cx="49212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28" name="Овал 427"/>
              <p:cNvSpPr>
                <a:spLocks noChangeAspect="1"/>
              </p:cNvSpPr>
              <p:nvPr/>
            </p:nvSpPr>
            <p:spPr>
              <a:xfrm>
                <a:off x="5105404" y="2100625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29" name="Овал 428"/>
              <p:cNvSpPr>
                <a:spLocks noChangeAspect="1"/>
              </p:cNvSpPr>
              <p:nvPr/>
            </p:nvSpPr>
            <p:spPr>
              <a:xfrm>
                <a:off x="5002215" y="1934026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0" name="Овал 429"/>
              <p:cNvSpPr>
                <a:spLocks noChangeAspect="1"/>
              </p:cNvSpPr>
              <p:nvPr/>
            </p:nvSpPr>
            <p:spPr>
              <a:xfrm>
                <a:off x="5187955" y="2291023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1" name="Овал 430"/>
              <p:cNvSpPr>
                <a:spLocks noChangeAspect="1"/>
              </p:cNvSpPr>
              <p:nvPr/>
            </p:nvSpPr>
            <p:spPr>
              <a:xfrm>
                <a:off x="5140329" y="1943546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2" name="Овал 431"/>
              <p:cNvSpPr>
                <a:spLocks noChangeAspect="1"/>
              </p:cNvSpPr>
              <p:nvPr/>
            </p:nvSpPr>
            <p:spPr>
              <a:xfrm>
                <a:off x="4500562" y="2719419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3" name="Овал 432"/>
              <p:cNvSpPr>
                <a:spLocks noChangeAspect="1"/>
              </p:cNvSpPr>
              <p:nvPr/>
            </p:nvSpPr>
            <p:spPr>
              <a:xfrm>
                <a:off x="5281617" y="1868974"/>
                <a:ext cx="49213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4" name="Овал 433"/>
              <p:cNvSpPr>
                <a:spLocks noChangeAspect="1"/>
              </p:cNvSpPr>
              <p:nvPr/>
            </p:nvSpPr>
            <p:spPr>
              <a:xfrm>
                <a:off x="5321306" y="2029225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5" name="Овал 434"/>
              <p:cNvSpPr>
                <a:spLocks noChangeAspect="1"/>
              </p:cNvSpPr>
              <p:nvPr/>
            </p:nvSpPr>
            <p:spPr>
              <a:xfrm>
                <a:off x="5281617" y="2175197"/>
                <a:ext cx="49213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6" name="Овал 435"/>
              <p:cNvSpPr>
                <a:spLocks noChangeAspect="1"/>
              </p:cNvSpPr>
              <p:nvPr/>
            </p:nvSpPr>
            <p:spPr>
              <a:xfrm>
                <a:off x="5373693" y="2291023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7" name="Овал 436"/>
              <p:cNvSpPr>
                <a:spLocks noChangeAspect="1"/>
              </p:cNvSpPr>
              <p:nvPr/>
            </p:nvSpPr>
            <p:spPr>
              <a:xfrm>
                <a:off x="5254630" y="2360836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8" name="Овал 437"/>
              <p:cNvSpPr>
                <a:spLocks noChangeAspect="1"/>
              </p:cNvSpPr>
              <p:nvPr/>
            </p:nvSpPr>
            <p:spPr>
              <a:xfrm>
                <a:off x="5381631" y="2462381"/>
                <a:ext cx="49212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9" name="Овал 438"/>
              <p:cNvSpPr>
                <a:spLocks noChangeAspect="1"/>
              </p:cNvSpPr>
              <p:nvPr/>
            </p:nvSpPr>
            <p:spPr>
              <a:xfrm>
                <a:off x="5264155" y="2575033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40" name="Овал 439"/>
              <p:cNvSpPr>
                <a:spLocks noChangeAspect="1"/>
              </p:cNvSpPr>
              <p:nvPr/>
            </p:nvSpPr>
            <p:spPr>
              <a:xfrm>
                <a:off x="5440369" y="2643260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41" name="Овал 440"/>
              <p:cNvSpPr>
                <a:spLocks noChangeAspect="1"/>
              </p:cNvSpPr>
              <p:nvPr/>
            </p:nvSpPr>
            <p:spPr>
              <a:xfrm>
                <a:off x="5534032" y="2522674"/>
                <a:ext cx="49212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42" name="Овал 441"/>
              <p:cNvSpPr>
                <a:spLocks noChangeAspect="1"/>
              </p:cNvSpPr>
              <p:nvPr/>
            </p:nvSpPr>
            <p:spPr>
              <a:xfrm>
                <a:off x="5500694" y="2351316"/>
                <a:ext cx="49213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43" name="Овал 442"/>
              <p:cNvSpPr>
                <a:spLocks noChangeAspect="1"/>
              </p:cNvSpPr>
              <p:nvPr/>
            </p:nvSpPr>
            <p:spPr>
              <a:xfrm>
                <a:off x="5416556" y="2165677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44" name="Овал 443"/>
              <p:cNvSpPr>
                <a:spLocks noChangeAspect="1"/>
              </p:cNvSpPr>
              <p:nvPr/>
            </p:nvSpPr>
            <p:spPr>
              <a:xfrm>
                <a:off x="5483232" y="2014946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45" name="Овал 444"/>
              <p:cNvSpPr>
                <a:spLocks noChangeAspect="1"/>
              </p:cNvSpPr>
              <p:nvPr/>
            </p:nvSpPr>
            <p:spPr>
              <a:xfrm>
                <a:off x="5405443" y="1857867"/>
                <a:ext cx="49213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46" name="Овал 445"/>
              <p:cNvSpPr>
                <a:spLocks noChangeAspect="1"/>
              </p:cNvSpPr>
              <p:nvPr/>
            </p:nvSpPr>
            <p:spPr>
              <a:xfrm>
                <a:off x="5548319" y="2200583"/>
                <a:ext cx="49213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47" name="Овал 446"/>
              <p:cNvSpPr>
                <a:spLocks noChangeAspect="1"/>
              </p:cNvSpPr>
              <p:nvPr/>
            </p:nvSpPr>
            <p:spPr>
              <a:xfrm>
                <a:off x="5576894" y="1876907"/>
                <a:ext cx="49213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48" name="Овал 447"/>
              <p:cNvSpPr>
                <a:spLocks noChangeAspect="1"/>
              </p:cNvSpPr>
              <p:nvPr/>
            </p:nvSpPr>
            <p:spPr>
              <a:xfrm>
                <a:off x="5607058" y="2014946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49" name="Овал 448"/>
              <p:cNvSpPr>
                <a:spLocks noChangeAspect="1"/>
              </p:cNvSpPr>
              <p:nvPr/>
            </p:nvSpPr>
            <p:spPr>
              <a:xfrm>
                <a:off x="5691195" y="2113318"/>
                <a:ext cx="49213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50" name="Овал 449"/>
              <p:cNvSpPr>
                <a:spLocks noChangeAspect="1"/>
              </p:cNvSpPr>
              <p:nvPr/>
            </p:nvSpPr>
            <p:spPr>
              <a:xfrm>
                <a:off x="5649920" y="2257703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51" name="Овал 450"/>
              <p:cNvSpPr>
                <a:spLocks noChangeAspect="1"/>
              </p:cNvSpPr>
              <p:nvPr/>
            </p:nvSpPr>
            <p:spPr>
              <a:xfrm>
                <a:off x="5743584" y="2375115"/>
                <a:ext cx="49212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52" name="Овал 451"/>
              <p:cNvSpPr>
                <a:spLocks noChangeAspect="1"/>
              </p:cNvSpPr>
              <p:nvPr/>
            </p:nvSpPr>
            <p:spPr>
              <a:xfrm>
                <a:off x="5624520" y="2443342"/>
                <a:ext cx="49213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53" name="Овал 452"/>
              <p:cNvSpPr>
                <a:spLocks noChangeAspect="1"/>
              </p:cNvSpPr>
              <p:nvPr/>
            </p:nvSpPr>
            <p:spPr>
              <a:xfrm>
                <a:off x="5749934" y="2546473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54" name="Овал 453"/>
              <p:cNvSpPr>
                <a:spLocks noChangeAspect="1"/>
              </p:cNvSpPr>
              <p:nvPr/>
            </p:nvSpPr>
            <p:spPr>
              <a:xfrm>
                <a:off x="5634045" y="2657539"/>
                <a:ext cx="49213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55" name="Овал 454"/>
              <p:cNvSpPr>
                <a:spLocks noChangeAspect="1"/>
              </p:cNvSpPr>
              <p:nvPr/>
            </p:nvSpPr>
            <p:spPr>
              <a:xfrm>
                <a:off x="5805496" y="2694032"/>
                <a:ext cx="49213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56" name="Овал 455"/>
              <p:cNvSpPr>
                <a:spLocks noChangeAspect="1"/>
              </p:cNvSpPr>
              <p:nvPr/>
            </p:nvSpPr>
            <p:spPr>
              <a:xfrm>
                <a:off x="5902335" y="2605180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57" name="Овал 456"/>
              <p:cNvSpPr>
                <a:spLocks noChangeAspect="1"/>
              </p:cNvSpPr>
              <p:nvPr/>
            </p:nvSpPr>
            <p:spPr>
              <a:xfrm>
                <a:off x="5868996" y="2433822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58" name="Овал 457"/>
              <p:cNvSpPr>
                <a:spLocks noChangeAspect="1"/>
              </p:cNvSpPr>
              <p:nvPr/>
            </p:nvSpPr>
            <p:spPr>
              <a:xfrm>
                <a:off x="5786446" y="2248183"/>
                <a:ext cx="49213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59" name="Овал 458"/>
              <p:cNvSpPr>
                <a:spLocks noChangeAspect="1"/>
              </p:cNvSpPr>
              <p:nvPr/>
            </p:nvSpPr>
            <p:spPr>
              <a:xfrm>
                <a:off x="5853121" y="2079998"/>
                <a:ext cx="49213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60" name="Овал 459"/>
              <p:cNvSpPr>
                <a:spLocks noChangeAspect="1"/>
              </p:cNvSpPr>
              <p:nvPr/>
            </p:nvSpPr>
            <p:spPr>
              <a:xfrm>
                <a:off x="5749934" y="1911813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61" name="Овал 460"/>
              <p:cNvSpPr>
                <a:spLocks noChangeAspect="1"/>
              </p:cNvSpPr>
              <p:nvPr/>
            </p:nvSpPr>
            <p:spPr>
              <a:xfrm>
                <a:off x="5935672" y="2270396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62" name="Овал 461"/>
              <p:cNvSpPr>
                <a:spLocks noChangeAspect="1"/>
              </p:cNvSpPr>
              <p:nvPr/>
            </p:nvSpPr>
            <p:spPr>
              <a:xfrm>
                <a:off x="5888047" y="1921333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63" name="Овал 462"/>
              <p:cNvSpPr>
                <a:spLocks noChangeAspect="1"/>
              </p:cNvSpPr>
              <p:nvPr/>
            </p:nvSpPr>
            <p:spPr>
              <a:xfrm>
                <a:off x="5248280" y="2698792"/>
                <a:ext cx="49212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64" name="Овал 463"/>
              <p:cNvSpPr>
                <a:spLocks noChangeAspect="1"/>
              </p:cNvSpPr>
              <p:nvPr/>
            </p:nvSpPr>
            <p:spPr>
              <a:xfrm>
                <a:off x="6043623" y="1868974"/>
                <a:ext cx="49213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65" name="Овал 464"/>
              <p:cNvSpPr>
                <a:spLocks noChangeAspect="1"/>
              </p:cNvSpPr>
              <p:nvPr/>
            </p:nvSpPr>
            <p:spPr>
              <a:xfrm>
                <a:off x="6083311" y="2029225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66" name="Овал 465"/>
              <p:cNvSpPr>
                <a:spLocks noChangeAspect="1"/>
              </p:cNvSpPr>
              <p:nvPr/>
            </p:nvSpPr>
            <p:spPr>
              <a:xfrm>
                <a:off x="6043623" y="2175197"/>
                <a:ext cx="49213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67" name="Овал 466"/>
              <p:cNvSpPr>
                <a:spLocks noChangeAspect="1"/>
              </p:cNvSpPr>
              <p:nvPr/>
            </p:nvSpPr>
            <p:spPr>
              <a:xfrm>
                <a:off x="6135698" y="2291023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68" name="Овал 467"/>
              <p:cNvSpPr>
                <a:spLocks noChangeAspect="1"/>
              </p:cNvSpPr>
              <p:nvPr/>
            </p:nvSpPr>
            <p:spPr>
              <a:xfrm>
                <a:off x="6016636" y="2360836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69" name="Овал 468"/>
              <p:cNvSpPr>
                <a:spLocks noChangeAspect="1"/>
              </p:cNvSpPr>
              <p:nvPr/>
            </p:nvSpPr>
            <p:spPr>
              <a:xfrm>
                <a:off x="6143636" y="2462381"/>
                <a:ext cx="49212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70" name="Овал 469"/>
              <p:cNvSpPr>
                <a:spLocks noChangeAspect="1"/>
              </p:cNvSpPr>
              <p:nvPr/>
            </p:nvSpPr>
            <p:spPr>
              <a:xfrm>
                <a:off x="6026161" y="2575033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71" name="Овал 470"/>
              <p:cNvSpPr>
                <a:spLocks noChangeAspect="1"/>
              </p:cNvSpPr>
              <p:nvPr/>
            </p:nvSpPr>
            <p:spPr>
              <a:xfrm>
                <a:off x="6143636" y="2643260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74" name="Овал 473"/>
              <p:cNvSpPr>
                <a:spLocks noChangeAspect="1"/>
              </p:cNvSpPr>
              <p:nvPr/>
            </p:nvSpPr>
            <p:spPr>
              <a:xfrm>
                <a:off x="6178562" y="2165677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76" name="Овал 475"/>
              <p:cNvSpPr>
                <a:spLocks noChangeAspect="1"/>
              </p:cNvSpPr>
              <p:nvPr/>
            </p:nvSpPr>
            <p:spPr>
              <a:xfrm>
                <a:off x="6167449" y="1857867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94" name="Овал 493"/>
              <p:cNvSpPr>
                <a:spLocks noChangeAspect="1"/>
              </p:cNvSpPr>
              <p:nvPr/>
            </p:nvSpPr>
            <p:spPr>
              <a:xfrm>
                <a:off x="6010285" y="2698792"/>
                <a:ext cx="49212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97" name="Овал 596"/>
              <p:cNvSpPr>
                <a:spLocks noChangeAspect="1"/>
              </p:cNvSpPr>
              <p:nvPr/>
            </p:nvSpPr>
            <p:spPr>
              <a:xfrm>
                <a:off x="5241930" y="1386632"/>
                <a:ext cx="49212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98" name="Овал 597"/>
              <p:cNvSpPr>
                <a:spLocks noChangeAspect="1"/>
              </p:cNvSpPr>
              <p:nvPr/>
            </p:nvSpPr>
            <p:spPr>
              <a:xfrm>
                <a:off x="5122866" y="1426298"/>
                <a:ext cx="49213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99" name="Овал 598"/>
              <p:cNvSpPr>
                <a:spLocks noChangeAspect="1"/>
              </p:cNvSpPr>
              <p:nvPr/>
            </p:nvSpPr>
            <p:spPr>
              <a:xfrm>
                <a:off x="5248280" y="1529431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00" name="Овал 599"/>
              <p:cNvSpPr>
                <a:spLocks noChangeAspect="1"/>
              </p:cNvSpPr>
              <p:nvPr/>
            </p:nvSpPr>
            <p:spPr>
              <a:xfrm>
                <a:off x="5132391" y="1640496"/>
                <a:ext cx="49213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01" name="Овал 600"/>
              <p:cNvSpPr>
                <a:spLocks noChangeAspect="1"/>
              </p:cNvSpPr>
              <p:nvPr/>
            </p:nvSpPr>
            <p:spPr>
              <a:xfrm>
                <a:off x="5308606" y="1710309"/>
                <a:ext cx="49212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02" name="Овал 601"/>
              <p:cNvSpPr>
                <a:spLocks noChangeAspect="1"/>
              </p:cNvSpPr>
              <p:nvPr/>
            </p:nvSpPr>
            <p:spPr>
              <a:xfrm>
                <a:off x="5400681" y="1588136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03" name="Овал 602"/>
              <p:cNvSpPr>
                <a:spLocks noChangeAspect="1"/>
              </p:cNvSpPr>
              <p:nvPr/>
            </p:nvSpPr>
            <p:spPr>
              <a:xfrm>
                <a:off x="5367343" y="1416778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07" name="Овал 606"/>
              <p:cNvSpPr>
                <a:spLocks noChangeAspect="1"/>
              </p:cNvSpPr>
              <p:nvPr/>
            </p:nvSpPr>
            <p:spPr>
              <a:xfrm>
                <a:off x="5610233" y="1440578"/>
                <a:ext cx="49212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08" name="Овал 607"/>
              <p:cNvSpPr>
                <a:spLocks noChangeAspect="1"/>
              </p:cNvSpPr>
              <p:nvPr/>
            </p:nvSpPr>
            <p:spPr>
              <a:xfrm>
                <a:off x="5491169" y="1510391"/>
                <a:ext cx="49213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09" name="Овал 608"/>
              <p:cNvSpPr>
                <a:spLocks noChangeAspect="1"/>
              </p:cNvSpPr>
              <p:nvPr/>
            </p:nvSpPr>
            <p:spPr>
              <a:xfrm>
                <a:off x="5616583" y="1611937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10" name="Овал 609"/>
              <p:cNvSpPr>
                <a:spLocks noChangeAspect="1"/>
              </p:cNvSpPr>
              <p:nvPr/>
            </p:nvSpPr>
            <p:spPr>
              <a:xfrm>
                <a:off x="5500694" y="1724588"/>
                <a:ext cx="49213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11" name="Овал 610"/>
              <p:cNvSpPr>
                <a:spLocks noChangeAspect="1"/>
              </p:cNvSpPr>
              <p:nvPr/>
            </p:nvSpPr>
            <p:spPr>
              <a:xfrm>
                <a:off x="5672145" y="1759495"/>
                <a:ext cx="49213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12" name="Овал 611"/>
              <p:cNvSpPr>
                <a:spLocks noChangeAspect="1"/>
              </p:cNvSpPr>
              <p:nvPr/>
            </p:nvSpPr>
            <p:spPr>
              <a:xfrm>
                <a:off x="5768984" y="1672229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13" name="Овал 612"/>
              <p:cNvSpPr>
                <a:spLocks noChangeAspect="1"/>
              </p:cNvSpPr>
              <p:nvPr/>
            </p:nvSpPr>
            <p:spPr>
              <a:xfrm>
                <a:off x="5735646" y="1500871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15" name="Овал 614"/>
              <p:cNvSpPr>
                <a:spLocks noChangeAspect="1"/>
              </p:cNvSpPr>
              <p:nvPr/>
            </p:nvSpPr>
            <p:spPr>
              <a:xfrm>
                <a:off x="5713420" y="1383459"/>
                <a:ext cx="49213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16" name="Овал 615"/>
              <p:cNvSpPr>
                <a:spLocks noChangeAspect="1"/>
              </p:cNvSpPr>
              <p:nvPr/>
            </p:nvSpPr>
            <p:spPr>
              <a:xfrm>
                <a:off x="5114929" y="1764255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18" name="Овал 617"/>
              <p:cNvSpPr>
                <a:spLocks noChangeAspect="1"/>
              </p:cNvSpPr>
              <p:nvPr/>
            </p:nvSpPr>
            <p:spPr>
              <a:xfrm>
                <a:off x="6011872" y="1364419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19" name="Овал 618"/>
              <p:cNvSpPr>
                <a:spLocks noChangeAspect="1"/>
              </p:cNvSpPr>
              <p:nvPr/>
            </p:nvSpPr>
            <p:spPr>
              <a:xfrm>
                <a:off x="5868996" y="1405672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20" name="Овал 619"/>
              <p:cNvSpPr>
                <a:spLocks noChangeAspect="1"/>
              </p:cNvSpPr>
              <p:nvPr/>
            </p:nvSpPr>
            <p:spPr>
              <a:xfrm>
                <a:off x="5995997" y="1507218"/>
                <a:ext cx="49213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21" name="Овал 620"/>
              <p:cNvSpPr>
                <a:spLocks noChangeAspect="1"/>
              </p:cNvSpPr>
              <p:nvPr/>
            </p:nvSpPr>
            <p:spPr>
              <a:xfrm>
                <a:off x="5878522" y="1619869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22" name="Овал 621"/>
              <p:cNvSpPr>
                <a:spLocks noChangeAspect="1"/>
              </p:cNvSpPr>
              <p:nvPr/>
            </p:nvSpPr>
            <p:spPr>
              <a:xfrm>
                <a:off x="6054736" y="1688096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23" name="Овал 622"/>
              <p:cNvSpPr>
                <a:spLocks noChangeAspect="1"/>
              </p:cNvSpPr>
              <p:nvPr/>
            </p:nvSpPr>
            <p:spPr>
              <a:xfrm>
                <a:off x="6148398" y="1567510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24" name="Овал 623"/>
              <p:cNvSpPr>
                <a:spLocks noChangeAspect="1"/>
              </p:cNvSpPr>
              <p:nvPr/>
            </p:nvSpPr>
            <p:spPr>
              <a:xfrm>
                <a:off x="6115061" y="1396152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37" name="Овал 636"/>
              <p:cNvSpPr>
                <a:spLocks noChangeAspect="1"/>
              </p:cNvSpPr>
              <p:nvPr/>
            </p:nvSpPr>
            <p:spPr>
              <a:xfrm>
                <a:off x="5862646" y="1743628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81" name="Овал 680"/>
              <p:cNvSpPr>
                <a:spLocks noChangeAspect="1"/>
              </p:cNvSpPr>
              <p:nvPr/>
            </p:nvSpPr>
            <p:spPr>
              <a:xfrm>
                <a:off x="4514850" y="1386632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83" name="Овал 682"/>
              <p:cNvSpPr>
                <a:spLocks noChangeAspect="1"/>
              </p:cNvSpPr>
              <p:nvPr/>
            </p:nvSpPr>
            <p:spPr>
              <a:xfrm>
                <a:off x="4519612" y="1583377"/>
                <a:ext cx="49213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85" name="Овал 684"/>
              <p:cNvSpPr>
                <a:spLocks noChangeAspect="1"/>
              </p:cNvSpPr>
              <p:nvPr/>
            </p:nvSpPr>
            <p:spPr>
              <a:xfrm>
                <a:off x="4554537" y="1721415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86" name="Овал 685"/>
              <p:cNvSpPr>
                <a:spLocks noChangeAspect="1"/>
              </p:cNvSpPr>
              <p:nvPr/>
            </p:nvSpPr>
            <p:spPr>
              <a:xfrm>
                <a:off x="4648201" y="1600829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87" name="Овал 686"/>
              <p:cNvSpPr>
                <a:spLocks noChangeAspect="1"/>
              </p:cNvSpPr>
              <p:nvPr/>
            </p:nvSpPr>
            <p:spPr>
              <a:xfrm>
                <a:off x="4614863" y="1429471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90" name="Овал 689"/>
              <p:cNvSpPr>
                <a:spLocks noChangeAspect="1"/>
              </p:cNvSpPr>
              <p:nvPr/>
            </p:nvSpPr>
            <p:spPr>
              <a:xfrm>
                <a:off x="4759327" y="1373939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91" name="Овал 690"/>
              <p:cNvSpPr>
                <a:spLocks noChangeAspect="1"/>
              </p:cNvSpPr>
              <p:nvPr/>
            </p:nvSpPr>
            <p:spPr>
              <a:xfrm>
                <a:off x="4857752" y="1453271"/>
                <a:ext cx="49212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92" name="Овал 691"/>
              <p:cNvSpPr>
                <a:spLocks noChangeAspect="1"/>
              </p:cNvSpPr>
              <p:nvPr/>
            </p:nvSpPr>
            <p:spPr>
              <a:xfrm>
                <a:off x="4738689" y="1521497"/>
                <a:ext cx="49213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93" name="Овал 692"/>
              <p:cNvSpPr>
                <a:spLocks noChangeAspect="1"/>
              </p:cNvSpPr>
              <p:nvPr/>
            </p:nvSpPr>
            <p:spPr>
              <a:xfrm>
                <a:off x="4864103" y="1624630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94" name="Овал 693"/>
              <p:cNvSpPr>
                <a:spLocks noChangeAspect="1"/>
              </p:cNvSpPr>
              <p:nvPr/>
            </p:nvSpPr>
            <p:spPr>
              <a:xfrm>
                <a:off x="4748214" y="1735695"/>
                <a:ext cx="49213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95" name="Овал 694"/>
              <p:cNvSpPr>
                <a:spLocks noChangeAspect="1"/>
              </p:cNvSpPr>
              <p:nvPr/>
            </p:nvSpPr>
            <p:spPr>
              <a:xfrm>
                <a:off x="4919665" y="1772188"/>
                <a:ext cx="49213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96" name="Овал 695"/>
              <p:cNvSpPr>
                <a:spLocks noChangeAspect="1"/>
              </p:cNvSpPr>
              <p:nvPr/>
            </p:nvSpPr>
            <p:spPr>
              <a:xfrm>
                <a:off x="5016504" y="1683335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97" name="Овал 696"/>
              <p:cNvSpPr>
                <a:spLocks noChangeAspect="1"/>
              </p:cNvSpPr>
              <p:nvPr/>
            </p:nvSpPr>
            <p:spPr>
              <a:xfrm>
                <a:off x="4983165" y="1511977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99" name="Овал 698"/>
              <p:cNvSpPr>
                <a:spLocks noChangeAspect="1"/>
              </p:cNvSpPr>
              <p:nvPr/>
            </p:nvSpPr>
            <p:spPr>
              <a:xfrm>
                <a:off x="5026029" y="1386632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117259" name="Группа 701"/>
            <p:cNvGrpSpPr>
              <a:grpSpLocks/>
            </p:cNvGrpSpPr>
            <p:nvPr/>
          </p:nvGrpSpPr>
          <p:grpSpPr bwMode="auto">
            <a:xfrm>
              <a:off x="2419335" y="1390593"/>
              <a:ext cx="1728800" cy="1404990"/>
              <a:chOff x="4500562" y="1364419"/>
              <a:chExt cx="1728800" cy="1404990"/>
            </a:xfrm>
          </p:grpSpPr>
          <p:sp>
            <p:nvSpPr>
              <p:cNvPr id="703" name="Овал 702"/>
              <p:cNvSpPr>
                <a:spLocks noChangeAspect="1"/>
              </p:cNvSpPr>
              <p:nvPr/>
            </p:nvSpPr>
            <p:spPr>
              <a:xfrm>
                <a:off x="4533899" y="1890404"/>
                <a:ext cx="49213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05" name="Овал 704"/>
              <p:cNvSpPr>
                <a:spLocks noChangeAspect="1"/>
              </p:cNvSpPr>
              <p:nvPr/>
            </p:nvSpPr>
            <p:spPr>
              <a:xfrm>
                <a:off x="4533899" y="2195041"/>
                <a:ext cx="49213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06" name="Овал 705"/>
              <p:cNvSpPr>
                <a:spLocks noChangeAspect="1"/>
              </p:cNvSpPr>
              <p:nvPr/>
            </p:nvSpPr>
            <p:spPr>
              <a:xfrm>
                <a:off x="4625975" y="2312454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07" name="Овал 706"/>
              <p:cNvSpPr>
                <a:spLocks noChangeAspect="1"/>
              </p:cNvSpPr>
              <p:nvPr/>
            </p:nvSpPr>
            <p:spPr>
              <a:xfrm>
                <a:off x="4506912" y="2380679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08" name="Овал 707"/>
              <p:cNvSpPr>
                <a:spLocks noChangeAspect="1"/>
              </p:cNvSpPr>
              <p:nvPr/>
            </p:nvSpPr>
            <p:spPr>
              <a:xfrm>
                <a:off x="4633913" y="2483812"/>
                <a:ext cx="49212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09" name="Овал 708"/>
              <p:cNvSpPr>
                <a:spLocks noChangeAspect="1"/>
              </p:cNvSpPr>
              <p:nvPr/>
            </p:nvSpPr>
            <p:spPr>
              <a:xfrm>
                <a:off x="4516437" y="2594877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10" name="Овал 709"/>
              <p:cNvSpPr>
                <a:spLocks noChangeAspect="1"/>
              </p:cNvSpPr>
              <p:nvPr/>
            </p:nvSpPr>
            <p:spPr>
              <a:xfrm>
                <a:off x="4692650" y="2664690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11" name="Овал 710"/>
              <p:cNvSpPr>
                <a:spLocks noChangeAspect="1"/>
              </p:cNvSpPr>
              <p:nvPr/>
            </p:nvSpPr>
            <p:spPr>
              <a:xfrm>
                <a:off x="4786314" y="2542517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12" name="Овал 711"/>
              <p:cNvSpPr>
                <a:spLocks noChangeAspect="1"/>
              </p:cNvSpPr>
              <p:nvPr/>
            </p:nvSpPr>
            <p:spPr>
              <a:xfrm>
                <a:off x="4752976" y="2371159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13" name="Овал 712"/>
              <p:cNvSpPr>
                <a:spLocks noChangeAspect="1"/>
              </p:cNvSpPr>
              <p:nvPr/>
            </p:nvSpPr>
            <p:spPr>
              <a:xfrm>
                <a:off x="4670425" y="2185522"/>
                <a:ext cx="49213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15" name="Овал 714"/>
              <p:cNvSpPr>
                <a:spLocks noChangeAspect="1"/>
              </p:cNvSpPr>
              <p:nvPr/>
            </p:nvSpPr>
            <p:spPr>
              <a:xfrm>
                <a:off x="4657725" y="1877711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16" name="Овал 715"/>
              <p:cNvSpPr>
                <a:spLocks noChangeAspect="1"/>
              </p:cNvSpPr>
              <p:nvPr/>
            </p:nvSpPr>
            <p:spPr>
              <a:xfrm>
                <a:off x="4800601" y="2222014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17" name="Овал 716"/>
              <p:cNvSpPr>
                <a:spLocks noChangeAspect="1"/>
              </p:cNvSpPr>
              <p:nvPr/>
            </p:nvSpPr>
            <p:spPr>
              <a:xfrm>
                <a:off x="4829176" y="1896751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19" name="Овал 718"/>
              <p:cNvSpPr>
                <a:spLocks noChangeAspect="1"/>
              </p:cNvSpPr>
              <p:nvPr/>
            </p:nvSpPr>
            <p:spPr>
              <a:xfrm>
                <a:off x="4943477" y="2133162"/>
                <a:ext cx="49213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20" name="Овал 719"/>
              <p:cNvSpPr>
                <a:spLocks noChangeAspect="1"/>
              </p:cNvSpPr>
              <p:nvPr/>
            </p:nvSpPr>
            <p:spPr>
              <a:xfrm>
                <a:off x="4902202" y="2279133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21" name="Овал 720"/>
              <p:cNvSpPr>
                <a:spLocks noChangeAspect="1"/>
              </p:cNvSpPr>
              <p:nvPr/>
            </p:nvSpPr>
            <p:spPr>
              <a:xfrm>
                <a:off x="4995865" y="2394959"/>
                <a:ext cx="49212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22" name="Овал 721"/>
              <p:cNvSpPr>
                <a:spLocks noChangeAspect="1"/>
              </p:cNvSpPr>
              <p:nvPr/>
            </p:nvSpPr>
            <p:spPr>
              <a:xfrm>
                <a:off x="4876802" y="2464772"/>
                <a:ext cx="49213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23" name="Овал 722"/>
              <p:cNvSpPr>
                <a:spLocks noChangeAspect="1"/>
              </p:cNvSpPr>
              <p:nvPr/>
            </p:nvSpPr>
            <p:spPr>
              <a:xfrm>
                <a:off x="5002215" y="2566318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24" name="Овал 723"/>
              <p:cNvSpPr>
                <a:spLocks noChangeAspect="1"/>
              </p:cNvSpPr>
              <p:nvPr/>
            </p:nvSpPr>
            <p:spPr>
              <a:xfrm>
                <a:off x="4886327" y="2678969"/>
                <a:ext cx="49213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25" name="Овал 724"/>
              <p:cNvSpPr>
                <a:spLocks noChangeAspect="1"/>
              </p:cNvSpPr>
              <p:nvPr/>
            </p:nvSpPr>
            <p:spPr>
              <a:xfrm>
                <a:off x="5057778" y="2713876"/>
                <a:ext cx="49213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26" name="Овал 725"/>
              <p:cNvSpPr>
                <a:spLocks noChangeAspect="1"/>
              </p:cNvSpPr>
              <p:nvPr/>
            </p:nvSpPr>
            <p:spPr>
              <a:xfrm>
                <a:off x="5154617" y="2626610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27" name="Овал 726"/>
              <p:cNvSpPr>
                <a:spLocks noChangeAspect="1"/>
              </p:cNvSpPr>
              <p:nvPr/>
            </p:nvSpPr>
            <p:spPr>
              <a:xfrm>
                <a:off x="5121278" y="2455252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28" name="Овал 727"/>
              <p:cNvSpPr>
                <a:spLocks noChangeAspect="1"/>
              </p:cNvSpPr>
              <p:nvPr/>
            </p:nvSpPr>
            <p:spPr>
              <a:xfrm>
                <a:off x="5038728" y="2269614"/>
                <a:ext cx="49213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30" name="Овал 729"/>
              <p:cNvSpPr>
                <a:spLocks noChangeAspect="1"/>
              </p:cNvSpPr>
              <p:nvPr/>
            </p:nvSpPr>
            <p:spPr>
              <a:xfrm flipV="1">
                <a:off x="5002215" y="1882471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31" name="Овал 730"/>
              <p:cNvSpPr>
                <a:spLocks noChangeAspect="1"/>
              </p:cNvSpPr>
              <p:nvPr/>
            </p:nvSpPr>
            <p:spPr>
              <a:xfrm>
                <a:off x="5187954" y="2290240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33" name="Овал 732"/>
              <p:cNvSpPr>
                <a:spLocks noChangeAspect="1"/>
              </p:cNvSpPr>
              <p:nvPr/>
            </p:nvSpPr>
            <p:spPr>
              <a:xfrm>
                <a:off x="4500562" y="2718636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34" name="Овал 733"/>
              <p:cNvSpPr>
                <a:spLocks noChangeAspect="1"/>
              </p:cNvSpPr>
              <p:nvPr/>
            </p:nvSpPr>
            <p:spPr>
              <a:xfrm>
                <a:off x="5281617" y="1868191"/>
                <a:ext cx="49212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36" name="Овал 735"/>
              <p:cNvSpPr>
                <a:spLocks noChangeAspect="1"/>
              </p:cNvSpPr>
              <p:nvPr/>
            </p:nvSpPr>
            <p:spPr>
              <a:xfrm>
                <a:off x="5281617" y="2174414"/>
                <a:ext cx="49212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37" name="Овал 736"/>
              <p:cNvSpPr>
                <a:spLocks noChangeAspect="1"/>
              </p:cNvSpPr>
              <p:nvPr/>
            </p:nvSpPr>
            <p:spPr>
              <a:xfrm>
                <a:off x="5373693" y="2290240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38" name="Овал 737"/>
              <p:cNvSpPr>
                <a:spLocks noChangeAspect="1"/>
              </p:cNvSpPr>
              <p:nvPr/>
            </p:nvSpPr>
            <p:spPr>
              <a:xfrm>
                <a:off x="5254629" y="2360053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39" name="Овал 738"/>
              <p:cNvSpPr>
                <a:spLocks noChangeAspect="1"/>
              </p:cNvSpPr>
              <p:nvPr/>
            </p:nvSpPr>
            <p:spPr>
              <a:xfrm>
                <a:off x="5381630" y="2461599"/>
                <a:ext cx="49213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40" name="Овал 739"/>
              <p:cNvSpPr>
                <a:spLocks noChangeAspect="1"/>
              </p:cNvSpPr>
              <p:nvPr/>
            </p:nvSpPr>
            <p:spPr>
              <a:xfrm>
                <a:off x="5264154" y="2574250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41" name="Овал 740"/>
              <p:cNvSpPr>
                <a:spLocks noChangeAspect="1"/>
              </p:cNvSpPr>
              <p:nvPr/>
            </p:nvSpPr>
            <p:spPr>
              <a:xfrm>
                <a:off x="5440369" y="2642477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42" name="Овал 741"/>
              <p:cNvSpPr>
                <a:spLocks noChangeAspect="1"/>
              </p:cNvSpPr>
              <p:nvPr/>
            </p:nvSpPr>
            <p:spPr>
              <a:xfrm>
                <a:off x="5534031" y="2521891"/>
                <a:ext cx="49213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43" name="Овал 742"/>
              <p:cNvSpPr>
                <a:spLocks noChangeAspect="1"/>
              </p:cNvSpPr>
              <p:nvPr/>
            </p:nvSpPr>
            <p:spPr>
              <a:xfrm>
                <a:off x="5500694" y="2350533"/>
                <a:ext cx="49212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44" name="Овал 743"/>
              <p:cNvSpPr>
                <a:spLocks noChangeAspect="1"/>
              </p:cNvSpPr>
              <p:nvPr/>
            </p:nvSpPr>
            <p:spPr>
              <a:xfrm>
                <a:off x="5416555" y="2164895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46" name="Овал 745"/>
              <p:cNvSpPr>
                <a:spLocks noChangeAspect="1"/>
              </p:cNvSpPr>
              <p:nvPr/>
            </p:nvSpPr>
            <p:spPr>
              <a:xfrm>
                <a:off x="5405443" y="1857084"/>
                <a:ext cx="49212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47" name="Овал 746"/>
              <p:cNvSpPr>
                <a:spLocks noChangeAspect="1"/>
              </p:cNvSpPr>
              <p:nvPr/>
            </p:nvSpPr>
            <p:spPr>
              <a:xfrm>
                <a:off x="5548319" y="2199801"/>
                <a:ext cx="49212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48" name="Овал 747"/>
              <p:cNvSpPr>
                <a:spLocks noChangeAspect="1"/>
              </p:cNvSpPr>
              <p:nvPr/>
            </p:nvSpPr>
            <p:spPr>
              <a:xfrm>
                <a:off x="5576894" y="1876124"/>
                <a:ext cx="49212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51" name="Овал 750"/>
              <p:cNvSpPr>
                <a:spLocks noChangeAspect="1"/>
              </p:cNvSpPr>
              <p:nvPr/>
            </p:nvSpPr>
            <p:spPr>
              <a:xfrm>
                <a:off x="5649920" y="2256920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52" name="Овал 751"/>
              <p:cNvSpPr>
                <a:spLocks noChangeAspect="1"/>
              </p:cNvSpPr>
              <p:nvPr/>
            </p:nvSpPr>
            <p:spPr>
              <a:xfrm>
                <a:off x="5743583" y="2374332"/>
                <a:ext cx="49213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53" name="Овал 752"/>
              <p:cNvSpPr>
                <a:spLocks noChangeAspect="1"/>
              </p:cNvSpPr>
              <p:nvPr/>
            </p:nvSpPr>
            <p:spPr>
              <a:xfrm>
                <a:off x="5624520" y="2442559"/>
                <a:ext cx="49212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54" name="Овал 753"/>
              <p:cNvSpPr>
                <a:spLocks noChangeAspect="1"/>
              </p:cNvSpPr>
              <p:nvPr/>
            </p:nvSpPr>
            <p:spPr>
              <a:xfrm>
                <a:off x="5749933" y="2545691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55" name="Овал 754"/>
              <p:cNvSpPr>
                <a:spLocks noChangeAspect="1"/>
              </p:cNvSpPr>
              <p:nvPr/>
            </p:nvSpPr>
            <p:spPr>
              <a:xfrm>
                <a:off x="5634045" y="2656756"/>
                <a:ext cx="49212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56" name="Овал 755"/>
              <p:cNvSpPr>
                <a:spLocks noChangeAspect="1"/>
              </p:cNvSpPr>
              <p:nvPr/>
            </p:nvSpPr>
            <p:spPr>
              <a:xfrm>
                <a:off x="5805496" y="2693250"/>
                <a:ext cx="49212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57" name="Овал 756"/>
              <p:cNvSpPr>
                <a:spLocks noChangeAspect="1"/>
              </p:cNvSpPr>
              <p:nvPr/>
            </p:nvSpPr>
            <p:spPr>
              <a:xfrm>
                <a:off x="5902334" y="2604397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58" name="Овал 757"/>
              <p:cNvSpPr>
                <a:spLocks noChangeAspect="1"/>
              </p:cNvSpPr>
              <p:nvPr/>
            </p:nvSpPr>
            <p:spPr>
              <a:xfrm>
                <a:off x="5868996" y="2433039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59" name="Овал 758"/>
              <p:cNvSpPr>
                <a:spLocks noChangeAspect="1"/>
              </p:cNvSpPr>
              <p:nvPr/>
            </p:nvSpPr>
            <p:spPr>
              <a:xfrm>
                <a:off x="5786446" y="2247400"/>
                <a:ext cx="49212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61" name="Овал 760"/>
              <p:cNvSpPr>
                <a:spLocks noChangeAspect="1"/>
              </p:cNvSpPr>
              <p:nvPr/>
            </p:nvSpPr>
            <p:spPr>
              <a:xfrm>
                <a:off x="5749933" y="1911030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62" name="Овал 761"/>
              <p:cNvSpPr>
                <a:spLocks noChangeAspect="1"/>
              </p:cNvSpPr>
              <p:nvPr/>
            </p:nvSpPr>
            <p:spPr>
              <a:xfrm>
                <a:off x="5935672" y="2269614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63" name="Овал 762"/>
              <p:cNvSpPr>
                <a:spLocks noChangeAspect="1"/>
              </p:cNvSpPr>
              <p:nvPr/>
            </p:nvSpPr>
            <p:spPr>
              <a:xfrm>
                <a:off x="5888047" y="1920550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64" name="Овал 763"/>
              <p:cNvSpPr>
                <a:spLocks noChangeAspect="1"/>
              </p:cNvSpPr>
              <p:nvPr/>
            </p:nvSpPr>
            <p:spPr>
              <a:xfrm>
                <a:off x="5248279" y="2698009"/>
                <a:ext cx="49213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65" name="Овал 764"/>
              <p:cNvSpPr>
                <a:spLocks noChangeAspect="1"/>
              </p:cNvSpPr>
              <p:nvPr/>
            </p:nvSpPr>
            <p:spPr>
              <a:xfrm>
                <a:off x="6043623" y="1868191"/>
                <a:ext cx="49212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67" name="Овал 766"/>
              <p:cNvSpPr>
                <a:spLocks noChangeAspect="1"/>
              </p:cNvSpPr>
              <p:nvPr/>
            </p:nvSpPr>
            <p:spPr>
              <a:xfrm>
                <a:off x="6043623" y="2174414"/>
                <a:ext cx="49212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68" name="Овал 767"/>
              <p:cNvSpPr>
                <a:spLocks noChangeAspect="1"/>
              </p:cNvSpPr>
              <p:nvPr/>
            </p:nvSpPr>
            <p:spPr>
              <a:xfrm>
                <a:off x="6135698" y="2290240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69" name="Овал 768"/>
              <p:cNvSpPr>
                <a:spLocks noChangeAspect="1"/>
              </p:cNvSpPr>
              <p:nvPr/>
            </p:nvSpPr>
            <p:spPr>
              <a:xfrm>
                <a:off x="6016635" y="2360053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0" name="Овал 769"/>
              <p:cNvSpPr>
                <a:spLocks noChangeAspect="1"/>
              </p:cNvSpPr>
              <p:nvPr/>
            </p:nvSpPr>
            <p:spPr>
              <a:xfrm>
                <a:off x="6143635" y="2461599"/>
                <a:ext cx="49213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1" name="Овал 770"/>
              <p:cNvSpPr>
                <a:spLocks noChangeAspect="1"/>
              </p:cNvSpPr>
              <p:nvPr/>
            </p:nvSpPr>
            <p:spPr>
              <a:xfrm>
                <a:off x="6026160" y="2574250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2" name="Овал 771"/>
              <p:cNvSpPr>
                <a:spLocks noChangeAspect="1"/>
              </p:cNvSpPr>
              <p:nvPr/>
            </p:nvSpPr>
            <p:spPr>
              <a:xfrm>
                <a:off x="6143635" y="2642477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3" name="Овал 772"/>
              <p:cNvSpPr>
                <a:spLocks noChangeAspect="1"/>
              </p:cNvSpPr>
              <p:nvPr/>
            </p:nvSpPr>
            <p:spPr>
              <a:xfrm>
                <a:off x="6178561" y="2164895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4" name="Овал 773"/>
              <p:cNvSpPr>
                <a:spLocks noChangeAspect="1"/>
              </p:cNvSpPr>
              <p:nvPr/>
            </p:nvSpPr>
            <p:spPr>
              <a:xfrm>
                <a:off x="6167449" y="1857084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5" name="Овал 774"/>
              <p:cNvSpPr>
                <a:spLocks noChangeAspect="1"/>
              </p:cNvSpPr>
              <p:nvPr/>
            </p:nvSpPr>
            <p:spPr>
              <a:xfrm>
                <a:off x="6010284" y="2698009"/>
                <a:ext cx="49213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6" name="Овал 775"/>
              <p:cNvSpPr>
                <a:spLocks noChangeAspect="1"/>
              </p:cNvSpPr>
              <p:nvPr/>
            </p:nvSpPr>
            <p:spPr>
              <a:xfrm>
                <a:off x="5241929" y="1385850"/>
                <a:ext cx="49213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7" name="Овал 776"/>
              <p:cNvSpPr>
                <a:spLocks noChangeAspect="1"/>
              </p:cNvSpPr>
              <p:nvPr/>
            </p:nvSpPr>
            <p:spPr>
              <a:xfrm>
                <a:off x="5122866" y="1425515"/>
                <a:ext cx="49212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8" name="Овал 777"/>
              <p:cNvSpPr>
                <a:spLocks noChangeAspect="1"/>
              </p:cNvSpPr>
              <p:nvPr/>
            </p:nvSpPr>
            <p:spPr>
              <a:xfrm>
                <a:off x="5248279" y="1528648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9" name="Овал 778"/>
              <p:cNvSpPr>
                <a:spLocks noChangeAspect="1"/>
              </p:cNvSpPr>
              <p:nvPr/>
            </p:nvSpPr>
            <p:spPr>
              <a:xfrm>
                <a:off x="5132391" y="1639714"/>
                <a:ext cx="49212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0" name="Овал 779"/>
              <p:cNvSpPr>
                <a:spLocks noChangeAspect="1"/>
              </p:cNvSpPr>
              <p:nvPr/>
            </p:nvSpPr>
            <p:spPr>
              <a:xfrm>
                <a:off x="5308605" y="1709526"/>
                <a:ext cx="49213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1" name="Овал 780"/>
              <p:cNvSpPr>
                <a:spLocks noChangeAspect="1"/>
              </p:cNvSpPr>
              <p:nvPr/>
            </p:nvSpPr>
            <p:spPr>
              <a:xfrm>
                <a:off x="5400680" y="1587354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2" name="Овал 781"/>
              <p:cNvSpPr>
                <a:spLocks noChangeAspect="1"/>
              </p:cNvSpPr>
              <p:nvPr/>
            </p:nvSpPr>
            <p:spPr>
              <a:xfrm>
                <a:off x="5367343" y="1415995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3" name="Овал 782"/>
              <p:cNvSpPr>
                <a:spLocks noChangeAspect="1"/>
              </p:cNvSpPr>
              <p:nvPr/>
            </p:nvSpPr>
            <p:spPr>
              <a:xfrm>
                <a:off x="5610232" y="1439796"/>
                <a:ext cx="49213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4" name="Овал 783"/>
              <p:cNvSpPr>
                <a:spLocks noChangeAspect="1"/>
              </p:cNvSpPr>
              <p:nvPr/>
            </p:nvSpPr>
            <p:spPr>
              <a:xfrm>
                <a:off x="5491169" y="1509608"/>
                <a:ext cx="49212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5" name="Овал 784"/>
              <p:cNvSpPr>
                <a:spLocks noChangeAspect="1"/>
              </p:cNvSpPr>
              <p:nvPr/>
            </p:nvSpPr>
            <p:spPr>
              <a:xfrm>
                <a:off x="5616582" y="1611154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6" name="Овал 785"/>
              <p:cNvSpPr>
                <a:spLocks noChangeAspect="1"/>
              </p:cNvSpPr>
              <p:nvPr/>
            </p:nvSpPr>
            <p:spPr>
              <a:xfrm>
                <a:off x="5500694" y="1723806"/>
                <a:ext cx="49212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7" name="Овал 786"/>
              <p:cNvSpPr>
                <a:spLocks noChangeAspect="1"/>
              </p:cNvSpPr>
              <p:nvPr/>
            </p:nvSpPr>
            <p:spPr>
              <a:xfrm>
                <a:off x="5672145" y="1758712"/>
                <a:ext cx="49212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8" name="Овал 787"/>
              <p:cNvSpPr>
                <a:spLocks noChangeAspect="1"/>
              </p:cNvSpPr>
              <p:nvPr/>
            </p:nvSpPr>
            <p:spPr>
              <a:xfrm>
                <a:off x="5768983" y="1671447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9" name="Овал 788"/>
              <p:cNvSpPr>
                <a:spLocks noChangeAspect="1"/>
              </p:cNvSpPr>
              <p:nvPr/>
            </p:nvSpPr>
            <p:spPr>
              <a:xfrm>
                <a:off x="5735646" y="1500088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0" name="Овал 789"/>
              <p:cNvSpPr>
                <a:spLocks noChangeAspect="1"/>
              </p:cNvSpPr>
              <p:nvPr/>
            </p:nvSpPr>
            <p:spPr>
              <a:xfrm>
                <a:off x="5713420" y="1382676"/>
                <a:ext cx="49212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1" name="Овал 790"/>
              <p:cNvSpPr>
                <a:spLocks noChangeAspect="1"/>
              </p:cNvSpPr>
              <p:nvPr/>
            </p:nvSpPr>
            <p:spPr>
              <a:xfrm>
                <a:off x="5114928" y="1763472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2" name="Овал 791"/>
              <p:cNvSpPr>
                <a:spLocks noChangeAspect="1"/>
              </p:cNvSpPr>
              <p:nvPr/>
            </p:nvSpPr>
            <p:spPr>
              <a:xfrm>
                <a:off x="6011872" y="1363636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3" name="Овал 792"/>
              <p:cNvSpPr>
                <a:spLocks noChangeAspect="1"/>
              </p:cNvSpPr>
              <p:nvPr/>
            </p:nvSpPr>
            <p:spPr>
              <a:xfrm>
                <a:off x="5868996" y="1404889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4" name="Овал 793"/>
              <p:cNvSpPr>
                <a:spLocks noChangeAspect="1"/>
              </p:cNvSpPr>
              <p:nvPr/>
            </p:nvSpPr>
            <p:spPr>
              <a:xfrm>
                <a:off x="5995997" y="1506435"/>
                <a:ext cx="49212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5" name="Овал 794"/>
              <p:cNvSpPr>
                <a:spLocks noChangeAspect="1"/>
              </p:cNvSpPr>
              <p:nvPr/>
            </p:nvSpPr>
            <p:spPr>
              <a:xfrm>
                <a:off x="5878522" y="1619087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6" name="Овал 795"/>
              <p:cNvSpPr>
                <a:spLocks noChangeAspect="1"/>
              </p:cNvSpPr>
              <p:nvPr/>
            </p:nvSpPr>
            <p:spPr>
              <a:xfrm>
                <a:off x="6054735" y="1687313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7" name="Овал 796"/>
              <p:cNvSpPr>
                <a:spLocks noChangeAspect="1"/>
              </p:cNvSpPr>
              <p:nvPr/>
            </p:nvSpPr>
            <p:spPr>
              <a:xfrm>
                <a:off x="6148398" y="1566728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8" name="Овал 797"/>
              <p:cNvSpPr>
                <a:spLocks noChangeAspect="1"/>
              </p:cNvSpPr>
              <p:nvPr/>
            </p:nvSpPr>
            <p:spPr>
              <a:xfrm>
                <a:off x="6115060" y="1395369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9" name="Овал 798"/>
              <p:cNvSpPr>
                <a:spLocks noChangeAspect="1"/>
              </p:cNvSpPr>
              <p:nvPr/>
            </p:nvSpPr>
            <p:spPr>
              <a:xfrm>
                <a:off x="5862646" y="1742845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00" name="Овал 799"/>
              <p:cNvSpPr>
                <a:spLocks noChangeAspect="1"/>
              </p:cNvSpPr>
              <p:nvPr/>
            </p:nvSpPr>
            <p:spPr>
              <a:xfrm>
                <a:off x="4514849" y="1385850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01" name="Овал 800"/>
              <p:cNvSpPr>
                <a:spLocks noChangeAspect="1"/>
              </p:cNvSpPr>
              <p:nvPr/>
            </p:nvSpPr>
            <p:spPr>
              <a:xfrm>
                <a:off x="4519612" y="1582594"/>
                <a:ext cx="49212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02" name="Овал 801"/>
              <p:cNvSpPr>
                <a:spLocks noChangeAspect="1"/>
              </p:cNvSpPr>
              <p:nvPr/>
            </p:nvSpPr>
            <p:spPr>
              <a:xfrm>
                <a:off x="4554537" y="1720632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03" name="Овал 802"/>
              <p:cNvSpPr>
                <a:spLocks noChangeAspect="1"/>
              </p:cNvSpPr>
              <p:nvPr/>
            </p:nvSpPr>
            <p:spPr>
              <a:xfrm>
                <a:off x="4648200" y="1600047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04" name="Овал 803"/>
              <p:cNvSpPr>
                <a:spLocks noChangeAspect="1"/>
              </p:cNvSpPr>
              <p:nvPr/>
            </p:nvSpPr>
            <p:spPr>
              <a:xfrm>
                <a:off x="4614863" y="1428689"/>
                <a:ext cx="50800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05" name="Овал 804"/>
              <p:cNvSpPr>
                <a:spLocks noChangeAspect="1"/>
              </p:cNvSpPr>
              <p:nvPr/>
            </p:nvSpPr>
            <p:spPr>
              <a:xfrm>
                <a:off x="4759326" y="1373156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06" name="Овал 805"/>
              <p:cNvSpPr>
                <a:spLocks noChangeAspect="1"/>
              </p:cNvSpPr>
              <p:nvPr/>
            </p:nvSpPr>
            <p:spPr>
              <a:xfrm>
                <a:off x="4857751" y="1452489"/>
                <a:ext cx="49213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07" name="Овал 806"/>
              <p:cNvSpPr>
                <a:spLocks noChangeAspect="1"/>
              </p:cNvSpPr>
              <p:nvPr/>
            </p:nvSpPr>
            <p:spPr>
              <a:xfrm>
                <a:off x="4738689" y="1520714"/>
                <a:ext cx="49212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08" name="Овал 807"/>
              <p:cNvSpPr>
                <a:spLocks noChangeAspect="1"/>
              </p:cNvSpPr>
              <p:nvPr/>
            </p:nvSpPr>
            <p:spPr>
              <a:xfrm>
                <a:off x="4864102" y="1623847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09" name="Овал 808"/>
              <p:cNvSpPr>
                <a:spLocks noChangeAspect="1"/>
              </p:cNvSpPr>
              <p:nvPr/>
            </p:nvSpPr>
            <p:spPr>
              <a:xfrm>
                <a:off x="4748214" y="1734913"/>
                <a:ext cx="49212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10" name="Овал 809"/>
              <p:cNvSpPr>
                <a:spLocks noChangeAspect="1"/>
              </p:cNvSpPr>
              <p:nvPr/>
            </p:nvSpPr>
            <p:spPr>
              <a:xfrm>
                <a:off x="4919665" y="1771405"/>
                <a:ext cx="49212" cy="49187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11" name="Овал 810"/>
              <p:cNvSpPr>
                <a:spLocks noChangeAspect="1"/>
              </p:cNvSpPr>
              <p:nvPr/>
            </p:nvSpPr>
            <p:spPr>
              <a:xfrm>
                <a:off x="5016503" y="1682553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12" name="Овал 811"/>
              <p:cNvSpPr>
                <a:spLocks noChangeAspect="1"/>
              </p:cNvSpPr>
              <p:nvPr/>
            </p:nvSpPr>
            <p:spPr>
              <a:xfrm>
                <a:off x="4983165" y="1511194"/>
                <a:ext cx="50800" cy="50773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13" name="Овал 812"/>
              <p:cNvSpPr>
                <a:spLocks noChangeAspect="1"/>
              </p:cNvSpPr>
              <p:nvPr/>
            </p:nvSpPr>
            <p:spPr>
              <a:xfrm>
                <a:off x="5026028" y="1385850"/>
                <a:ext cx="50800" cy="49186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grpSp>
        <p:nvGrpSpPr>
          <p:cNvPr id="272" name="Группа 271"/>
          <p:cNvGrpSpPr>
            <a:grpSpLocks/>
          </p:cNvGrpSpPr>
          <p:nvPr/>
        </p:nvGrpSpPr>
        <p:grpSpPr bwMode="auto">
          <a:xfrm>
            <a:off x="747713" y="3900488"/>
            <a:ext cx="6105525" cy="912812"/>
            <a:chOff x="895326" y="4038590"/>
            <a:chExt cx="6105566" cy="912059"/>
          </a:xfrm>
        </p:grpSpPr>
        <p:grpSp>
          <p:nvGrpSpPr>
            <p:cNvPr id="117006" name="Группа 144"/>
            <p:cNvGrpSpPr>
              <a:grpSpLocks/>
            </p:cNvGrpSpPr>
            <p:nvPr/>
          </p:nvGrpSpPr>
          <p:grpSpPr bwMode="auto">
            <a:xfrm>
              <a:off x="3967160" y="4038590"/>
              <a:ext cx="3033732" cy="912045"/>
              <a:chOff x="3824284" y="4038590"/>
              <a:chExt cx="3033732" cy="912045"/>
            </a:xfrm>
          </p:grpSpPr>
          <p:sp>
            <p:nvSpPr>
              <p:cNvPr id="19" name="Овал 18"/>
              <p:cNvSpPr>
                <a:spLocks noChangeAspect="1"/>
              </p:cNvSpPr>
              <p:nvPr/>
            </p:nvSpPr>
            <p:spPr>
              <a:xfrm>
                <a:off x="3857621" y="4071899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" name="Овал 19"/>
              <p:cNvSpPr>
                <a:spLocks noChangeAspect="1"/>
              </p:cNvSpPr>
              <p:nvPr/>
            </p:nvSpPr>
            <p:spPr>
              <a:xfrm>
                <a:off x="3897308" y="4232105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" name="Овал 20"/>
              <p:cNvSpPr>
                <a:spLocks noChangeAspect="1"/>
              </p:cNvSpPr>
              <p:nvPr/>
            </p:nvSpPr>
            <p:spPr>
              <a:xfrm>
                <a:off x="3857621" y="4376448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" name="Овал 21"/>
              <p:cNvSpPr>
                <a:spLocks noChangeAspect="1"/>
              </p:cNvSpPr>
              <p:nvPr/>
            </p:nvSpPr>
            <p:spPr>
              <a:xfrm>
                <a:off x="3949697" y="4493826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" name="Овал 22"/>
              <p:cNvSpPr>
                <a:spLocks noChangeAspect="1"/>
              </p:cNvSpPr>
              <p:nvPr/>
            </p:nvSpPr>
            <p:spPr>
              <a:xfrm>
                <a:off x="3830633" y="4562033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" name="Овал 23"/>
              <p:cNvSpPr>
                <a:spLocks noChangeAspect="1"/>
              </p:cNvSpPr>
              <p:nvPr/>
            </p:nvSpPr>
            <p:spPr>
              <a:xfrm>
                <a:off x="3957634" y="4665135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" name="Овал 24"/>
              <p:cNvSpPr>
                <a:spLocks noChangeAspect="1"/>
              </p:cNvSpPr>
              <p:nvPr/>
            </p:nvSpPr>
            <p:spPr>
              <a:xfrm>
                <a:off x="3840158" y="4776168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" name="Овал 25"/>
              <p:cNvSpPr>
                <a:spLocks noChangeAspect="1"/>
              </p:cNvSpPr>
              <p:nvPr/>
            </p:nvSpPr>
            <p:spPr>
              <a:xfrm>
                <a:off x="4016372" y="4845960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" name="Овал 26"/>
              <p:cNvSpPr>
                <a:spLocks noChangeAspect="1"/>
              </p:cNvSpPr>
              <p:nvPr/>
            </p:nvSpPr>
            <p:spPr>
              <a:xfrm>
                <a:off x="4110035" y="4723824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" name="Овал 27"/>
              <p:cNvSpPr>
                <a:spLocks noChangeAspect="1"/>
              </p:cNvSpPr>
              <p:nvPr/>
            </p:nvSpPr>
            <p:spPr>
              <a:xfrm>
                <a:off x="4076698" y="4552516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" name="Овал 28"/>
              <p:cNvSpPr>
                <a:spLocks noChangeAspect="1"/>
              </p:cNvSpPr>
              <p:nvPr/>
            </p:nvSpPr>
            <p:spPr>
              <a:xfrm>
                <a:off x="3994147" y="4366931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" name="Овал 29"/>
              <p:cNvSpPr>
                <a:spLocks noChangeAspect="1"/>
              </p:cNvSpPr>
              <p:nvPr/>
            </p:nvSpPr>
            <p:spPr>
              <a:xfrm>
                <a:off x="4060823" y="4217829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" name="Овал 30"/>
              <p:cNvSpPr>
                <a:spLocks noChangeAspect="1"/>
              </p:cNvSpPr>
              <p:nvPr/>
            </p:nvSpPr>
            <p:spPr>
              <a:xfrm>
                <a:off x="3981447" y="4060797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" name="Овал 31"/>
              <p:cNvSpPr>
                <a:spLocks noChangeAspect="1"/>
              </p:cNvSpPr>
              <p:nvPr/>
            </p:nvSpPr>
            <p:spPr>
              <a:xfrm>
                <a:off x="4124323" y="4403414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" name="Овал 32"/>
              <p:cNvSpPr>
                <a:spLocks noChangeAspect="1"/>
              </p:cNvSpPr>
              <p:nvPr/>
            </p:nvSpPr>
            <p:spPr>
              <a:xfrm>
                <a:off x="4152898" y="4079831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" name="Овал 33"/>
              <p:cNvSpPr>
                <a:spLocks noChangeAspect="1"/>
              </p:cNvSpPr>
              <p:nvPr/>
            </p:nvSpPr>
            <p:spPr>
              <a:xfrm>
                <a:off x="4183060" y="4217829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" name="Овал 34"/>
              <p:cNvSpPr>
                <a:spLocks noChangeAspect="1"/>
              </p:cNvSpPr>
              <p:nvPr/>
            </p:nvSpPr>
            <p:spPr>
              <a:xfrm>
                <a:off x="4267199" y="4314587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" name="Овал 35"/>
              <p:cNvSpPr>
                <a:spLocks noChangeAspect="1"/>
              </p:cNvSpPr>
              <p:nvPr/>
            </p:nvSpPr>
            <p:spPr>
              <a:xfrm>
                <a:off x="4225924" y="4460517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" name="Овал 36"/>
              <p:cNvSpPr>
                <a:spLocks noChangeAspect="1"/>
              </p:cNvSpPr>
              <p:nvPr/>
            </p:nvSpPr>
            <p:spPr>
              <a:xfrm>
                <a:off x="4319586" y="4576308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" name="Овал 37"/>
              <p:cNvSpPr>
                <a:spLocks noChangeAspect="1"/>
              </p:cNvSpPr>
              <p:nvPr/>
            </p:nvSpPr>
            <p:spPr>
              <a:xfrm>
                <a:off x="4200523" y="4646100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9" name="Овал 38"/>
              <p:cNvSpPr>
                <a:spLocks noChangeAspect="1"/>
              </p:cNvSpPr>
              <p:nvPr/>
            </p:nvSpPr>
            <p:spPr>
              <a:xfrm>
                <a:off x="4325936" y="4747617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0" name="Овал 39"/>
              <p:cNvSpPr>
                <a:spLocks noChangeAspect="1"/>
              </p:cNvSpPr>
              <p:nvPr/>
            </p:nvSpPr>
            <p:spPr>
              <a:xfrm>
                <a:off x="4210049" y="4860237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1" name="Овал 40"/>
              <p:cNvSpPr>
                <a:spLocks noChangeAspect="1"/>
              </p:cNvSpPr>
              <p:nvPr/>
            </p:nvSpPr>
            <p:spPr>
              <a:xfrm>
                <a:off x="4381500" y="4895133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2" name="Овал 41"/>
              <p:cNvSpPr>
                <a:spLocks noChangeAspect="1"/>
              </p:cNvSpPr>
              <p:nvPr/>
            </p:nvSpPr>
            <p:spPr>
              <a:xfrm>
                <a:off x="4478337" y="4807892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" name="Овал 42"/>
              <p:cNvSpPr>
                <a:spLocks noChangeAspect="1"/>
              </p:cNvSpPr>
              <p:nvPr/>
            </p:nvSpPr>
            <p:spPr>
              <a:xfrm>
                <a:off x="4445000" y="4636583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4" name="Овал 43"/>
              <p:cNvSpPr>
                <a:spLocks noChangeAspect="1"/>
              </p:cNvSpPr>
              <p:nvPr/>
            </p:nvSpPr>
            <p:spPr>
              <a:xfrm>
                <a:off x="4362450" y="4451000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5" name="Овал 44"/>
              <p:cNvSpPr>
                <a:spLocks noChangeAspect="1"/>
              </p:cNvSpPr>
              <p:nvPr/>
            </p:nvSpPr>
            <p:spPr>
              <a:xfrm>
                <a:off x="4429125" y="4281277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6" name="Овал 45"/>
              <p:cNvSpPr>
                <a:spLocks noChangeAspect="1"/>
              </p:cNvSpPr>
              <p:nvPr/>
            </p:nvSpPr>
            <p:spPr>
              <a:xfrm>
                <a:off x="4325936" y="4114727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7" name="Овал 46"/>
              <p:cNvSpPr>
                <a:spLocks noChangeAspect="1"/>
              </p:cNvSpPr>
              <p:nvPr/>
            </p:nvSpPr>
            <p:spPr>
              <a:xfrm>
                <a:off x="4511676" y="4471619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8" name="Овал 47"/>
              <p:cNvSpPr>
                <a:spLocks noChangeAspect="1"/>
              </p:cNvSpPr>
              <p:nvPr/>
            </p:nvSpPr>
            <p:spPr>
              <a:xfrm>
                <a:off x="4464050" y="4124244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9" name="Овал 48"/>
              <p:cNvSpPr>
                <a:spLocks noChangeAspect="1"/>
              </p:cNvSpPr>
              <p:nvPr/>
            </p:nvSpPr>
            <p:spPr>
              <a:xfrm>
                <a:off x="3824283" y="4899891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1" name="Овал 50"/>
              <p:cNvSpPr>
                <a:spLocks noChangeAspect="1"/>
              </p:cNvSpPr>
              <p:nvPr/>
            </p:nvSpPr>
            <p:spPr>
              <a:xfrm>
                <a:off x="4605338" y="4051280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2" name="Овал 51"/>
              <p:cNvSpPr>
                <a:spLocks noChangeAspect="1"/>
              </p:cNvSpPr>
              <p:nvPr/>
            </p:nvSpPr>
            <p:spPr>
              <a:xfrm>
                <a:off x="4645026" y="4209899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3" name="Овал 52"/>
              <p:cNvSpPr>
                <a:spLocks noChangeAspect="1"/>
              </p:cNvSpPr>
              <p:nvPr/>
            </p:nvSpPr>
            <p:spPr>
              <a:xfrm>
                <a:off x="4605338" y="4355828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4" name="Овал 53"/>
              <p:cNvSpPr>
                <a:spLocks noChangeAspect="1"/>
              </p:cNvSpPr>
              <p:nvPr/>
            </p:nvSpPr>
            <p:spPr>
              <a:xfrm>
                <a:off x="4697414" y="4471619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5" name="Овал 54"/>
              <p:cNvSpPr>
                <a:spLocks noChangeAspect="1"/>
              </p:cNvSpPr>
              <p:nvPr/>
            </p:nvSpPr>
            <p:spPr>
              <a:xfrm>
                <a:off x="4578351" y="4541412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6" name="Овал 55"/>
              <p:cNvSpPr>
                <a:spLocks noChangeAspect="1"/>
              </p:cNvSpPr>
              <p:nvPr/>
            </p:nvSpPr>
            <p:spPr>
              <a:xfrm>
                <a:off x="4705352" y="4642928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7" name="Овал 56"/>
              <p:cNvSpPr>
                <a:spLocks noChangeAspect="1"/>
              </p:cNvSpPr>
              <p:nvPr/>
            </p:nvSpPr>
            <p:spPr>
              <a:xfrm>
                <a:off x="4587876" y="4755548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8" name="Овал 57"/>
              <p:cNvSpPr>
                <a:spLocks noChangeAspect="1"/>
              </p:cNvSpPr>
              <p:nvPr/>
            </p:nvSpPr>
            <p:spPr>
              <a:xfrm>
                <a:off x="4764089" y="4823754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9" name="Овал 58"/>
              <p:cNvSpPr>
                <a:spLocks noChangeAspect="1"/>
              </p:cNvSpPr>
              <p:nvPr/>
            </p:nvSpPr>
            <p:spPr>
              <a:xfrm>
                <a:off x="4857753" y="4703203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0" name="Овал 59"/>
              <p:cNvSpPr>
                <a:spLocks noChangeAspect="1"/>
              </p:cNvSpPr>
              <p:nvPr/>
            </p:nvSpPr>
            <p:spPr>
              <a:xfrm>
                <a:off x="4824415" y="4531895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1" name="Овал 60"/>
              <p:cNvSpPr>
                <a:spLocks noChangeAspect="1"/>
              </p:cNvSpPr>
              <p:nvPr/>
            </p:nvSpPr>
            <p:spPr>
              <a:xfrm>
                <a:off x="4740277" y="4346311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2" name="Овал 61"/>
              <p:cNvSpPr>
                <a:spLocks noChangeAspect="1"/>
              </p:cNvSpPr>
              <p:nvPr/>
            </p:nvSpPr>
            <p:spPr>
              <a:xfrm>
                <a:off x="4808539" y="4195622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3" name="Овал 62"/>
              <p:cNvSpPr>
                <a:spLocks noChangeAspect="1"/>
              </p:cNvSpPr>
              <p:nvPr/>
            </p:nvSpPr>
            <p:spPr>
              <a:xfrm>
                <a:off x="4729164" y="4038590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4" name="Овал 63"/>
              <p:cNvSpPr>
                <a:spLocks noChangeAspect="1"/>
              </p:cNvSpPr>
              <p:nvPr/>
            </p:nvSpPr>
            <p:spPr>
              <a:xfrm>
                <a:off x="4872040" y="4381207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5" name="Овал 64"/>
              <p:cNvSpPr>
                <a:spLocks noChangeAspect="1"/>
              </p:cNvSpPr>
              <p:nvPr/>
            </p:nvSpPr>
            <p:spPr>
              <a:xfrm>
                <a:off x="4900615" y="4057624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6" name="Овал 65"/>
              <p:cNvSpPr>
                <a:spLocks noChangeAspect="1"/>
              </p:cNvSpPr>
              <p:nvPr/>
            </p:nvSpPr>
            <p:spPr>
              <a:xfrm>
                <a:off x="4930778" y="4195622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7" name="Овал 66"/>
              <p:cNvSpPr>
                <a:spLocks noChangeAspect="1"/>
              </p:cNvSpPr>
              <p:nvPr/>
            </p:nvSpPr>
            <p:spPr>
              <a:xfrm>
                <a:off x="5014916" y="4293966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8" name="Овал 67"/>
              <p:cNvSpPr>
                <a:spLocks noChangeAspect="1"/>
              </p:cNvSpPr>
              <p:nvPr/>
            </p:nvSpPr>
            <p:spPr>
              <a:xfrm>
                <a:off x="4973641" y="443831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9" name="Овал 68"/>
              <p:cNvSpPr>
                <a:spLocks noChangeAspect="1"/>
              </p:cNvSpPr>
              <p:nvPr/>
            </p:nvSpPr>
            <p:spPr>
              <a:xfrm>
                <a:off x="5067304" y="4555688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0" name="Овал 69"/>
              <p:cNvSpPr>
                <a:spLocks noChangeAspect="1"/>
              </p:cNvSpPr>
              <p:nvPr/>
            </p:nvSpPr>
            <p:spPr>
              <a:xfrm>
                <a:off x="4948240" y="4623894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1" name="Овал 70"/>
              <p:cNvSpPr>
                <a:spLocks noChangeAspect="1"/>
              </p:cNvSpPr>
              <p:nvPr/>
            </p:nvSpPr>
            <p:spPr>
              <a:xfrm>
                <a:off x="5073654" y="4726997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2" name="Овал 71"/>
              <p:cNvSpPr>
                <a:spLocks noChangeAspect="1"/>
              </p:cNvSpPr>
              <p:nvPr/>
            </p:nvSpPr>
            <p:spPr>
              <a:xfrm>
                <a:off x="4957765" y="4838030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3" name="Овал 72"/>
              <p:cNvSpPr>
                <a:spLocks noChangeAspect="1"/>
              </p:cNvSpPr>
              <p:nvPr/>
            </p:nvSpPr>
            <p:spPr>
              <a:xfrm>
                <a:off x="5129217" y="4874512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4" name="Овал 73"/>
              <p:cNvSpPr>
                <a:spLocks noChangeAspect="1"/>
              </p:cNvSpPr>
              <p:nvPr/>
            </p:nvSpPr>
            <p:spPr>
              <a:xfrm>
                <a:off x="5226055" y="4785685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5" name="Овал 74"/>
              <p:cNvSpPr>
                <a:spLocks noChangeAspect="1"/>
              </p:cNvSpPr>
              <p:nvPr/>
            </p:nvSpPr>
            <p:spPr>
              <a:xfrm>
                <a:off x="5192717" y="4614377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6" name="Овал 75"/>
              <p:cNvSpPr>
                <a:spLocks noChangeAspect="1"/>
              </p:cNvSpPr>
              <p:nvPr/>
            </p:nvSpPr>
            <p:spPr>
              <a:xfrm>
                <a:off x="5110166" y="4428793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" name="Овал 76"/>
              <p:cNvSpPr>
                <a:spLocks noChangeAspect="1"/>
              </p:cNvSpPr>
              <p:nvPr/>
            </p:nvSpPr>
            <p:spPr>
              <a:xfrm>
                <a:off x="5176842" y="4260657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" name="Овал 77"/>
              <p:cNvSpPr>
                <a:spLocks noChangeAspect="1"/>
              </p:cNvSpPr>
              <p:nvPr/>
            </p:nvSpPr>
            <p:spPr>
              <a:xfrm>
                <a:off x="5073654" y="4094106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" name="Овал 78"/>
              <p:cNvSpPr>
                <a:spLocks noChangeAspect="1"/>
              </p:cNvSpPr>
              <p:nvPr/>
            </p:nvSpPr>
            <p:spPr>
              <a:xfrm>
                <a:off x="5259392" y="4451000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0" name="Овал 79"/>
              <p:cNvSpPr>
                <a:spLocks noChangeAspect="1"/>
              </p:cNvSpPr>
              <p:nvPr/>
            </p:nvSpPr>
            <p:spPr>
              <a:xfrm>
                <a:off x="5211767" y="4103623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1" name="Овал 80"/>
              <p:cNvSpPr>
                <a:spLocks noChangeAspect="1"/>
              </p:cNvSpPr>
              <p:nvPr/>
            </p:nvSpPr>
            <p:spPr>
              <a:xfrm>
                <a:off x="4572001" y="4879271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" name="Овал 81"/>
              <p:cNvSpPr>
                <a:spLocks noChangeAspect="1"/>
              </p:cNvSpPr>
              <p:nvPr/>
            </p:nvSpPr>
            <p:spPr>
              <a:xfrm>
                <a:off x="5367343" y="4051280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3" name="Овал 82"/>
              <p:cNvSpPr>
                <a:spLocks noChangeAspect="1"/>
              </p:cNvSpPr>
              <p:nvPr/>
            </p:nvSpPr>
            <p:spPr>
              <a:xfrm>
                <a:off x="5407031" y="4209899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" name="Овал 83"/>
              <p:cNvSpPr>
                <a:spLocks noChangeAspect="1"/>
              </p:cNvSpPr>
              <p:nvPr/>
            </p:nvSpPr>
            <p:spPr>
              <a:xfrm>
                <a:off x="5367343" y="4355828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5" name="Овал 84"/>
              <p:cNvSpPr>
                <a:spLocks noChangeAspect="1"/>
              </p:cNvSpPr>
              <p:nvPr/>
            </p:nvSpPr>
            <p:spPr>
              <a:xfrm>
                <a:off x="5459419" y="4471619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" name="Овал 85"/>
              <p:cNvSpPr>
                <a:spLocks noChangeAspect="1"/>
              </p:cNvSpPr>
              <p:nvPr/>
            </p:nvSpPr>
            <p:spPr>
              <a:xfrm>
                <a:off x="5340356" y="4541412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" name="Овал 86"/>
              <p:cNvSpPr>
                <a:spLocks noChangeAspect="1"/>
              </p:cNvSpPr>
              <p:nvPr/>
            </p:nvSpPr>
            <p:spPr>
              <a:xfrm>
                <a:off x="5467357" y="4642928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" name="Овал 87"/>
              <p:cNvSpPr>
                <a:spLocks noChangeAspect="1"/>
              </p:cNvSpPr>
              <p:nvPr/>
            </p:nvSpPr>
            <p:spPr>
              <a:xfrm>
                <a:off x="5349881" y="4755548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" name="Овал 88"/>
              <p:cNvSpPr>
                <a:spLocks noChangeAspect="1"/>
              </p:cNvSpPr>
              <p:nvPr/>
            </p:nvSpPr>
            <p:spPr>
              <a:xfrm>
                <a:off x="5526094" y="4823754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" name="Овал 89"/>
              <p:cNvSpPr>
                <a:spLocks noChangeAspect="1"/>
              </p:cNvSpPr>
              <p:nvPr/>
            </p:nvSpPr>
            <p:spPr>
              <a:xfrm>
                <a:off x="5619758" y="4703203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1" name="Овал 90"/>
              <p:cNvSpPr>
                <a:spLocks noChangeAspect="1"/>
              </p:cNvSpPr>
              <p:nvPr/>
            </p:nvSpPr>
            <p:spPr>
              <a:xfrm>
                <a:off x="5586420" y="4531895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" name="Овал 91"/>
              <p:cNvSpPr>
                <a:spLocks noChangeAspect="1"/>
              </p:cNvSpPr>
              <p:nvPr/>
            </p:nvSpPr>
            <p:spPr>
              <a:xfrm>
                <a:off x="5503869" y="4346311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" name="Овал 92"/>
              <p:cNvSpPr>
                <a:spLocks noChangeAspect="1"/>
              </p:cNvSpPr>
              <p:nvPr/>
            </p:nvSpPr>
            <p:spPr>
              <a:xfrm>
                <a:off x="5570545" y="4195622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" name="Овал 93"/>
              <p:cNvSpPr>
                <a:spLocks noChangeAspect="1"/>
              </p:cNvSpPr>
              <p:nvPr/>
            </p:nvSpPr>
            <p:spPr>
              <a:xfrm>
                <a:off x="5491169" y="403859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" name="Овал 94"/>
              <p:cNvSpPr>
                <a:spLocks noChangeAspect="1"/>
              </p:cNvSpPr>
              <p:nvPr/>
            </p:nvSpPr>
            <p:spPr>
              <a:xfrm>
                <a:off x="5634045" y="4381207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" name="Овал 95"/>
              <p:cNvSpPr>
                <a:spLocks noChangeAspect="1"/>
              </p:cNvSpPr>
              <p:nvPr/>
            </p:nvSpPr>
            <p:spPr>
              <a:xfrm>
                <a:off x="5662620" y="4057624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7" name="Овал 96"/>
              <p:cNvSpPr>
                <a:spLocks noChangeAspect="1"/>
              </p:cNvSpPr>
              <p:nvPr/>
            </p:nvSpPr>
            <p:spPr>
              <a:xfrm>
                <a:off x="5692783" y="4195622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" name="Овал 97"/>
              <p:cNvSpPr>
                <a:spLocks noChangeAspect="1"/>
              </p:cNvSpPr>
              <p:nvPr/>
            </p:nvSpPr>
            <p:spPr>
              <a:xfrm>
                <a:off x="5776921" y="4293966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" name="Овал 98"/>
              <p:cNvSpPr>
                <a:spLocks noChangeAspect="1"/>
              </p:cNvSpPr>
              <p:nvPr/>
            </p:nvSpPr>
            <p:spPr>
              <a:xfrm>
                <a:off x="5735646" y="443831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" name="Овал 99"/>
              <p:cNvSpPr>
                <a:spLocks noChangeAspect="1"/>
              </p:cNvSpPr>
              <p:nvPr/>
            </p:nvSpPr>
            <p:spPr>
              <a:xfrm>
                <a:off x="5829309" y="4555688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" name="Овал 100"/>
              <p:cNvSpPr>
                <a:spLocks noChangeAspect="1"/>
              </p:cNvSpPr>
              <p:nvPr/>
            </p:nvSpPr>
            <p:spPr>
              <a:xfrm>
                <a:off x="5710245" y="4623894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" name="Овал 101"/>
              <p:cNvSpPr>
                <a:spLocks noChangeAspect="1"/>
              </p:cNvSpPr>
              <p:nvPr/>
            </p:nvSpPr>
            <p:spPr>
              <a:xfrm>
                <a:off x="5835659" y="4726997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" name="Овал 102"/>
              <p:cNvSpPr>
                <a:spLocks noChangeAspect="1"/>
              </p:cNvSpPr>
              <p:nvPr/>
            </p:nvSpPr>
            <p:spPr>
              <a:xfrm>
                <a:off x="5719770" y="4838030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" name="Овал 103"/>
              <p:cNvSpPr>
                <a:spLocks noChangeAspect="1"/>
              </p:cNvSpPr>
              <p:nvPr/>
            </p:nvSpPr>
            <p:spPr>
              <a:xfrm>
                <a:off x="5891222" y="4874512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" name="Овал 104"/>
              <p:cNvSpPr>
                <a:spLocks noChangeAspect="1"/>
              </p:cNvSpPr>
              <p:nvPr/>
            </p:nvSpPr>
            <p:spPr>
              <a:xfrm>
                <a:off x="5988060" y="4785685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" name="Овал 105"/>
              <p:cNvSpPr>
                <a:spLocks noChangeAspect="1"/>
              </p:cNvSpPr>
              <p:nvPr/>
            </p:nvSpPr>
            <p:spPr>
              <a:xfrm>
                <a:off x="5954722" y="4614377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7" name="Овал 106"/>
              <p:cNvSpPr>
                <a:spLocks noChangeAspect="1"/>
              </p:cNvSpPr>
              <p:nvPr/>
            </p:nvSpPr>
            <p:spPr>
              <a:xfrm>
                <a:off x="5872172" y="4428793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8" name="Овал 107"/>
              <p:cNvSpPr>
                <a:spLocks noChangeAspect="1"/>
              </p:cNvSpPr>
              <p:nvPr/>
            </p:nvSpPr>
            <p:spPr>
              <a:xfrm>
                <a:off x="5938847" y="4260657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9" name="Овал 108"/>
              <p:cNvSpPr>
                <a:spLocks noChangeAspect="1"/>
              </p:cNvSpPr>
              <p:nvPr/>
            </p:nvSpPr>
            <p:spPr>
              <a:xfrm>
                <a:off x="5835659" y="4094106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0" name="Овал 109"/>
              <p:cNvSpPr>
                <a:spLocks noChangeAspect="1"/>
              </p:cNvSpPr>
              <p:nvPr/>
            </p:nvSpPr>
            <p:spPr>
              <a:xfrm>
                <a:off x="6021397" y="4451000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1" name="Овал 110"/>
              <p:cNvSpPr>
                <a:spLocks noChangeAspect="1"/>
              </p:cNvSpPr>
              <p:nvPr/>
            </p:nvSpPr>
            <p:spPr>
              <a:xfrm>
                <a:off x="5973772" y="4103623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" name="Овал 111"/>
              <p:cNvSpPr>
                <a:spLocks noChangeAspect="1"/>
              </p:cNvSpPr>
              <p:nvPr/>
            </p:nvSpPr>
            <p:spPr>
              <a:xfrm>
                <a:off x="5334006" y="4879271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3" name="Овал 112"/>
              <p:cNvSpPr>
                <a:spLocks noChangeAspect="1"/>
              </p:cNvSpPr>
              <p:nvPr/>
            </p:nvSpPr>
            <p:spPr>
              <a:xfrm>
                <a:off x="6153161" y="4051280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4" name="Овал 113"/>
              <p:cNvSpPr>
                <a:spLocks noChangeAspect="1"/>
              </p:cNvSpPr>
              <p:nvPr/>
            </p:nvSpPr>
            <p:spPr>
              <a:xfrm>
                <a:off x="6192849" y="4209899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5" name="Овал 114"/>
              <p:cNvSpPr>
                <a:spLocks noChangeAspect="1"/>
              </p:cNvSpPr>
              <p:nvPr/>
            </p:nvSpPr>
            <p:spPr>
              <a:xfrm>
                <a:off x="6153161" y="4355828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6" name="Овал 115"/>
              <p:cNvSpPr>
                <a:spLocks noChangeAspect="1"/>
              </p:cNvSpPr>
              <p:nvPr/>
            </p:nvSpPr>
            <p:spPr>
              <a:xfrm>
                <a:off x="6246824" y="4471619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" name="Овал 116"/>
              <p:cNvSpPr>
                <a:spLocks noChangeAspect="1"/>
              </p:cNvSpPr>
              <p:nvPr/>
            </p:nvSpPr>
            <p:spPr>
              <a:xfrm>
                <a:off x="6126173" y="4541412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8" name="Овал 117"/>
              <p:cNvSpPr>
                <a:spLocks noChangeAspect="1"/>
              </p:cNvSpPr>
              <p:nvPr/>
            </p:nvSpPr>
            <p:spPr>
              <a:xfrm>
                <a:off x="6253174" y="4642928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9" name="Овал 118"/>
              <p:cNvSpPr>
                <a:spLocks noChangeAspect="1"/>
              </p:cNvSpPr>
              <p:nvPr/>
            </p:nvSpPr>
            <p:spPr>
              <a:xfrm>
                <a:off x="6137286" y="4755548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0" name="Овал 119"/>
              <p:cNvSpPr>
                <a:spLocks noChangeAspect="1"/>
              </p:cNvSpPr>
              <p:nvPr/>
            </p:nvSpPr>
            <p:spPr>
              <a:xfrm>
                <a:off x="6311912" y="4823754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1" name="Овал 120"/>
              <p:cNvSpPr>
                <a:spLocks noChangeAspect="1"/>
              </p:cNvSpPr>
              <p:nvPr/>
            </p:nvSpPr>
            <p:spPr>
              <a:xfrm>
                <a:off x="6405575" y="4703203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2" name="Овал 121"/>
              <p:cNvSpPr>
                <a:spLocks noChangeAspect="1"/>
              </p:cNvSpPr>
              <p:nvPr/>
            </p:nvSpPr>
            <p:spPr>
              <a:xfrm>
                <a:off x="6372238" y="4531895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3" name="Овал 122"/>
              <p:cNvSpPr>
                <a:spLocks noChangeAspect="1"/>
              </p:cNvSpPr>
              <p:nvPr/>
            </p:nvSpPr>
            <p:spPr>
              <a:xfrm>
                <a:off x="6289687" y="4346311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4" name="Овал 123"/>
              <p:cNvSpPr>
                <a:spLocks noChangeAspect="1"/>
              </p:cNvSpPr>
              <p:nvPr/>
            </p:nvSpPr>
            <p:spPr>
              <a:xfrm>
                <a:off x="6356363" y="4195622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5" name="Овал 124"/>
              <p:cNvSpPr>
                <a:spLocks noChangeAspect="1"/>
              </p:cNvSpPr>
              <p:nvPr/>
            </p:nvSpPr>
            <p:spPr>
              <a:xfrm>
                <a:off x="6276987" y="403859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6" name="Овал 125"/>
              <p:cNvSpPr>
                <a:spLocks noChangeAspect="1"/>
              </p:cNvSpPr>
              <p:nvPr/>
            </p:nvSpPr>
            <p:spPr>
              <a:xfrm>
                <a:off x="6419863" y="4381207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7" name="Овал 126"/>
              <p:cNvSpPr>
                <a:spLocks noChangeAspect="1"/>
              </p:cNvSpPr>
              <p:nvPr/>
            </p:nvSpPr>
            <p:spPr>
              <a:xfrm>
                <a:off x="6448438" y="4057624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8" name="Овал 127"/>
              <p:cNvSpPr>
                <a:spLocks noChangeAspect="1"/>
              </p:cNvSpPr>
              <p:nvPr/>
            </p:nvSpPr>
            <p:spPr>
              <a:xfrm>
                <a:off x="6480189" y="4195622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9" name="Овал 128"/>
              <p:cNvSpPr>
                <a:spLocks noChangeAspect="1"/>
              </p:cNvSpPr>
              <p:nvPr/>
            </p:nvSpPr>
            <p:spPr>
              <a:xfrm>
                <a:off x="6562739" y="4293966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0" name="Овал 129"/>
              <p:cNvSpPr>
                <a:spLocks noChangeAspect="1"/>
              </p:cNvSpPr>
              <p:nvPr/>
            </p:nvSpPr>
            <p:spPr>
              <a:xfrm>
                <a:off x="6521464" y="443831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1" name="Овал 130"/>
              <p:cNvSpPr>
                <a:spLocks noChangeAspect="1"/>
              </p:cNvSpPr>
              <p:nvPr/>
            </p:nvSpPr>
            <p:spPr>
              <a:xfrm>
                <a:off x="6615126" y="4555688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2" name="Овал 131"/>
              <p:cNvSpPr>
                <a:spLocks noChangeAspect="1"/>
              </p:cNvSpPr>
              <p:nvPr/>
            </p:nvSpPr>
            <p:spPr>
              <a:xfrm>
                <a:off x="6496064" y="4623894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3" name="Овал 132"/>
              <p:cNvSpPr>
                <a:spLocks noChangeAspect="1"/>
              </p:cNvSpPr>
              <p:nvPr/>
            </p:nvSpPr>
            <p:spPr>
              <a:xfrm>
                <a:off x="6621476" y="4726997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4" name="Овал 133"/>
              <p:cNvSpPr>
                <a:spLocks noChangeAspect="1"/>
              </p:cNvSpPr>
              <p:nvPr/>
            </p:nvSpPr>
            <p:spPr>
              <a:xfrm>
                <a:off x="6505589" y="4838030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5" name="Овал 134"/>
              <p:cNvSpPr>
                <a:spLocks noChangeAspect="1"/>
              </p:cNvSpPr>
              <p:nvPr/>
            </p:nvSpPr>
            <p:spPr>
              <a:xfrm>
                <a:off x="6677040" y="4874512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6" name="Овал 135"/>
              <p:cNvSpPr>
                <a:spLocks noChangeAspect="1"/>
              </p:cNvSpPr>
              <p:nvPr/>
            </p:nvSpPr>
            <p:spPr>
              <a:xfrm>
                <a:off x="6773877" y="4785685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7" name="Овал 136"/>
              <p:cNvSpPr>
                <a:spLocks noChangeAspect="1"/>
              </p:cNvSpPr>
              <p:nvPr/>
            </p:nvSpPr>
            <p:spPr>
              <a:xfrm>
                <a:off x="6740540" y="4614377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8" name="Овал 137"/>
              <p:cNvSpPr>
                <a:spLocks noChangeAspect="1"/>
              </p:cNvSpPr>
              <p:nvPr/>
            </p:nvSpPr>
            <p:spPr>
              <a:xfrm>
                <a:off x="6657990" y="4428793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9" name="Овал 138"/>
              <p:cNvSpPr>
                <a:spLocks noChangeAspect="1"/>
              </p:cNvSpPr>
              <p:nvPr/>
            </p:nvSpPr>
            <p:spPr>
              <a:xfrm>
                <a:off x="6724665" y="4260657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0" name="Овал 139"/>
              <p:cNvSpPr>
                <a:spLocks noChangeAspect="1"/>
              </p:cNvSpPr>
              <p:nvPr/>
            </p:nvSpPr>
            <p:spPr>
              <a:xfrm>
                <a:off x="6623064" y="4094106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1" name="Овал 140"/>
              <p:cNvSpPr>
                <a:spLocks noChangeAspect="1"/>
              </p:cNvSpPr>
              <p:nvPr/>
            </p:nvSpPr>
            <p:spPr>
              <a:xfrm>
                <a:off x="6807216" y="4451000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2" name="Овал 141"/>
              <p:cNvSpPr>
                <a:spLocks noChangeAspect="1"/>
              </p:cNvSpPr>
              <p:nvPr/>
            </p:nvSpPr>
            <p:spPr>
              <a:xfrm>
                <a:off x="6759590" y="4103623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3" name="Овал 142"/>
              <p:cNvSpPr>
                <a:spLocks noChangeAspect="1"/>
              </p:cNvSpPr>
              <p:nvPr/>
            </p:nvSpPr>
            <p:spPr>
              <a:xfrm>
                <a:off x="6119823" y="4879271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4" name="Овал 143"/>
              <p:cNvSpPr>
                <a:spLocks noChangeAspect="1"/>
              </p:cNvSpPr>
              <p:nvPr/>
            </p:nvSpPr>
            <p:spPr>
              <a:xfrm>
                <a:off x="6065848" y="4251140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117007" name="Группа 145"/>
            <p:cNvGrpSpPr>
              <a:grpSpLocks/>
            </p:cNvGrpSpPr>
            <p:nvPr/>
          </p:nvGrpSpPr>
          <p:grpSpPr bwMode="auto">
            <a:xfrm>
              <a:off x="895326" y="4038604"/>
              <a:ext cx="3033732" cy="912045"/>
              <a:chOff x="3824284" y="4038590"/>
              <a:chExt cx="3033732" cy="912045"/>
            </a:xfrm>
          </p:grpSpPr>
          <p:sp>
            <p:nvSpPr>
              <p:cNvPr id="147" name="Овал 146"/>
              <p:cNvSpPr>
                <a:spLocks noChangeAspect="1"/>
              </p:cNvSpPr>
              <p:nvPr/>
            </p:nvSpPr>
            <p:spPr>
              <a:xfrm>
                <a:off x="3857621" y="4071886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8" name="Овал 147"/>
              <p:cNvSpPr>
                <a:spLocks noChangeAspect="1"/>
              </p:cNvSpPr>
              <p:nvPr/>
            </p:nvSpPr>
            <p:spPr>
              <a:xfrm>
                <a:off x="3897309" y="4232091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9" name="Овал 148"/>
              <p:cNvSpPr>
                <a:spLocks noChangeAspect="1"/>
              </p:cNvSpPr>
              <p:nvPr/>
            </p:nvSpPr>
            <p:spPr>
              <a:xfrm>
                <a:off x="3857621" y="4376434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0" name="Овал 149"/>
              <p:cNvSpPr>
                <a:spLocks noChangeAspect="1"/>
              </p:cNvSpPr>
              <p:nvPr/>
            </p:nvSpPr>
            <p:spPr>
              <a:xfrm>
                <a:off x="3949697" y="4493812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1" name="Овал 150"/>
              <p:cNvSpPr>
                <a:spLocks noChangeAspect="1"/>
              </p:cNvSpPr>
              <p:nvPr/>
            </p:nvSpPr>
            <p:spPr>
              <a:xfrm>
                <a:off x="3830634" y="4562019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2" name="Овал 151"/>
              <p:cNvSpPr>
                <a:spLocks noChangeAspect="1"/>
              </p:cNvSpPr>
              <p:nvPr/>
            </p:nvSpPr>
            <p:spPr>
              <a:xfrm>
                <a:off x="3957635" y="4665121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3" name="Овал 152"/>
              <p:cNvSpPr>
                <a:spLocks noChangeAspect="1"/>
              </p:cNvSpPr>
              <p:nvPr/>
            </p:nvSpPr>
            <p:spPr>
              <a:xfrm>
                <a:off x="3840159" y="4776154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4" name="Овал 153"/>
              <p:cNvSpPr>
                <a:spLocks noChangeAspect="1"/>
              </p:cNvSpPr>
              <p:nvPr/>
            </p:nvSpPr>
            <p:spPr>
              <a:xfrm>
                <a:off x="4016372" y="4845946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5" name="Овал 154"/>
              <p:cNvSpPr>
                <a:spLocks noChangeAspect="1"/>
              </p:cNvSpPr>
              <p:nvPr/>
            </p:nvSpPr>
            <p:spPr>
              <a:xfrm>
                <a:off x="4110036" y="472381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6" name="Овал 155"/>
              <p:cNvSpPr>
                <a:spLocks noChangeAspect="1"/>
              </p:cNvSpPr>
              <p:nvPr/>
            </p:nvSpPr>
            <p:spPr>
              <a:xfrm>
                <a:off x="4076698" y="4552502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7" name="Овал 156"/>
              <p:cNvSpPr>
                <a:spLocks noChangeAspect="1"/>
              </p:cNvSpPr>
              <p:nvPr/>
            </p:nvSpPr>
            <p:spPr>
              <a:xfrm>
                <a:off x="3994147" y="4366917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8" name="Овал 157"/>
              <p:cNvSpPr>
                <a:spLocks noChangeAspect="1"/>
              </p:cNvSpPr>
              <p:nvPr/>
            </p:nvSpPr>
            <p:spPr>
              <a:xfrm>
                <a:off x="4060823" y="4217815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9" name="Овал 158"/>
              <p:cNvSpPr>
                <a:spLocks noChangeAspect="1"/>
              </p:cNvSpPr>
              <p:nvPr/>
            </p:nvSpPr>
            <p:spPr>
              <a:xfrm>
                <a:off x="3981447" y="4060783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0" name="Овал 159"/>
              <p:cNvSpPr>
                <a:spLocks noChangeAspect="1"/>
              </p:cNvSpPr>
              <p:nvPr/>
            </p:nvSpPr>
            <p:spPr>
              <a:xfrm>
                <a:off x="4124323" y="4403400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1" name="Овал 160"/>
              <p:cNvSpPr>
                <a:spLocks noChangeAspect="1"/>
              </p:cNvSpPr>
              <p:nvPr/>
            </p:nvSpPr>
            <p:spPr>
              <a:xfrm>
                <a:off x="4152898" y="4079817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2" name="Овал 161"/>
              <p:cNvSpPr>
                <a:spLocks noChangeAspect="1"/>
              </p:cNvSpPr>
              <p:nvPr/>
            </p:nvSpPr>
            <p:spPr>
              <a:xfrm>
                <a:off x="4183061" y="4217815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3" name="Овал 162"/>
              <p:cNvSpPr>
                <a:spLocks noChangeAspect="1"/>
              </p:cNvSpPr>
              <p:nvPr/>
            </p:nvSpPr>
            <p:spPr>
              <a:xfrm>
                <a:off x="4267199" y="4314573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4" name="Овал 163"/>
              <p:cNvSpPr>
                <a:spLocks noChangeAspect="1"/>
              </p:cNvSpPr>
              <p:nvPr/>
            </p:nvSpPr>
            <p:spPr>
              <a:xfrm>
                <a:off x="4225924" y="4460503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5" name="Овал 164"/>
              <p:cNvSpPr>
                <a:spLocks noChangeAspect="1"/>
              </p:cNvSpPr>
              <p:nvPr/>
            </p:nvSpPr>
            <p:spPr>
              <a:xfrm>
                <a:off x="4319587" y="4576294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6" name="Овал 165"/>
              <p:cNvSpPr>
                <a:spLocks noChangeAspect="1"/>
              </p:cNvSpPr>
              <p:nvPr/>
            </p:nvSpPr>
            <p:spPr>
              <a:xfrm>
                <a:off x="4200523" y="4646086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7" name="Овал 166"/>
              <p:cNvSpPr>
                <a:spLocks noChangeAspect="1"/>
              </p:cNvSpPr>
              <p:nvPr/>
            </p:nvSpPr>
            <p:spPr>
              <a:xfrm>
                <a:off x="4325937" y="4747603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8" name="Овал 167"/>
              <p:cNvSpPr>
                <a:spLocks noChangeAspect="1"/>
              </p:cNvSpPr>
              <p:nvPr/>
            </p:nvSpPr>
            <p:spPr>
              <a:xfrm>
                <a:off x="4210049" y="4860223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9" name="Овал 168"/>
              <p:cNvSpPr>
                <a:spLocks noChangeAspect="1"/>
              </p:cNvSpPr>
              <p:nvPr/>
            </p:nvSpPr>
            <p:spPr>
              <a:xfrm>
                <a:off x="4381500" y="4895119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0" name="Овал 169"/>
              <p:cNvSpPr>
                <a:spLocks noChangeAspect="1"/>
              </p:cNvSpPr>
              <p:nvPr/>
            </p:nvSpPr>
            <p:spPr>
              <a:xfrm>
                <a:off x="4478338" y="4807878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1" name="Овал 170"/>
              <p:cNvSpPr>
                <a:spLocks noChangeAspect="1"/>
              </p:cNvSpPr>
              <p:nvPr/>
            </p:nvSpPr>
            <p:spPr>
              <a:xfrm>
                <a:off x="4445000" y="4636569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2" name="Овал 171"/>
              <p:cNvSpPr>
                <a:spLocks noChangeAspect="1"/>
              </p:cNvSpPr>
              <p:nvPr/>
            </p:nvSpPr>
            <p:spPr>
              <a:xfrm>
                <a:off x="4362450" y="4450986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3" name="Овал 172"/>
              <p:cNvSpPr>
                <a:spLocks noChangeAspect="1"/>
              </p:cNvSpPr>
              <p:nvPr/>
            </p:nvSpPr>
            <p:spPr>
              <a:xfrm>
                <a:off x="4429125" y="4281263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4" name="Овал 173"/>
              <p:cNvSpPr>
                <a:spLocks noChangeAspect="1"/>
              </p:cNvSpPr>
              <p:nvPr/>
            </p:nvSpPr>
            <p:spPr>
              <a:xfrm>
                <a:off x="4325937" y="4114713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5" name="Овал 174"/>
              <p:cNvSpPr>
                <a:spLocks noChangeAspect="1"/>
              </p:cNvSpPr>
              <p:nvPr/>
            </p:nvSpPr>
            <p:spPr>
              <a:xfrm>
                <a:off x="4511676" y="4471605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6" name="Овал 175"/>
              <p:cNvSpPr>
                <a:spLocks noChangeAspect="1"/>
              </p:cNvSpPr>
              <p:nvPr/>
            </p:nvSpPr>
            <p:spPr>
              <a:xfrm>
                <a:off x="4464050" y="412423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7" name="Овал 176"/>
              <p:cNvSpPr>
                <a:spLocks noChangeAspect="1"/>
              </p:cNvSpPr>
              <p:nvPr/>
            </p:nvSpPr>
            <p:spPr>
              <a:xfrm>
                <a:off x="3824284" y="4899877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8" name="Овал 177"/>
              <p:cNvSpPr>
                <a:spLocks noChangeAspect="1"/>
              </p:cNvSpPr>
              <p:nvPr/>
            </p:nvSpPr>
            <p:spPr>
              <a:xfrm>
                <a:off x="4605339" y="4051266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9" name="Овал 178"/>
              <p:cNvSpPr>
                <a:spLocks noChangeAspect="1"/>
              </p:cNvSpPr>
              <p:nvPr/>
            </p:nvSpPr>
            <p:spPr>
              <a:xfrm>
                <a:off x="4645026" y="4209885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0" name="Овал 179"/>
              <p:cNvSpPr>
                <a:spLocks noChangeAspect="1"/>
              </p:cNvSpPr>
              <p:nvPr/>
            </p:nvSpPr>
            <p:spPr>
              <a:xfrm>
                <a:off x="4605339" y="4355814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1" name="Овал 180"/>
              <p:cNvSpPr>
                <a:spLocks noChangeAspect="1"/>
              </p:cNvSpPr>
              <p:nvPr/>
            </p:nvSpPr>
            <p:spPr>
              <a:xfrm>
                <a:off x="4697415" y="4471605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2" name="Овал 181"/>
              <p:cNvSpPr>
                <a:spLocks noChangeAspect="1"/>
              </p:cNvSpPr>
              <p:nvPr/>
            </p:nvSpPr>
            <p:spPr>
              <a:xfrm>
                <a:off x="4578351" y="4541398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3" name="Овал 182"/>
              <p:cNvSpPr>
                <a:spLocks noChangeAspect="1"/>
              </p:cNvSpPr>
              <p:nvPr/>
            </p:nvSpPr>
            <p:spPr>
              <a:xfrm>
                <a:off x="4705352" y="4642914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4" name="Овал 183"/>
              <p:cNvSpPr>
                <a:spLocks noChangeAspect="1"/>
              </p:cNvSpPr>
              <p:nvPr/>
            </p:nvSpPr>
            <p:spPr>
              <a:xfrm>
                <a:off x="4587876" y="4755534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5" name="Овал 184"/>
              <p:cNvSpPr>
                <a:spLocks noChangeAspect="1"/>
              </p:cNvSpPr>
              <p:nvPr/>
            </p:nvSpPr>
            <p:spPr>
              <a:xfrm>
                <a:off x="4764090" y="482374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6" name="Овал 185"/>
              <p:cNvSpPr>
                <a:spLocks noChangeAspect="1"/>
              </p:cNvSpPr>
              <p:nvPr/>
            </p:nvSpPr>
            <p:spPr>
              <a:xfrm>
                <a:off x="4857753" y="4703189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7" name="Овал 186"/>
              <p:cNvSpPr>
                <a:spLocks noChangeAspect="1"/>
              </p:cNvSpPr>
              <p:nvPr/>
            </p:nvSpPr>
            <p:spPr>
              <a:xfrm>
                <a:off x="4824416" y="4531881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8" name="Овал 187"/>
              <p:cNvSpPr>
                <a:spLocks noChangeAspect="1"/>
              </p:cNvSpPr>
              <p:nvPr/>
            </p:nvSpPr>
            <p:spPr>
              <a:xfrm>
                <a:off x="4740277" y="4346297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9" name="Овал 188"/>
              <p:cNvSpPr>
                <a:spLocks noChangeAspect="1"/>
              </p:cNvSpPr>
              <p:nvPr/>
            </p:nvSpPr>
            <p:spPr>
              <a:xfrm>
                <a:off x="4808540" y="4195608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0" name="Овал 189"/>
              <p:cNvSpPr>
                <a:spLocks noChangeAspect="1"/>
              </p:cNvSpPr>
              <p:nvPr/>
            </p:nvSpPr>
            <p:spPr>
              <a:xfrm>
                <a:off x="4729165" y="4038576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1" name="Овал 190"/>
              <p:cNvSpPr>
                <a:spLocks noChangeAspect="1"/>
              </p:cNvSpPr>
              <p:nvPr/>
            </p:nvSpPr>
            <p:spPr>
              <a:xfrm>
                <a:off x="4872041" y="4381193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2" name="Овал 191"/>
              <p:cNvSpPr>
                <a:spLocks noChangeAspect="1"/>
              </p:cNvSpPr>
              <p:nvPr/>
            </p:nvSpPr>
            <p:spPr>
              <a:xfrm>
                <a:off x="4900616" y="4057610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3" name="Овал 192"/>
              <p:cNvSpPr>
                <a:spLocks noChangeAspect="1"/>
              </p:cNvSpPr>
              <p:nvPr/>
            </p:nvSpPr>
            <p:spPr>
              <a:xfrm>
                <a:off x="4930778" y="4195608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4" name="Овал 193"/>
              <p:cNvSpPr>
                <a:spLocks noChangeAspect="1"/>
              </p:cNvSpPr>
              <p:nvPr/>
            </p:nvSpPr>
            <p:spPr>
              <a:xfrm>
                <a:off x="5014917" y="4293952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5" name="Овал 194"/>
              <p:cNvSpPr>
                <a:spLocks noChangeAspect="1"/>
              </p:cNvSpPr>
              <p:nvPr/>
            </p:nvSpPr>
            <p:spPr>
              <a:xfrm>
                <a:off x="4973642" y="4438296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6" name="Овал 195"/>
              <p:cNvSpPr>
                <a:spLocks noChangeAspect="1"/>
              </p:cNvSpPr>
              <p:nvPr/>
            </p:nvSpPr>
            <p:spPr>
              <a:xfrm>
                <a:off x="5067304" y="4555674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7" name="Овал 196"/>
              <p:cNvSpPr>
                <a:spLocks noChangeAspect="1"/>
              </p:cNvSpPr>
              <p:nvPr/>
            </p:nvSpPr>
            <p:spPr>
              <a:xfrm>
                <a:off x="4948241" y="4623880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8" name="Овал 197"/>
              <p:cNvSpPr>
                <a:spLocks noChangeAspect="1"/>
              </p:cNvSpPr>
              <p:nvPr/>
            </p:nvSpPr>
            <p:spPr>
              <a:xfrm>
                <a:off x="5073654" y="4726983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9" name="Овал 198"/>
              <p:cNvSpPr>
                <a:spLocks noChangeAspect="1"/>
              </p:cNvSpPr>
              <p:nvPr/>
            </p:nvSpPr>
            <p:spPr>
              <a:xfrm>
                <a:off x="4957766" y="4838016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0" name="Овал 199"/>
              <p:cNvSpPr>
                <a:spLocks noChangeAspect="1"/>
              </p:cNvSpPr>
              <p:nvPr/>
            </p:nvSpPr>
            <p:spPr>
              <a:xfrm>
                <a:off x="5129218" y="4874498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1" name="Овал 200"/>
              <p:cNvSpPr>
                <a:spLocks noChangeAspect="1"/>
              </p:cNvSpPr>
              <p:nvPr/>
            </p:nvSpPr>
            <p:spPr>
              <a:xfrm>
                <a:off x="5226055" y="4785671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2" name="Овал 201"/>
              <p:cNvSpPr>
                <a:spLocks noChangeAspect="1"/>
              </p:cNvSpPr>
              <p:nvPr/>
            </p:nvSpPr>
            <p:spPr>
              <a:xfrm>
                <a:off x="5192718" y="4614363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3" name="Овал 202"/>
              <p:cNvSpPr>
                <a:spLocks noChangeAspect="1"/>
              </p:cNvSpPr>
              <p:nvPr/>
            </p:nvSpPr>
            <p:spPr>
              <a:xfrm>
                <a:off x="5110167" y="4428779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4" name="Овал 203"/>
              <p:cNvSpPr>
                <a:spLocks noChangeAspect="1"/>
              </p:cNvSpPr>
              <p:nvPr/>
            </p:nvSpPr>
            <p:spPr>
              <a:xfrm>
                <a:off x="5176843" y="4260643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5" name="Овал 204"/>
              <p:cNvSpPr>
                <a:spLocks noChangeAspect="1"/>
              </p:cNvSpPr>
              <p:nvPr/>
            </p:nvSpPr>
            <p:spPr>
              <a:xfrm>
                <a:off x="5073654" y="4094092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6" name="Овал 205"/>
              <p:cNvSpPr>
                <a:spLocks noChangeAspect="1"/>
              </p:cNvSpPr>
              <p:nvPr/>
            </p:nvSpPr>
            <p:spPr>
              <a:xfrm>
                <a:off x="5259393" y="4450986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7" name="Овал 206"/>
              <p:cNvSpPr>
                <a:spLocks noChangeAspect="1"/>
              </p:cNvSpPr>
              <p:nvPr/>
            </p:nvSpPr>
            <p:spPr>
              <a:xfrm>
                <a:off x="5211768" y="4103609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>
                <a:spLocks noChangeAspect="1"/>
              </p:cNvSpPr>
              <p:nvPr/>
            </p:nvSpPr>
            <p:spPr>
              <a:xfrm>
                <a:off x="4572001" y="4879257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>
                <a:spLocks noChangeAspect="1"/>
              </p:cNvSpPr>
              <p:nvPr/>
            </p:nvSpPr>
            <p:spPr>
              <a:xfrm>
                <a:off x="5367344" y="4051266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>
                <a:spLocks noChangeAspect="1"/>
              </p:cNvSpPr>
              <p:nvPr/>
            </p:nvSpPr>
            <p:spPr>
              <a:xfrm>
                <a:off x="5407031" y="4209885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>
                <a:spLocks noChangeAspect="1"/>
              </p:cNvSpPr>
              <p:nvPr/>
            </p:nvSpPr>
            <p:spPr>
              <a:xfrm>
                <a:off x="5367344" y="4355814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>
                <a:spLocks noChangeAspect="1"/>
              </p:cNvSpPr>
              <p:nvPr/>
            </p:nvSpPr>
            <p:spPr>
              <a:xfrm>
                <a:off x="5459420" y="4471605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>
                <a:spLocks noChangeAspect="1"/>
              </p:cNvSpPr>
              <p:nvPr/>
            </p:nvSpPr>
            <p:spPr>
              <a:xfrm>
                <a:off x="5340356" y="4541398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>
                <a:spLocks noChangeAspect="1"/>
              </p:cNvSpPr>
              <p:nvPr/>
            </p:nvSpPr>
            <p:spPr>
              <a:xfrm>
                <a:off x="5467357" y="4642914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>
                <a:spLocks noChangeAspect="1"/>
              </p:cNvSpPr>
              <p:nvPr/>
            </p:nvSpPr>
            <p:spPr>
              <a:xfrm>
                <a:off x="5349881" y="4755534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>
                <a:spLocks noChangeAspect="1"/>
              </p:cNvSpPr>
              <p:nvPr/>
            </p:nvSpPr>
            <p:spPr>
              <a:xfrm>
                <a:off x="5526095" y="482374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>
                <a:spLocks noChangeAspect="1"/>
              </p:cNvSpPr>
              <p:nvPr/>
            </p:nvSpPr>
            <p:spPr>
              <a:xfrm>
                <a:off x="5619758" y="4703189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>
                <a:spLocks noChangeAspect="1"/>
              </p:cNvSpPr>
              <p:nvPr/>
            </p:nvSpPr>
            <p:spPr>
              <a:xfrm>
                <a:off x="5586421" y="4531881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>
                <a:spLocks noChangeAspect="1"/>
              </p:cNvSpPr>
              <p:nvPr/>
            </p:nvSpPr>
            <p:spPr>
              <a:xfrm>
                <a:off x="5503870" y="4346297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>
                <a:spLocks noChangeAspect="1"/>
              </p:cNvSpPr>
              <p:nvPr/>
            </p:nvSpPr>
            <p:spPr>
              <a:xfrm>
                <a:off x="5570546" y="4195608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>
                <a:spLocks noChangeAspect="1"/>
              </p:cNvSpPr>
              <p:nvPr/>
            </p:nvSpPr>
            <p:spPr>
              <a:xfrm>
                <a:off x="5491170" y="4038576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>
                <a:spLocks noChangeAspect="1"/>
              </p:cNvSpPr>
              <p:nvPr/>
            </p:nvSpPr>
            <p:spPr>
              <a:xfrm>
                <a:off x="5634046" y="4381193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>
                <a:spLocks noChangeAspect="1"/>
              </p:cNvSpPr>
              <p:nvPr/>
            </p:nvSpPr>
            <p:spPr>
              <a:xfrm>
                <a:off x="5662621" y="405761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>
                <a:spLocks noChangeAspect="1"/>
              </p:cNvSpPr>
              <p:nvPr/>
            </p:nvSpPr>
            <p:spPr>
              <a:xfrm>
                <a:off x="5692783" y="4195608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>
                <a:spLocks noChangeAspect="1"/>
              </p:cNvSpPr>
              <p:nvPr/>
            </p:nvSpPr>
            <p:spPr>
              <a:xfrm>
                <a:off x="5776922" y="4293952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>
                <a:spLocks noChangeAspect="1"/>
              </p:cNvSpPr>
              <p:nvPr/>
            </p:nvSpPr>
            <p:spPr>
              <a:xfrm>
                <a:off x="5735647" y="4438296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>
                <a:spLocks noChangeAspect="1"/>
              </p:cNvSpPr>
              <p:nvPr/>
            </p:nvSpPr>
            <p:spPr>
              <a:xfrm>
                <a:off x="5829309" y="4555674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>
                <a:spLocks noChangeAspect="1"/>
              </p:cNvSpPr>
              <p:nvPr/>
            </p:nvSpPr>
            <p:spPr>
              <a:xfrm>
                <a:off x="5710246" y="4623880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>
                <a:spLocks noChangeAspect="1"/>
              </p:cNvSpPr>
              <p:nvPr/>
            </p:nvSpPr>
            <p:spPr>
              <a:xfrm>
                <a:off x="5835659" y="4726983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>
                <a:spLocks noChangeAspect="1"/>
              </p:cNvSpPr>
              <p:nvPr/>
            </p:nvSpPr>
            <p:spPr>
              <a:xfrm>
                <a:off x="5719771" y="4838016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1" name="Овал 230"/>
              <p:cNvSpPr>
                <a:spLocks noChangeAspect="1"/>
              </p:cNvSpPr>
              <p:nvPr/>
            </p:nvSpPr>
            <p:spPr>
              <a:xfrm>
                <a:off x="5891223" y="4874498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>
                <a:spLocks noChangeAspect="1"/>
              </p:cNvSpPr>
              <p:nvPr/>
            </p:nvSpPr>
            <p:spPr>
              <a:xfrm>
                <a:off x="5988060" y="4785671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>
                <a:spLocks noChangeAspect="1"/>
              </p:cNvSpPr>
              <p:nvPr/>
            </p:nvSpPr>
            <p:spPr>
              <a:xfrm>
                <a:off x="5954723" y="4614363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>
                <a:spLocks noChangeAspect="1"/>
              </p:cNvSpPr>
              <p:nvPr/>
            </p:nvSpPr>
            <p:spPr>
              <a:xfrm>
                <a:off x="5872173" y="4428779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>
                <a:spLocks noChangeAspect="1"/>
              </p:cNvSpPr>
              <p:nvPr/>
            </p:nvSpPr>
            <p:spPr>
              <a:xfrm>
                <a:off x="5938848" y="4260643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>
                <a:spLocks noChangeAspect="1"/>
              </p:cNvSpPr>
              <p:nvPr/>
            </p:nvSpPr>
            <p:spPr>
              <a:xfrm>
                <a:off x="5835659" y="4094092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>
                <a:spLocks noChangeAspect="1"/>
              </p:cNvSpPr>
              <p:nvPr/>
            </p:nvSpPr>
            <p:spPr>
              <a:xfrm>
                <a:off x="6021398" y="4450986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>
                <a:spLocks noChangeAspect="1"/>
              </p:cNvSpPr>
              <p:nvPr/>
            </p:nvSpPr>
            <p:spPr>
              <a:xfrm>
                <a:off x="5973773" y="4103609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>
                <a:spLocks noChangeAspect="1"/>
              </p:cNvSpPr>
              <p:nvPr/>
            </p:nvSpPr>
            <p:spPr>
              <a:xfrm>
                <a:off x="5334006" y="4879257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>
                <a:spLocks noChangeAspect="1"/>
              </p:cNvSpPr>
              <p:nvPr/>
            </p:nvSpPr>
            <p:spPr>
              <a:xfrm>
                <a:off x="6153161" y="4051266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>
                <a:spLocks noChangeAspect="1"/>
              </p:cNvSpPr>
              <p:nvPr/>
            </p:nvSpPr>
            <p:spPr>
              <a:xfrm>
                <a:off x="6192850" y="4209885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>
                <a:spLocks noChangeAspect="1"/>
              </p:cNvSpPr>
              <p:nvPr/>
            </p:nvSpPr>
            <p:spPr>
              <a:xfrm>
                <a:off x="6153161" y="4355814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>
                <a:spLocks noChangeAspect="1"/>
              </p:cNvSpPr>
              <p:nvPr/>
            </p:nvSpPr>
            <p:spPr>
              <a:xfrm>
                <a:off x="6246825" y="4471605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>
                <a:spLocks noChangeAspect="1"/>
              </p:cNvSpPr>
              <p:nvPr/>
            </p:nvSpPr>
            <p:spPr>
              <a:xfrm>
                <a:off x="6126174" y="4541398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>
                <a:spLocks noChangeAspect="1"/>
              </p:cNvSpPr>
              <p:nvPr/>
            </p:nvSpPr>
            <p:spPr>
              <a:xfrm>
                <a:off x="6253175" y="4642914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>
                <a:spLocks noChangeAspect="1"/>
              </p:cNvSpPr>
              <p:nvPr/>
            </p:nvSpPr>
            <p:spPr>
              <a:xfrm>
                <a:off x="6137286" y="4755534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>
                <a:spLocks noChangeAspect="1"/>
              </p:cNvSpPr>
              <p:nvPr/>
            </p:nvSpPr>
            <p:spPr>
              <a:xfrm>
                <a:off x="6311912" y="482374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>
                <a:spLocks noChangeAspect="1"/>
              </p:cNvSpPr>
              <p:nvPr/>
            </p:nvSpPr>
            <p:spPr>
              <a:xfrm>
                <a:off x="6405576" y="4703189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>
                <a:spLocks noChangeAspect="1"/>
              </p:cNvSpPr>
              <p:nvPr/>
            </p:nvSpPr>
            <p:spPr>
              <a:xfrm>
                <a:off x="6372238" y="4531881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>
                <a:spLocks noChangeAspect="1"/>
              </p:cNvSpPr>
              <p:nvPr/>
            </p:nvSpPr>
            <p:spPr>
              <a:xfrm>
                <a:off x="6289687" y="4346297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>
                <a:spLocks noChangeAspect="1"/>
              </p:cNvSpPr>
              <p:nvPr/>
            </p:nvSpPr>
            <p:spPr>
              <a:xfrm>
                <a:off x="6356363" y="4195608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>
                <a:spLocks noChangeAspect="1"/>
              </p:cNvSpPr>
              <p:nvPr/>
            </p:nvSpPr>
            <p:spPr>
              <a:xfrm>
                <a:off x="6276987" y="4038576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>
                <a:spLocks noChangeAspect="1"/>
              </p:cNvSpPr>
              <p:nvPr/>
            </p:nvSpPr>
            <p:spPr>
              <a:xfrm>
                <a:off x="6419863" y="4381193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>
                <a:spLocks noChangeAspect="1"/>
              </p:cNvSpPr>
              <p:nvPr/>
            </p:nvSpPr>
            <p:spPr>
              <a:xfrm>
                <a:off x="6448438" y="405761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>
                <a:spLocks noChangeAspect="1"/>
              </p:cNvSpPr>
              <p:nvPr/>
            </p:nvSpPr>
            <p:spPr>
              <a:xfrm>
                <a:off x="6480189" y="4195608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>
                <a:spLocks noChangeAspect="1"/>
              </p:cNvSpPr>
              <p:nvPr/>
            </p:nvSpPr>
            <p:spPr>
              <a:xfrm>
                <a:off x="6562739" y="4293952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>
                <a:spLocks noChangeAspect="1"/>
              </p:cNvSpPr>
              <p:nvPr/>
            </p:nvSpPr>
            <p:spPr>
              <a:xfrm>
                <a:off x="6521464" y="4438296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>
                <a:spLocks noChangeAspect="1"/>
              </p:cNvSpPr>
              <p:nvPr/>
            </p:nvSpPr>
            <p:spPr>
              <a:xfrm>
                <a:off x="6615127" y="4555674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>
                <a:spLocks noChangeAspect="1"/>
              </p:cNvSpPr>
              <p:nvPr/>
            </p:nvSpPr>
            <p:spPr>
              <a:xfrm>
                <a:off x="6496064" y="4623880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>
                <a:spLocks noChangeAspect="1"/>
              </p:cNvSpPr>
              <p:nvPr/>
            </p:nvSpPr>
            <p:spPr>
              <a:xfrm>
                <a:off x="6621477" y="4726983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>
                <a:spLocks noChangeAspect="1"/>
              </p:cNvSpPr>
              <p:nvPr/>
            </p:nvSpPr>
            <p:spPr>
              <a:xfrm>
                <a:off x="6505589" y="4838016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>
                <a:spLocks noChangeAspect="1"/>
              </p:cNvSpPr>
              <p:nvPr/>
            </p:nvSpPr>
            <p:spPr>
              <a:xfrm>
                <a:off x="6677040" y="4874498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>
                <a:spLocks noChangeAspect="1"/>
              </p:cNvSpPr>
              <p:nvPr/>
            </p:nvSpPr>
            <p:spPr>
              <a:xfrm>
                <a:off x="6773878" y="4785671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>
                <a:spLocks noChangeAspect="1"/>
              </p:cNvSpPr>
              <p:nvPr/>
            </p:nvSpPr>
            <p:spPr>
              <a:xfrm>
                <a:off x="6740540" y="4614363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>
                <a:spLocks noChangeAspect="1"/>
              </p:cNvSpPr>
              <p:nvPr/>
            </p:nvSpPr>
            <p:spPr>
              <a:xfrm>
                <a:off x="6657990" y="4428779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>
                <a:spLocks noChangeAspect="1"/>
              </p:cNvSpPr>
              <p:nvPr/>
            </p:nvSpPr>
            <p:spPr>
              <a:xfrm>
                <a:off x="6724665" y="4260643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>
                <a:spLocks noChangeAspect="1"/>
              </p:cNvSpPr>
              <p:nvPr/>
            </p:nvSpPr>
            <p:spPr>
              <a:xfrm>
                <a:off x="6623064" y="4094092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>
                <a:spLocks noChangeAspect="1"/>
              </p:cNvSpPr>
              <p:nvPr/>
            </p:nvSpPr>
            <p:spPr>
              <a:xfrm>
                <a:off x="6807216" y="4450986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>
                <a:spLocks noChangeAspect="1"/>
              </p:cNvSpPr>
              <p:nvPr/>
            </p:nvSpPr>
            <p:spPr>
              <a:xfrm>
                <a:off x="6759590" y="4103609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>
                <a:spLocks noChangeAspect="1"/>
              </p:cNvSpPr>
              <p:nvPr/>
            </p:nvSpPr>
            <p:spPr>
              <a:xfrm>
                <a:off x="6119824" y="4879257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>
                <a:spLocks noChangeAspect="1"/>
              </p:cNvSpPr>
              <p:nvPr/>
            </p:nvSpPr>
            <p:spPr>
              <a:xfrm>
                <a:off x="6065849" y="4251126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grpSp>
        <p:nvGrpSpPr>
          <p:cNvPr id="816" name="Группа 815"/>
          <p:cNvGrpSpPr>
            <a:grpSpLocks/>
          </p:cNvGrpSpPr>
          <p:nvPr/>
        </p:nvGrpSpPr>
        <p:grpSpPr bwMode="auto">
          <a:xfrm>
            <a:off x="747713" y="3892550"/>
            <a:ext cx="6105525" cy="912813"/>
            <a:chOff x="895326" y="4038590"/>
            <a:chExt cx="6105566" cy="912059"/>
          </a:xfrm>
        </p:grpSpPr>
        <p:grpSp>
          <p:nvGrpSpPr>
            <p:cNvPr id="116754" name="Группа 144"/>
            <p:cNvGrpSpPr>
              <a:grpSpLocks/>
            </p:cNvGrpSpPr>
            <p:nvPr/>
          </p:nvGrpSpPr>
          <p:grpSpPr bwMode="auto">
            <a:xfrm>
              <a:off x="3967160" y="4038590"/>
              <a:ext cx="3033732" cy="912045"/>
              <a:chOff x="3824284" y="4038590"/>
              <a:chExt cx="3033732" cy="912045"/>
            </a:xfrm>
          </p:grpSpPr>
          <p:sp>
            <p:nvSpPr>
              <p:cNvPr id="944" name="Овал 943"/>
              <p:cNvSpPr>
                <a:spLocks noChangeAspect="1"/>
              </p:cNvSpPr>
              <p:nvPr/>
            </p:nvSpPr>
            <p:spPr>
              <a:xfrm>
                <a:off x="3857621" y="4071900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5" name="Овал 944"/>
              <p:cNvSpPr>
                <a:spLocks noChangeAspect="1"/>
              </p:cNvSpPr>
              <p:nvPr/>
            </p:nvSpPr>
            <p:spPr>
              <a:xfrm>
                <a:off x="3897308" y="4232105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6" name="Овал 945"/>
              <p:cNvSpPr>
                <a:spLocks noChangeAspect="1"/>
              </p:cNvSpPr>
              <p:nvPr/>
            </p:nvSpPr>
            <p:spPr>
              <a:xfrm>
                <a:off x="3857621" y="4376449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7" name="Овал 946"/>
              <p:cNvSpPr>
                <a:spLocks noChangeAspect="1"/>
              </p:cNvSpPr>
              <p:nvPr/>
            </p:nvSpPr>
            <p:spPr>
              <a:xfrm>
                <a:off x="3949697" y="4493827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8" name="Овал 947"/>
              <p:cNvSpPr>
                <a:spLocks noChangeAspect="1"/>
              </p:cNvSpPr>
              <p:nvPr/>
            </p:nvSpPr>
            <p:spPr>
              <a:xfrm>
                <a:off x="3830633" y="4562032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9" name="Овал 948"/>
              <p:cNvSpPr>
                <a:spLocks noChangeAspect="1"/>
              </p:cNvSpPr>
              <p:nvPr/>
            </p:nvSpPr>
            <p:spPr>
              <a:xfrm>
                <a:off x="3957634" y="4665135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0" name="Овал 949"/>
              <p:cNvSpPr>
                <a:spLocks noChangeAspect="1"/>
              </p:cNvSpPr>
              <p:nvPr/>
            </p:nvSpPr>
            <p:spPr>
              <a:xfrm>
                <a:off x="3840158" y="4776168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1" name="Овал 950"/>
              <p:cNvSpPr>
                <a:spLocks noChangeAspect="1"/>
              </p:cNvSpPr>
              <p:nvPr/>
            </p:nvSpPr>
            <p:spPr>
              <a:xfrm>
                <a:off x="4016372" y="4845961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2" name="Овал 951"/>
              <p:cNvSpPr>
                <a:spLocks noChangeAspect="1"/>
              </p:cNvSpPr>
              <p:nvPr/>
            </p:nvSpPr>
            <p:spPr>
              <a:xfrm>
                <a:off x="4110035" y="4723824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3" name="Овал 952"/>
              <p:cNvSpPr>
                <a:spLocks noChangeAspect="1"/>
              </p:cNvSpPr>
              <p:nvPr/>
            </p:nvSpPr>
            <p:spPr>
              <a:xfrm>
                <a:off x="4076698" y="4552515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4" name="Овал 953"/>
              <p:cNvSpPr>
                <a:spLocks noChangeAspect="1"/>
              </p:cNvSpPr>
              <p:nvPr/>
            </p:nvSpPr>
            <p:spPr>
              <a:xfrm>
                <a:off x="3994147" y="4366932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5" name="Овал 954"/>
              <p:cNvSpPr>
                <a:spLocks noChangeAspect="1"/>
              </p:cNvSpPr>
              <p:nvPr/>
            </p:nvSpPr>
            <p:spPr>
              <a:xfrm>
                <a:off x="4060823" y="4217830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6" name="Овал 955"/>
              <p:cNvSpPr>
                <a:spLocks noChangeAspect="1"/>
              </p:cNvSpPr>
              <p:nvPr/>
            </p:nvSpPr>
            <p:spPr>
              <a:xfrm>
                <a:off x="3981447" y="4060797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7" name="Овал 956"/>
              <p:cNvSpPr>
                <a:spLocks noChangeAspect="1"/>
              </p:cNvSpPr>
              <p:nvPr/>
            </p:nvSpPr>
            <p:spPr>
              <a:xfrm>
                <a:off x="4124323" y="4403413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8" name="Овал 957"/>
              <p:cNvSpPr>
                <a:spLocks noChangeAspect="1"/>
              </p:cNvSpPr>
              <p:nvPr/>
            </p:nvSpPr>
            <p:spPr>
              <a:xfrm>
                <a:off x="4152898" y="4079831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9" name="Овал 958"/>
              <p:cNvSpPr>
                <a:spLocks noChangeAspect="1"/>
              </p:cNvSpPr>
              <p:nvPr/>
            </p:nvSpPr>
            <p:spPr>
              <a:xfrm>
                <a:off x="4183060" y="4217830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0" name="Овал 959"/>
              <p:cNvSpPr>
                <a:spLocks noChangeAspect="1"/>
              </p:cNvSpPr>
              <p:nvPr/>
            </p:nvSpPr>
            <p:spPr>
              <a:xfrm>
                <a:off x="4267199" y="4314587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1" name="Овал 960"/>
              <p:cNvSpPr>
                <a:spLocks noChangeAspect="1"/>
              </p:cNvSpPr>
              <p:nvPr/>
            </p:nvSpPr>
            <p:spPr>
              <a:xfrm>
                <a:off x="4225924" y="4460516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2" name="Овал 961"/>
              <p:cNvSpPr>
                <a:spLocks noChangeAspect="1"/>
              </p:cNvSpPr>
              <p:nvPr/>
            </p:nvSpPr>
            <p:spPr>
              <a:xfrm>
                <a:off x="4319586" y="4576308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3" name="Овал 962"/>
              <p:cNvSpPr>
                <a:spLocks noChangeAspect="1"/>
              </p:cNvSpPr>
              <p:nvPr/>
            </p:nvSpPr>
            <p:spPr>
              <a:xfrm>
                <a:off x="4200523" y="4646101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4" name="Овал 963"/>
              <p:cNvSpPr>
                <a:spLocks noChangeAspect="1"/>
              </p:cNvSpPr>
              <p:nvPr/>
            </p:nvSpPr>
            <p:spPr>
              <a:xfrm>
                <a:off x="4325936" y="4747617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5" name="Овал 964"/>
              <p:cNvSpPr>
                <a:spLocks noChangeAspect="1"/>
              </p:cNvSpPr>
              <p:nvPr/>
            </p:nvSpPr>
            <p:spPr>
              <a:xfrm>
                <a:off x="4210049" y="4860236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6" name="Овал 965"/>
              <p:cNvSpPr>
                <a:spLocks noChangeAspect="1"/>
              </p:cNvSpPr>
              <p:nvPr/>
            </p:nvSpPr>
            <p:spPr>
              <a:xfrm>
                <a:off x="4381500" y="4895132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7" name="Овал 966"/>
              <p:cNvSpPr>
                <a:spLocks noChangeAspect="1"/>
              </p:cNvSpPr>
              <p:nvPr/>
            </p:nvSpPr>
            <p:spPr>
              <a:xfrm>
                <a:off x="4478337" y="4807892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8" name="Овал 967"/>
              <p:cNvSpPr>
                <a:spLocks noChangeAspect="1"/>
              </p:cNvSpPr>
              <p:nvPr/>
            </p:nvSpPr>
            <p:spPr>
              <a:xfrm>
                <a:off x="4445000" y="4636584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9" name="Овал 968"/>
              <p:cNvSpPr>
                <a:spLocks noChangeAspect="1"/>
              </p:cNvSpPr>
              <p:nvPr/>
            </p:nvSpPr>
            <p:spPr>
              <a:xfrm>
                <a:off x="4362450" y="4450999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70" name="Овал 969"/>
              <p:cNvSpPr>
                <a:spLocks noChangeAspect="1"/>
              </p:cNvSpPr>
              <p:nvPr/>
            </p:nvSpPr>
            <p:spPr>
              <a:xfrm>
                <a:off x="4429125" y="4281277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71" name="Овал 970"/>
              <p:cNvSpPr>
                <a:spLocks noChangeAspect="1"/>
              </p:cNvSpPr>
              <p:nvPr/>
            </p:nvSpPr>
            <p:spPr>
              <a:xfrm>
                <a:off x="4325936" y="4114727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72" name="Овал 971"/>
              <p:cNvSpPr>
                <a:spLocks noChangeAspect="1"/>
              </p:cNvSpPr>
              <p:nvPr/>
            </p:nvSpPr>
            <p:spPr>
              <a:xfrm>
                <a:off x="4511676" y="447162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73" name="Овал 972"/>
              <p:cNvSpPr>
                <a:spLocks noChangeAspect="1"/>
              </p:cNvSpPr>
              <p:nvPr/>
            </p:nvSpPr>
            <p:spPr>
              <a:xfrm>
                <a:off x="4464050" y="4124244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74" name="Овал 973"/>
              <p:cNvSpPr>
                <a:spLocks noChangeAspect="1"/>
              </p:cNvSpPr>
              <p:nvPr/>
            </p:nvSpPr>
            <p:spPr>
              <a:xfrm>
                <a:off x="3824283" y="4899891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75" name="Овал 974"/>
              <p:cNvSpPr>
                <a:spLocks noChangeAspect="1"/>
              </p:cNvSpPr>
              <p:nvPr/>
            </p:nvSpPr>
            <p:spPr>
              <a:xfrm>
                <a:off x="4605338" y="4051280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76" name="Овал 975"/>
              <p:cNvSpPr>
                <a:spLocks noChangeAspect="1"/>
              </p:cNvSpPr>
              <p:nvPr/>
            </p:nvSpPr>
            <p:spPr>
              <a:xfrm>
                <a:off x="4645026" y="4209898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77" name="Овал 976"/>
              <p:cNvSpPr>
                <a:spLocks noChangeAspect="1"/>
              </p:cNvSpPr>
              <p:nvPr/>
            </p:nvSpPr>
            <p:spPr>
              <a:xfrm>
                <a:off x="4605338" y="4355828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78" name="Овал 977"/>
              <p:cNvSpPr>
                <a:spLocks noChangeAspect="1"/>
              </p:cNvSpPr>
              <p:nvPr/>
            </p:nvSpPr>
            <p:spPr>
              <a:xfrm>
                <a:off x="4697414" y="447162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79" name="Овал 978"/>
              <p:cNvSpPr>
                <a:spLocks noChangeAspect="1"/>
              </p:cNvSpPr>
              <p:nvPr/>
            </p:nvSpPr>
            <p:spPr>
              <a:xfrm>
                <a:off x="4578351" y="4541412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0" name="Овал 979"/>
              <p:cNvSpPr>
                <a:spLocks noChangeAspect="1"/>
              </p:cNvSpPr>
              <p:nvPr/>
            </p:nvSpPr>
            <p:spPr>
              <a:xfrm>
                <a:off x="4705352" y="4642928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1" name="Овал 980"/>
              <p:cNvSpPr>
                <a:spLocks noChangeAspect="1"/>
              </p:cNvSpPr>
              <p:nvPr/>
            </p:nvSpPr>
            <p:spPr>
              <a:xfrm>
                <a:off x="4587876" y="4755547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2" name="Овал 981"/>
              <p:cNvSpPr>
                <a:spLocks noChangeAspect="1"/>
              </p:cNvSpPr>
              <p:nvPr/>
            </p:nvSpPr>
            <p:spPr>
              <a:xfrm>
                <a:off x="4764089" y="4823754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3" name="Овал 982"/>
              <p:cNvSpPr>
                <a:spLocks noChangeAspect="1"/>
              </p:cNvSpPr>
              <p:nvPr/>
            </p:nvSpPr>
            <p:spPr>
              <a:xfrm>
                <a:off x="4857753" y="4703204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4" name="Овал 983"/>
              <p:cNvSpPr>
                <a:spLocks noChangeAspect="1"/>
              </p:cNvSpPr>
              <p:nvPr/>
            </p:nvSpPr>
            <p:spPr>
              <a:xfrm>
                <a:off x="4824415" y="4531895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5" name="Овал 984"/>
              <p:cNvSpPr>
                <a:spLocks noChangeAspect="1"/>
              </p:cNvSpPr>
              <p:nvPr/>
            </p:nvSpPr>
            <p:spPr>
              <a:xfrm>
                <a:off x="4740277" y="4346311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6" name="Овал 985"/>
              <p:cNvSpPr>
                <a:spLocks noChangeAspect="1"/>
              </p:cNvSpPr>
              <p:nvPr/>
            </p:nvSpPr>
            <p:spPr>
              <a:xfrm>
                <a:off x="4808539" y="4195623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7" name="Овал 986"/>
              <p:cNvSpPr>
                <a:spLocks noChangeAspect="1"/>
              </p:cNvSpPr>
              <p:nvPr/>
            </p:nvSpPr>
            <p:spPr>
              <a:xfrm>
                <a:off x="4729164" y="4038590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8" name="Овал 987"/>
              <p:cNvSpPr>
                <a:spLocks noChangeAspect="1"/>
              </p:cNvSpPr>
              <p:nvPr/>
            </p:nvSpPr>
            <p:spPr>
              <a:xfrm>
                <a:off x="4872040" y="4381207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9" name="Овал 988"/>
              <p:cNvSpPr>
                <a:spLocks noChangeAspect="1"/>
              </p:cNvSpPr>
              <p:nvPr/>
            </p:nvSpPr>
            <p:spPr>
              <a:xfrm>
                <a:off x="4900615" y="4057624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0" name="Овал 989"/>
              <p:cNvSpPr>
                <a:spLocks noChangeAspect="1"/>
              </p:cNvSpPr>
              <p:nvPr/>
            </p:nvSpPr>
            <p:spPr>
              <a:xfrm>
                <a:off x="4930778" y="4195623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1" name="Овал 990"/>
              <p:cNvSpPr>
                <a:spLocks noChangeAspect="1"/>
              </p:cNvSpPr>
              <p:nvPr/>
            </p:nvSpPr>
            <p:spPr>
              <a:xfrm>
                <a:off x="5014916" y="4293967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2" name="Овал 991"/>
              <p:cNvSpPr>
                <a:spLocks noChangeAspect="1"/>
              </p:cNvSpPr>
              <p:nvPr/>
            </p:nvSpPr>
            <p:spPr>
              <a:xfrm>
                <a:off x="4973641" y="443831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3" name="Овал 992"/>
              <p:cNvSpPr>
                <a:spLocks noChangeAspect="1"/>
              </p:cNvSpPr>
              <p:nvPr/>
            </p:nvSpPr>
            <p:spPr>
              <a:xfrm>
                <a:off x="5067304" y="4555688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4" name="Овал 993"/>
              <p:cNvSpPr>
                <a:spLocks noChangeAspect="1"/>
              </p:cNvSpPr>
              <p:nvPr/>
            </p:nvSpPr>
            <p:spPr>
              <a:xfrm>
                <a:off x="4948240" y="4623894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5" name="Овал 994"/>
              <p:cNvSpPr>
                <a:spLocks noChangeAspect="1"/>
              </p:cNvSpPr>
              <p:nvPr/>
            </p:nvSpPr>
            <p:spPr>
              <a:xfrm>
                <a:off x="5073654" y="4726996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6" name="Овал 995"/>
              <p:cNvSpPr>
                <a:spLocks noChangeAspect="1"/>
              </p:cNvSpPr>
              <p:nvPr/>
            </p:nvSpPr>
            <p:spPr>
              <a:xfrm>
                <a:off x="4957765" y="4838029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7" name="Овал 996"/>
              <p:cNvSpPr>
                <a:spLocks noChangeAspect="1"/>
              </p:cNvSpPr>
              <p:nvPr/>
            </p:nvSpPr>
            <p:spPr>
              <a:xfrm>
                <a:off x="5129217" y="4874512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8" name="Овал 997"/>
              <p:cNvSpPr>
                <a:spLocks noChangeAspect="1"/>
              </p:cNvSpPr>
              <p:nvPr/>
            </p:nvSpPr>
            <p:spPr>
              <a:xfrm>
                <a:off x="5226055" y="4785685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9" name="Овал 998"/>
              <p:cNvSpPr>
                <a:spLocks noChangeAspect="1"/>
              </p:cNvSpPr>
              <p:nvPr/>
            </p:nvSpPr>
            <p:spPr>
              <a:xfrm>
                <a:off x="5192717" y="4614377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0" name="Овал 999"/>
              <p:cNvSpPr>
                <a:spLocks noChangeAspect="1"/>
              </p:cNvSpPr>
              <p:nvPr/>
            </p:nvSpPr>
            <p:spPr>
              <a:xfrm>
                <a:off x="5110166" y="4428792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1" name="Овал 1000"/>
              <p:cNvSpPr>
                <a:spLocks noChangeAspect="1"/>
              </p:cNvSpPr>
              <p:nvPr/>
            </p:nvSpPr>
            <p:spPr>
              <a:xfrm>
                <a:off x="5176842" y="4260656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2" name="Овал 1001"/>
              <p:cNvSpPr>
                <a:spLocks noChangeAspect="1"/>
              </p:cNvSpPr>
              <p:nvPr/>
            </p:nvSpPr>
            <p:spPr>
              <a:xfrm>
                <a:off x="5073654" y="4094107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3" name="Овал 1002"/>
              <p:cNvSpPr>
                <a:spLocks noChangeAspect="1"/>
              </p:cNvSpPr>
              <p:nvPr/>
            </p:nvSpPr>
            <p:spPr>
              <a:xfrm>
                <a:off x="5259392" y="4450999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4" name="Овал 1003"/>
              <p:cNvSpPr>
                <a:spLocks noChangeAspect="1"/>
              </p:cNvSpPr>
              <p:nvPr/>
            </p:nvSpPr>
            <p:spPr>
              <a:xfrm>
                <a:off x="5211767" y="4103624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5" name="Овал 1004"/>
              <p:cNvSpPr>
                <a:spLocks noChangeAspect="1"/>
              </p:cNvSpPr>
              <p:nvPr/>
            </p:nvSpPr>
            <p:spPr>
              <a:xfrm>
                <a:off x="4572001" y="4879270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6" name="Овал 1005"/>
              <p:cNvSpPr>
                <a:spLocks noChangeAspect="1"/>
              </p:cNvSpPr>
              <p:nvPr/>
            </p:nvSpPr>
            <p:spPr>
              <a:xfrm>
                <a:off x="5367343" y="4051280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7" name="Овал 1006"/>
              <p:cNvSpPr>
                <a:spLocks noChangeAspect="1"/>
              </p:cNvSpPr>
              <p:nvPr/>
            </p:nvSpPr>
            <p:spPr>
              <a:xfrm>
                <a:off x="5407031" y="4209898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8" name="Овал 1007"/>
              <p:cNvSpPr>
                <a:spLocks noChangeAspect="1"/>
              </p:cNvSpPr>
              <p:nvPr/>
            </p:nvSpPr>
            <p:spPr>
              <a:xfrm>
                <a:off x="5367343" y="4355828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9" name="Овал 1008"/>
              <p:cNvSpPr>
                <a:spLocks noChangeAspect="1"/>
              </p:cNvSpPr>
              <p:nvPr/>
            </p:nvSpPr>
            <p:spPr>
              <a:xfrm>
                <a:off x="5459419" y="447162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0" name="Овал 1009"/>
              <p:cNvSpPr>
                <a:spLocks noChangeAspect="1"/>
              </p:cNvSpPr>
              <p:nvPr/>
            </p:nvSpPr>
            <p:spPr>
              <a:xfrm>
                <a:off x="5340356" y="4541412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1" name="Овал 1010"/>
              <p:cNvSpPr>
                <a:spLocks noChangeAspect="1"/>
              </p:cNvSpPr>
              <p:nvPr/>
            </p:nvSpPr>
            <p:spPr>
              <a:xfrm>
                <a:off x="5467357" y="4642928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2" name="Овал 1011"/>
              <p:cNvSpPr>
                <a:spLocks noChangeAspect="1"/>
              </p:cNvSpPr>
              <p:nvPr/>
            </p:nvSpPr>
            <p:spPr>
              <a:xfrm>
                <a:off x="5349881" y="4755547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3" name="Овал 1012"/>
              <p:cNvSpPr>
                <a:spLocks noChangeAspect="1"/>
              </p:cNvSpPr>
              <p:nvPr/>
            </p:nvSpPr>
            <p:spPr>
              <a:xfrm>
                <a:off x="5526094" y="4823754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4" name="Овал 1013"/>
              <p:cNvSpPr>
                <a:spLocks noChangeAspect="1"/>
              </p:cNvSpPr>
              <p:nvPr/>
            </p:nvSpPr>
            <p:spPr>
              <a:xfrm>
                <a:off x="5619758" y="4703204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5" name="Овал 1014"/>
              <p:cNvSpPr>
                <a:spLocks noChangeAspect="1"/>
              </p:cNvSpPr>
              <p:nvPr/>
            </p:nvSpPr>
            <p:spPr>
              <a:xfrm>
                <a:off x="5586420" y="4531895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6" name="Овал 1015"/>
              <p:cNvSpPr>
                <a:spLocks noChangeAspect="1"/>
              </p:cNvSpPr>
              <p:nvPr/>
            </p:nvSpPr>
            <p:spPr>
              <a:xfrm>
                <a:off x="5503869" y="4346311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7" name="Овал 1016"/>
              <p:cNvSpPr>
                <a:spLocks noChangeAspect="1"/>
              </p:cNvSpPr>
              <p:nvPr/>
            </p:nvSpPr>
            <p:spPr>
              <a:xfrm>
                <a:off x="5570545" y="4195623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8" name="Овал 1017"/>
              <p:cNvSpPr>
                <a:spLocks noChangeAspect="1"/>
              </p:cNvSpPr>
              <p:nvPr/>
            </p:nvSpPr>
            <p:spPr>
              <a:xfrm>
                <a:off x="5491169" y="403859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9" name="Овал 1018"/>
              <p:cNvSpPr>
                <a:spLocks noChangeAspect="1"/>
              </p:cNvSpPr>
              <p:nvPr/>
            </p:nvSpPr>
            <p:spPr>
              <a:xfrm>
                <a:off x="5634045" y="4381207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0" name="Овал 1019"/>
              <p:cNvSpPr>
                <a:spLocks noChangeAspect="1"/>
              </p:cNvSpPr>
              <p:nvPr/>
            </p:nvSpPr>
            <p:spPr>
              <a:xfrm>
                <a:off x="5662620" y="4057624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1" name="Овал 1020"/>
              <p:cNvSpPr>
                <a:spLocks noChangeAspect="1"/>
              </p:cNvSpPr>
              <p:nvPr/>
            </p:nvSpPr>
            <p:spPr>
              <a:xfrm>
                <a:off x="5692783" y="4195623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2" name="Овал 1021"/>
              <p:cNvSpPr>
                <a:spLocks noChangeAspect="1"/>
              </p:cNvSpPr>
              <p:nvPr/>
            </p:nvSpPr>
            <p:spPr>
              <a:xfrm>
                <a:off x="5776921" y="4293967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3" name="Овал 1022"/>
              <p:cNvSpPr>
                <a:spLocks noChangeAspect="1"/>
              </p:cNvSpPr>
              <p:nvPr/>
            </p:nvSpPr>
            <p:spPr>
              <a:xfrm>
                <a:off x="5735646" y="443831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4" name="Овал 1023"/>
              <p:cNvSpPr>
                <a:spLocks noChangeAspect="1"/>
              </p:cNvSpPr>
              <p:nvPr/>
            </p:nvSpPr>
            <p:spPr>
              <a:xfrm>
                <a:off x="5829309" y="4555688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5" name="Овал 1024"/>
              <p:cNvSpPr>
                <a:spLocks noChangeAspect="1"/>
              </p:cNvSpPr>
              <p:nvPr/>
            </p:nvSpPr>
            <p:spPr>
              <a:xfrm>
                <a:off x="5710245" y="4623894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6" name="Овал 1025"/>
              <p:cNvSpPr>
                <a:spLocks noChangeAspect="1"/>
              </p:cNvSpPr>
              <p:nvPr/>
            </p:nvSpPr>
            <p:spPr>
              <a:xfrm>
                <a:off x="5835659" y="4726996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7" name="Овал 1026"/>
              <p:cNvSpPr>
                <a:spLocks noChangeAspect="1"/>
              </p:cNvSpPr>
              <p:nvPr/>
            </p:nvSpPr>
            <p:spPr>
              <a:xfrm>
                <a:off x="5719770" y="4838029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8" name="Овал 1027"/>
              <p:cNvSpPr>
                <a:spLocks noChangeAspect="1"/>
              </p:cNvSpPr>
              <p:nvPr/>
            </p:nvSpPr>
            <p:spPr>
              <a:xfrm>
                <a:off x="5891222" y="4874512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9" name="Овал 1028"/>
              <p:cNvSpPr>
                <a:spLocks noChangeAspect="1"/>
              </p:cNvSpPr>
              <p:nvPr/>
            </p:nvSpPr>
            <p:spPr>
              <a:xfrm>
                <a:off x="5988060" y="4785685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0" name="Овал 1029"/>
              <p:cNvSpPr>
                <a:spLocks noChangeAspect="1"/>
              </p:cNvSpPr>
              <p:nvPr/>
            </p:nvSpPr>
            <p:spPr>
              <a:xfrm>
                <a:off x="5954722" y="4614377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1" name="Овал 1030"/>
              <p:cNvSpPr>
                <a:spLocks noChangeAspect="1"/>
              </p:cNvSpPr>
              <p:nvPr/>
            </p:nvSpPr>
            <p:spPr>
              <a:xfrm>
                <a:off x="5872172" y="4428792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2" name="Овал 1031"/>
              <p:cNvSpPr>
                <a:spLocks noChangeAspect="1"/>
              </p:cNvSpPr>
              <p:nvPr/>
            </p:nvSpPr>
            <p:spPr>
              <a:xfrm>
                <a:off x="5938847" y="4260656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3" name="Овал 1032"/>
              <p:cNvSpPr>
                <a:spLocks noChangeAspect="1"/>
              </p:cNvSpPr>
              <p:nvPr/>
            </p:nvSpPr>
            <p:spPr>
              <a:xfrm>
                <a:off x="5835659" y="4094107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4" name="Овал 1033"/>
              <p:cNvSpPr>
                <a:spLocks noChangeAspect="1"/>
              </p:cNvSpPr>
              <p:nvPr/>
            </p:nvSpPr>
            <p:spPr>
              <a:xfrm>
                <a:off x="6021397" y="4450999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5" name="Овал 1034"/>
              <p:cNvSpPr>
                <a:spLocks noChangeAspect="1"/>
              </p:cNvSpPr>
              <p:nvPr/>
            </p:nvSpPr>
            <p:spPr>
              <a:xfrm>
                <a:off x="5973772" y="4103624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6" name="Овал 1035"/>
              <p:cNvSpPr>
                <a:spLocks noChangeAspect="1"/>
              </p:cNvSpPr>
              <p:nvPr/>
            </p:nvSpPr>
            <p:spPr>
              <a:xfrm>
                <a:off x="5334006" y="4879270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7" name="Овал 1036"/>
              <p:cNvSpPr>
                <a:spLocks noChangeAspect="1"/>
              </p:cNvSpPr>
              <p:nvPr/>
            </p:nvSpPr>
            <p:spPr>
              <a:xfrm>
                <a:off x="6153161" y="4051280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8" name="Овал 1037"/>
              <p:cNvSpPr>
                <a:spLocks noChangeAspect="1"/>
              </p:cNvSpPr>
              <p:nvPr/>
            </p:nvSpPr>
            <p:spPr>
              <a:xfrm>
                <a:off x="6192849" y="4209898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9" name="Овал 1038"/>
              <p:cNvSpPr>
                <a:spLocks noChangeAspect="1"/>
              </p:cNvSpPr>
              <p:nvPr/>
            </p:nvSpPr>
            <p:spPr>
              <a:xfrm>
                <a:off x="6153161" y="4355828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0" name="Овал 1039"/>
              <p:cNvSpPr>
                <a:spLocks noChangeAspect="1"/>
              </p:cNvSpPr>
              <p:nvPr/>
            </p:nvSpPr>
            <p:spPr>
              <a:xfrm>
                <a:off x="6246824" y="4471620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1" name="Овал 1040"/>
              <p:cNvSpPr>
                <a:spLocks noChangeAspect="1"/>
              </p:cNvSpPr>
              <p:nvPr/>
            </p:nvSpPr>
            <p:spPr>
              <a:xfrm>
                <a:off x="6126173" y="4541412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2" name="Овал 1041"/>
              <p:cNvSpPr>
                <a:spLocks noChangeAspect="1"/>
              </p:cNvSpPr>
              <p:nvPr/>
            </p:nvSpPr>
            <p:spPr>
              <a:xfrm>
                <a:off x="6253174" y="4642928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3" name="Овал 1042"/>
              <p:cNvSpPr>
                <a:spLocks noChangeAspect="1"/>
              </p:cNvSpPr>
              <p:nvPr/>
            </p:nvSpPr>
            <p:spPr>
              <a:xfrm>
                <a:off x="6137286" y="4755547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4" name="Овал 1043"/>
              <p:cNvSpPr>
                <a:spLocks noChangeAspect="1"/>
              </p:cNvSpPr>
              <p:nvPr/>
            </p:nvSpPr>
            <p:spPr>
              <a:xfrm>
                <a:off x="6311912" y="4823754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5" name="Овал 1044"/>
              <p:cNvSpPr>
                <a:spLocks noChangeAspect="1"/>
              </p:cNvSpPr>
              <p:nvPr/>
            </p:nvSpPr>
            <p:spPr>
              <a:xfrm>
                <a:off x="6405575" y="4703204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6" name="Овал 1045"/>
              <p:cNvSpPr>
                <a:spLocks noChangeAspect="1"/>
              </p:cNvSpPr>
              <p:nvPr/>
            </p:nvSpPr>
            <p:spPr>
              <a:xfrm>
                <a:off x="6372238" y="4531895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7" name="Овал 1046"/>
              <p:cNvSpPr>
                <a:spLocks noChangeAspect="1"/>
              </p:cNvSpPr>
              <p:nvPr/>
            </p:nvSpPr>
            <p:spPr>
              <a:xfrm>
                <a:off x="6289687" y="4346311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8" name="Овал 1047"/>
              <p:cNvSpPr>
                <a:spLocks noChangeAspect="1"/>
              </p:cNvSpPr>
              <p:nvPr/>
            </p:nvSpPr>
            <p:spPr>
              <a:xfrm>
                <a:off x="6356363" y="4195623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9" name="Овал 1048"/>
              <p:cNvSpPr>
                <a:spLocks noChangeAspect="1"/>
              </p:cNvSpPr>
              <p:nvPr/>
            </p:nvSpPr>
            <p:spPr>
              <a:xfrm>
                <a:off x="6276987" y="403859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0" name="Овал 1049"/>
              <p:cNvSpPr>
                <a:spLocks noChangeAspect="1"/>
              </p:cNvSpPr>
              <p:nvPr/>
            </p:nvSpPr>
            <p:spPr>
              <a:xfrm>
                <a:off x="6419863" y="4381207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1" name="Овал 1050"/>
              <p:cNvSpPr>
                <a:spLocks noChangeAspect="1"/>
              </p:cNvSpPr>
              <p:nvPr/>
            </p:nvSpPr>
            <p:spPr>
              <a:xfrm>
                <a:off x="6448438" y="4057624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2" name="Овал 1051"/>
              <p:cNvSpPr>
                <a:spLocks noChangeAspect="1"/>
              </p:cNvSpPr>
              <p:nvPr/>
            </p:nvSpPr>
            <p:spPr>
              <a:xfrm>
                <a:off x="6480189" y="4195623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3" name="Овал 1052"/>
              <p:cNvSpPr>
                <a:spLocks noChangeAspect="1"/>
              </p:cNvSpPr>
              <p:nvPr/>
            </p:nvSpPr>
            <p:spPr>
              <a:xfrm>
                <a:off x="6562739" y="4293967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4" name="Овал 1053"/>
              <p:cNvSpPr>
                <a:spLocks noChangeAspect="1"/>
              </p:cNvSpPr>
              <p:nvPr/>
            </p:nvSpPr>
            <p:spPr>
              <a:xfrm>
                <a:off x="6521464" y="443831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5" name="Овал 1054"/>
              <p:cNvSpPr>
                <a:spLocks noChangeAspect="1"/>
              </p:cNvSpPr>
              <p:nvPr/>
            </p:nvSpPr>
            <p:spPr>
              <a:xfrm>
                <a:off x="6615126" y="4555688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6" name="Овал 1055"/>
              <p:cNvSpPr>
                <a:spLocks noChangeAspect="1"/>
              </p:cNvSpPr>
              <p:nvPr/>
            </p:nvSpPr>
            <p:spPr>
              <a:xfrm>
                <a:off x="6496064" y="4623894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7" name="Овал 1056"/>
              <p:cNvSpPr>
                <a:spLocks noChangeAspect="1"/>
              </p:cNvSpPr>
              <p:nvPr/>
            </p:nvSpPr>
            <p:spPr>
              <a:xfrm>
                <a:off x="6621476" y="4726996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8" name="Овал 1057"/>
              <p:cNvSpPr>
                <a:spLocks noChangeAspect="1"/>
              </p:cNvSpPr>
              <p:nvPr/>
            </p:nvSpPr>
            <p:spPr>
              <a:xfrm>
                <a:off x="6505589" y="4838029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9" name="Овал 1058"/>
              <p:cNvSpPr>
                <a:spLocks noChangeAspect="1"/>
              </p:cNvSpPr>
              <p:nvPr/>
            </p:nvSpPr>
            <p:spPr>
              <a:xfrm>
                <a:off x="6677040" y="4874512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0" name="Овал 1059"/>
              <p:cNvSpPr>
                <a:spLocks noChangeAspect="1"/>
              </p:cNvSpPr>
              <p:nvPr/>
            </p:nvSpPr>
            <p:spPr>
              <a:xfrm>
                <a:off x="6773877" y="4785685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1" name="Овал 1060"/>
              <p:cNvSpPr>
                <a:spLocks noChangeAspect="1"/>
              </p:cNvSpPr>
              <p:nvPr/>
            </p:nvSpPr>
            <p:spPr>
              <a:xfrm>
                <a:off x="6740540" y="4614377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2" name="Овал 1061"/>
              <p:cNvSpPr>
                <a:spLocks noChangeAspect="1"/>
              </p:cNvSpPr>
              <p:nvPr/>
            </p:nvSpPr>
            <p:spPr>
              <a:xfrm>
                <a:off x="6657990" y="4428792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3" name="Овал 1062"/>
              <p:cNvSpPr>
                <a:spLocks noChangeAspect="1"/>
              </p:cNvSpPr>
              <p:nvPr/>
            </p:nvSpPr>
            <p:spPr>
              <a:xfrm>
                <a:off x="6724665" y="4260656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4" name="Овал 1063"/>
              <p:cNvSpPr>
                <a:spLocks noChangeAspect="1"/>
              </p:cNvSpPr>
              <p:nvPr/>
            </p:nvSpPr>
            <p:spPr>
              <a:xfrm>
                <a:off x="6623064" y="4094107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5" name="Овал 1064"/>
              <p:cNvSpPr>
                <a:spLocks noChangeAspect="1"/>
              </p:cNvSpPr>
              <p:nvPr/>
            </p:nvSpPr>
            <p:spPr>
              <a:xfrm>
                <a:off x="6807216" y="4450999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6" name="Овал 1065"/>
              <p:cNvSpPr>
                <a:spLocks noChangeAspect="1"/>
              </p:cNvSpPr>
              <p:nvPr/>
            </p:nvSpPr>
            <p:spPr>
              <a:xfrm>
                <a:off x="6759590" y="4103624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7" name="Овал 1066"/>
              <p:cNvSpPr>
                <a:spLocks noChangeAspect="1"/>
              </p:cNvSpPr>
              <p:nvPr/>
            </p:nvSpPr>
            <p:spPr>
              <a:xfrm>
                <a:off x="6119823" y="4879270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8" name="Овал 1067"/>
              <p:cNvSpPr>
                <a:spLocks noChangeAspect="1"/>
              </p:cNvSpPr>
              <p:nvPr/>
            </p:nvSpPr>
            <p:spPr>
              <a:xfrm>
                <a:off x="6065848" y="4251139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116755" name="Группа 145"/>
            <p:cNvGrpSpPr>
              <a:grpSpLocks/>
            </p:cNvGrpSpPr>
            <p:nvPr/>
          </p:nvGrpSpPr>
          <p:grpSpPr bwMode="auto">
            <a:xfrm>
              <a:off x="895326" y="4038604"/>
              <a:ext cx="3033732" cy="912045"/>
              <a:chOff x="3824284" y="4038590"/>
              <a:chExt cx="3033732" cy="912045"/>
            </a:xfrm>
          </p:grpSpPr>
          <p:sp>
            <p:nvSpPr>
              <p:cNvPr id="819" name="Овал 818"/>
              <p:cNvSpPr>
                <a:spLocks noChangeAspect="1"/>
              </p:cNvSpPr>
              <p:nvPr/>
            </p:nvSpPr>
            <p:spPr>
              <a:xfrm>
                <a:off x="3857621" y="4071886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0" name="Овал 819"/>
              <p:cNvSpPr>
                <a:spLocks noChangeAspect="1"/>
              </p:cNvSpPr>
              <p:nvPr/>
            </p:nvSpPr>
            <p:spPr>
              <a:xfrm>
                <a:off x="3897309" y="4232091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1" name="Овал 820"/>
              <p:cNvSpPr>
                <a:spLocks noChangeAspect="1"/>
              </p:cNvSpPr>
              <p:nvPr/>
            </p:nvSpPr>
            <p:spPr>
              <a:xfrm>
                <a:off x="3857621" y="4376435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2" name="Овал 821"/>
              <p:cNvSpPr>
                <a:spLocks noChangeAspect="1"/>
              </p:cNvSpPr>
              <p:nvPr/>
            </p:nvSpPr>
            <p:spPr>
              <a:xfrm>
                <a:off x="3949697" y="4493813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3" name="Овал 822"/>
              <p:cNvSpPr>
                <a:spLocks noChangeAspect="1"/>
              </p:cNvSpPr>
              <p:nvPr/>
            </p:nvSpPr>
            <p:spPr>
              <a:xfrm>
                <a:off x="3830634" y="4562018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4" name="Овал 823"/>
              <p:cNvSpPr>
                <a:spLocks noChangeAspect="1"/>
              </p:cNvSpPr>
              <p:nvPr/>
            </p:nvSpPr>
            <p:spPr>
              <a:xfrm>
                <a:off x="3957635" y="4665121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5" name="Овал 824"/>
              <p:cNvSpPr>
                <a:spLocks noChangeAspect="1"/>
              </p:cNvSpPr>
              <p:nvPr/>
            </p:nvSpPr>
            <p:spPr>
              <a:xfrm>
                <a:off x="3840159" y="4776154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6" name="Овал 825"/>
              <p:cNvSpPr>
                <a:spLocks noChangeAspect="1"/>
              </p:cNvSpPr>
              <p:nvPr/>
            </p:nvSpPr>
            <p:spPr>
              <a:xfrm>
                <a:off x="4016372" y="4845947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7" name="Овал 826"/>
              <p:cNvSpPr>
                <a:spLocks noChangeAspect="1"/>
              </p:cNvSpPr>
              <p:nvPr/>
            </p:nvSpPr>
            <p:spPr>
              <a:xfrm>
                <a:off x="4110036" y="472381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8" name="Овал 827"/>
              <p:cNvSpPr>
                <a:spLocks noChangeAspect="1"/>
              </p:cNvSpPr>
              <p:nvPr/>
            </p:nvSpPr>
            <p:spPr>
              <a:xfrm>
                <a:off x="4076698" y="4552501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9" name="Овал 828"/>
              <p:cNvSpPr>
                <a:spLocks noChangeAspect="1"/>
              </p:cNvSpPr>
              <p:nvPr/>
            </p:nvSpPr>
            <p:spPr>
              <a:xfrm>
                <a:off x="3994147" y="4366918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30" name="Овал 829"/>
              <p:cNvSpPr>
                <a:spLocks noChangeAspect="1"/>
              </p:cNvSpPr>
              <p:nvPr/>
            </p:nvSpPr>
            <p:spPr>
              <a:xfrm>
                <a:off x="4060823" y="4217816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31" name="Овал 830"/>
              <p:cNvSpPr>
                <a:spLocks noChangeAspect="1"/>
              </p:cNvSpPr>
              <p:nvPr/>
            </p:nvSpPr>
            <p:spPr>
              <a:xfrm>
                <a:off x="3981447" y="4060783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32" name="Овал 831"/>
              <p:cNvSpPr>
                <a:spLocks noChangeAspect="1"/>
              </p:cNvSpPr>
              <p:nvPr/>
            </p:nvSpPr>
            <p:spPr>
              <a:xfrm>
                <a:off x="4124323" y="4403399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33" name="Овал 832"/>
              <p:cNvSpPr>
                <a:spLocks noChangeAspect="1"/>
              </p:cNvSpPr>
              <p:nvPr/>
            </p:nvSpPr>
            <p:spPr>
              <a:xfrm>
                <a:off x="4152898" y="4079817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34" name="Овал 833"/>
              <p:cNvSpPr>
                <a:spLocks noChangeAspect="1"/>
              </p:cNvSpPr>
              <p:nvPr/>
            </p:nvSpPr>
            <p:spPr>
              <a:xfrm>
                <a:off x="4183061" y="4217816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35" name="Овал 834"/>
              <p:cNvSpPr>
                <a:spLocks noChangeAspect="1"/>
              </p:cNvSpPr>
              <p:nvPr/>
            </p:nvSpPr>
            <p:spPr>
              <a:xfrm>
                <a:off x="4267199" y="4314573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36" name="Овал 835"/>
              <p:cNvSpPr>
                <a:spLocks noChangeAspect="1"/>
              </p:cNvSpPr>
              <p:nvPr/>
            </p:nvSpPr>
            <p:spPr>
              <a:xfrm>
                <a:off x="4225924" y="4460502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37" name="Овал 836"/>
              <p:cNvSpPr>
                <a:spLocks noChangeAspect="1"/>
              </p:cNvSpPr>
              <p:nvPr/>
            </p:nvSpPr>
            <p:spPr>
              <a:xfrm>
                <a:off x="4319587" y="4576294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38" name="Овал 837"/>
              <p:cNvSpPr>
                <a:spLocks noChangeAspect="1"/>
              </p:cNvSpPr>
              <p:nvPr/>
            </p:nvSpPr>
            <p:spPr>
              <a:xfrm>
                <a:off x="4200523" y="4646087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39" name="Овал 838"/>
              <p:cNvSpPr>
                <a:spLocks noChangeAspect="1"/>
              </p:cNvSpPr>
              <p:nvPr/>
            </p:nvSpPr>
            <p:spPr>
              <a:xfrm>
                <a:off x="4325937" y="4747603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0" name="Овал 839"/>
              <p:cNvSpPr>
                <a:spLocks noChangeAspect="1"/>
              </p:cNvSpPr>
              <p:nvPr/>
            </p:nvSpPr>
            <p:spPr>
              <a:xfrm>
                <a:off x="4210049" y="4860222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1" name="Овал 840"/>
              <p:cNvSpPr>
                <a:spLocks noChangeAspect="1"/>
              </p:cNvSpPr>
              <p:nvPr/>
            </p:nvSpPr>
            <p:spPr>
              <a:xfrm>
                <a:off x="4381500" y="4895118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2" name="Овал 841"/>
              <p:cNvSpPr>
                <a:spLocks noChangeAspect="1"/>
              </p:cNvSpPr>
              <p:nvPr/>
            </p:nvSpPr>
            <p:spPr>
              <a:xfrm>
                <a:off x="4478338" y="4807878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3" name="Овал 842"/>
              <p:cNvSpPr>
                <a:spLocks noChangeAspect="1"/>
              </p:cNvSpPr>
              <p:nvPr/>
            </p:nvSpPr>
            <p:spPr>
              <a:xfrm>
                <a:off x="4445000" y="4636570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4" name="Овал 843"/>
              <p:cNvSpPr>
                <a:spLocks noChangeAspect="1"/>
              </p:cNvSpPr>
              <p:nvPr/>
            </p:nvSpPr>
            <p:spPr>
              <a:xfrm>
                <a:off x="4362450" y="4450985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5" name="Овал 844"/>
              <p:cNvSpPr>
                <a:spLocks noChangeAspect="1"/>
              </p:cNvSpPr>
              <p:nvPr/>
            </p:nvSpPr>
            <p:spPr>
              <a:xfrm>
                <a:off x="4429125" y="4281263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6" name="Овал 845"/>
              <p:cNvSpPr>
                <a:spLocks noChangeAspect="1"/>
              </p:cNvSpPr>
              <p:nvPr/>
            </p:nvSpPr>
            <p:spPr>
              <a:xfrm>
                <a:off x="4325937" y="4114713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7" name="Овал 846"/>
              <p:cNvSpPr>
                <a:spLocks noChangeAspect="1"/>
              </p:cNvSpPr>
              <p:nvPr/>
            </p:nvSpPr>
            <p:spPr>
              <a:xfrm>
                <a:off x="4511676" y="4471606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8" name="Овал 847"/>
              <p:cNvSpPr>
                <a:spLocks noChangeAspect="1"/>
              </p:cNvSpPr>
              <p:nvPr/>
            </p:nvSpPr>
            <p:spPr>
              <a:xfrm>
                <a:off x="4464050" y="412423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9" name="Овал 848"/>
              <p:cNvSpPr>
                <a:spLocks noChangeAspect="1"/>
              </p:cNvSpPr>
              <p:nvPr/>
            </p:nvSpPr>
            <p:spPr>
              <a:xfrm>
                <a:off x="3824284" y="4899877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50" name="Овал 849"/>
              <p:cNvSpPr>
                <a:spLocks noChangeAspect="1"/>
              </p:cNvSpPr>
              <p:nvPr/>
            </p:nvSpPr>
            <p:spPr>
              <a:xfrm>
                <a:off x="4605339" y="4051266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51" name="Овал 850"/>
              <p:cNvSpPr>
                <a:spLocks noChangeAspect="1"/>
              </p:cNvSpPr>
              <p:nvPr/>
            </p:nvSpPr>
            <p:spPr>
              <a:xfrm>
                <a:off x="4645026" y="4209884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52" name="Овал 851"/>
              <p:cNvSpPr>
                <a:spLocks noChangeAspect="1"/>
              </p:cNvSpPr>
              <p:nvPr/>
            </p:nvSpPr>
            <p:spPr>
              <a:xfrm>
                <a:off x="4605339" y="4355814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53" name="Овал 852"/>
              <p:cNvSpPr>
                <a:spLocks noChangeAspect="1"/>
              </p:cNvSpPr>
              <p:nvPr/>
            </p:nvSpPr>
            <p:spPr>
              <a:xfrm>
                <a:off x="4697415" y="4471606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54" name="Овал 853"/>
              <p:cNvSpPr>
                <a:spLocks noChangeAspect="1"/>
              </p:cNvSpPr>
              <p:nvPr/>
            </p:nvSpPr>
            <p:spPr>
              <a:xfrm>
                <a:off x="4578351" y="4541398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55" name="Овал 854"/>
              <p:cNvSpPr>
                <a:spLocks noChangeAspect="1"/>
              </p:cNvSpPr>
              <p:nvPr/>
            </p:nvSpPr>
            <p:spPr>
              <a:xfrm>
                <a:off x="4705352" y="4642914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56" name="Овал 855"/>
              <p:cNvSpPr>
                <a:spLocks noChangeAspect="1"/>
              </p:cNvSpPr>
              <p:nvPr/>
            </p:nvSpPr>
            <p:spPr>
              <a:xfrm>
                <a:off x="4587876" y="4755533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57" name="Овал 856"/>
              <p:cNvSpPr>
                <a:spLocks noChangeAspect="1"/>
              </p:cNvSpPr>
              <p:nvPr/>
            </p:nvSpPr>
            <p:spPr>
              <a:xfrm>
                <a:off x="4764090" y="482374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58" name="Овал 857"/>
              <p:cNvSpPr>
                <a:spLocks noChangeAspect="1"/>
              </p:cNvSpPr>
              <p:nvPr/>
            </p:nvSpPr>
            <p:spPr>
              <a:xfrm>
                <a:off x="4857753" y="4703190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59" name="Овал 858"/>
              <p:cNvSpPr>
                <a:spLocks noChangeAspect="1"/>
              </p:cNvSpPr>
              <p:nvPr/>
            </p:nvSpPr>
            <p:spPr>
              <a:xfrm>
                <a:off x="4824416" y="4531881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0" name="Овал 859"/>
              <p:cNvSpPr>
                <a:spLocks noChangeAspect="1"/>
              </p:cNvSpPr>
              <p:nvPr/>
            </p:nvSpPr>
            <p:spPr>
              <a:xfrm>
                <a:off x="4740277" y="4346297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1" name="Овал 860"/>
              <p:cNvSpPr>
                <a:spLocks noChangeAspect="1"/>
              </p:cNvSpPr>
              <p:nvPr/>
            </p:nvSpPr>
            <p:spPr>
              <a:xfrm>
                <a:off x="4808540" y="4195609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2" name="Овал 861"/>
              <p:cNvSpPr>
                <a:spLocks noChangeAspect="1"/>
              </p:cNvSpPr>
              <p:nvPr/>
            </p:nvSpPr>
            <p:spPr>
              <a:xfrm>
                <a:off x="4729165" y="4038576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3" name="Овал 862"/>
              <p:cNvSpPr>
                <a:spLocks noChangeAspect="1"/>
              </p:cNvSpPr>
              <p:nvPr/>
            </p:nvSpPr>
            <p:spPr>
              <a:xfrm>
                <a:off x="4872041" y="4381193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4" name="Овал 863"/>
              <p:cNvSpPr>
                <a:spLocks noChangeAspect="1"/>
              </p:cNvSpPr>
              <p:nvPr/>
            </p:nvSpPr>
            <p:spPr>
              <a:xfrm>
                <a:off x="4900616" y="4057610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5" name="Овал 864"/>
              <p:cNvSpPr>
                <a:spLocks noChangeAspect="1"/>
              </p:cNvSpPr>
              <p:nvPr/>
            </p:nvSpPr>
            <p:spPr>
              <a:xfrm>
                <a:off x="4930778" y="4195609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6" name="Овал 865"/>
              <p:cNvSpPr>
                <a:spLocks noChangeAspect="1"/>
              </p:cNvSpPr>
              <p:nvPr/>
            </p:nvSpPr>
            <p:spPr>
              <a:xfrm>
                <a:off x="5014917" y="4293953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7" name="Овал 866"/>
              <p:cNvSpPr>
                <a:spLocks noChangeAspect="1"/>
              </p:cNvSpPr>
              <p:nvPr/>
            </p:nvSpPr>
            <p:spPr>
              <a:xfrm>
                <a:off x="4973642" y="4438296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8" name="Овал 867"/>
              <p:cNvSpPr>
                <a:spLocks noChangeAspect="1"/>
              </p:cNvSpPr>
              <p:nvPr/>
            </p:nvSpPr>
            <p:spPr>
              <a:xfrm>
                <a:off x="5067304" y="4555674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9" name="Овал 868"/>
              <p:cNvSpPr>
                <a:spLocks noChangeAspect="1"/>
              </p:cNvSpPr>
              <p:nvPr/>
            </p:nvSpPr>
            <p:spPr>
              <a:xfrm>
                <a:off x="4948241" y="4623880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0" name="Овал 869"/>
              <p:cNvSpPr>
                <a:spLocks noChangeAspect="1"/>
              </p:cNvSpPr>
              <p:nvPr/>
            </p:nvSpPr>
            <p:spPr>
              <a:xfrm>
                <a:off x="5073654" y="4726982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1" name="Овал 870"/>
              <p:cNvSpPr>
                <a:spLocks noChangeAspect="1"/>
              </p:cNvSpPr>
              <p:nvPr/>
            </p:nvSpPr>
            <p:spPr>
              <a:xfrm>
                <a:off x="4957766" y="4838015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2" name="Овал 871"/>
              <p:cNvSpPr>
                <a:spLocks noChangeAspect="1"/>
              </p:cNvSpPr>
              <p:nvPr/>
            </p:nvSpPr>
            <p:spPr>
              <a:xfrm>
                <a:off x="5129218" y="4874498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3" name="Овал 872"/>
              <p:cNvSpPr>
                <a:spLocks noChangeAspect="1"/>
              </p:cNvSpPr>
              <p:nvPr/>
            </p:nvSpPr>
            <p:spPr>
              <a:xfrm>
                <a:off x="5226055" y="4785671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4" name="Овал 873"/>
              <p:cNvSpPr>
                <a:spLocks noChangeAspect="1"/>
              </p:cNvSpPr>
              <p:nvPr/>
            </p:nvSpPr>
            <p:spPr>
              <a:xfrm>
                <a:off x="5192718" y="4614363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5" name="Овал 874"/>
              <p:cNvSpPr>
                <a:spLocks noChangeAspect="1"/>
              </p:cNvSpPr>
              <p:nvPr/>
            </p:nvSpPr>
            <p:spPr>
              <a:xfrm>
                <a:off x="5110167" y="4428778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6" name="Овал 875"/>
              <p:cNvSpPr>
                <a:spLocks noChangeAspect="1"/>
              </p:cNvSpPr>
              <p:nvPr/>
            </p:nvSpPr>
            <p:spPr>
              <a:xfrm>
                <a:off x="5176843" y="4260642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7" name="Овал 876"/>
              <p:cNvSpPr>
                <a:spLocks noChangeAspect="1"/>
              </p:cNvSpPr>
              <p:nvPr/>
            </p:nvSpPr>
            <p:spPr>
              <a:xfrm>
                <a:off x="5073654" y="4094093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8" name="Овал 877"/>
              <p:cNvSpPr>
                <a:spLocks noChangeAspect="1"/>
              </p:cNvSpPr>
              <p:nvPr/>
            </p:nvSpPr>
            <p:spPr>
              <a:xfrm>
                <a:off x="5259393" y="4450985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9" name="Овал 878"/>
              <p:cNvSpPr>
                <a:spLocks noChangeAspect="1"/>
              </p:cNvSpPr>
              <p:nvPr/>
            </p:nvSpPr>
            <p:spPr>
              <a:xfrm>
                <a:off x="5211768" y="4103610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0" name="Овал 879"/>
              <p:cNvSpPr>
                <a:spLocks noChangeAspect="1"/>
              </p:cNvSpPr>
              <p:nvPr/>
            </p:nvSpPr>
            <p:spPr>
              <a:xfrm>
                <a:off x="4572001" y="4879256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1" name="Овал 880"/>
              <p:cNvSpPr>
                <a:spLocks noChangeAspect="1"/>
              </p:cNvSpPr>
              <p:nvPr/>
            </p:nvSpPr>
            <p:spPr>
              <a:xfrm>
                <a:off x="5367344" y="4051266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2" name="Овал 881"/>
              <p:cNvSpPr>
                <a:spLocks noChangeAspect="1"/>
              </p:cNvSpPr>
              <p:nvPr/>
            </p:nvSpPr>
            <p:spPr>
              <a:xfrm>
                <a:off x="5407031" y="4209884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3" name="Овал 882"/>
              <p:cNvSpPr>
                <a:spLocks noChangeAspect="1"/>
              </p:cNvSpPr>
              <p:nvPr/>
            </p:nvSpPr>
            <p:spPr>
              <a:xfrm>
                <a:off x="5367344" y="4355814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4" name="Овал 883"/>
              <p:cNvSpPr>
                <a:spLocks noChangeAspect="1"/>
              </p:cNvSpPr>
              <p:nvPr/>
            </p:nvSpPr>
            <p:spPr>
              <a:xfrm>
                <a:off x="5459420" y="4471606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5" name="Овал 884"/>
              <p:cNvSpPr>
                <a:spLocks noChangeAspect="1"/>
              </p:cNvSpPr>
              <p:nvPr/>
            </p:nvSpPr>
            <p:spPr>
              <a:xfrm>
                <a:off x="5340356" y="4541398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6" name="Овал 885"/>
              <p:cNvSpPr>
                <a:spLocks noChangeAspect="1"/>
              </p:cNvSpPr>
              <p:nvPr/>
            </p:nvSpPr>
            <p:spPr>
              <a:xfrm>
                <a:off x="5467357" y="4642914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7" name="Овал 886"/>
              <p:cNvSpPr>
                <a:spLocks noChangeAspect="1"/>
              </p:cNvSpPr>
              <p:nvPr/>
            </p:nvSpPr>
            <p:spPr>
              <a:xfrm>
                <a:off x="5349881" y="4755533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8" name="Овал 887"/>
              <p:cNvSpPr>
                <a:spLocks noChangeAspect="1"/>
              </p:cNvSpPr>
              <p:nvPr/>
            </p:nvSpPr>
            <p:spPr>
              <a:xfrm>
                <a:off x="5526095" y="482374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9" name="Овал 888"/>
              <p:cNvSpPr>
                <a:spLocks noChangeAspect="1"/>
              </p:cNvSpPr>
              <p:nvPr/>
            </p:nvSpPr>
            <p:spPr>
              <a:xfrm>
                <a:off x="5619758" y="4703190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0" name="Овал 889"/>
              <p:cNvSpPr>
                <a:spLocks noChangeAspect="1"/>
              </p:cNvSpPr>
              <p:nvPr/>
            </p:nvSpPr>
            <p:spPr>
              <a:xfrm>
                <a:off x="5586421" y="4531881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1" name="Овал 890"/>
              <p:cNvSpPr>
                <a:spLocks noChangeAspect="1"/>
              </p:cNvSpPr>
              <p:nvPr/>
            </p:nvSpPr>
            <p:spPr>
              <a:xfrm>
                <a:off x="5503870" y="4346297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2" name="Овал 891"/>
              <p:cNvSpPr>
                <a:spLocks noChangeAspect="1"/>
              </p:cNvSpPr>
              <p:nvPr/>
            </p:nvSpPr>
            <p:spPr>
              <a:xfrm>
                <a:off x="5570546" y="4195609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3" name="Овал 892"/>
              <p:cNvSpPr>
                <a:spLocks noChangeAspect="1"/>
              </p:cNvSpPr>
              <p:nvPr/>
            </p:nvSpPr>
            <p:spPr>
              <a:xfrm>
                <a:off x="5491170" y="4038576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4" name="Овал 893"/>
              <p:cNvSpPr>
                <a:spLocks noChangeAspect="1"/>
              </p:cNvSpPr>
              <p:nvPr/>
            </p:nvSpPr>
            <p:spPr>
              <a:xfrm>
                <a:off x="5634046" y="4381193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5" name="Овал 894"/>
              <p:cNvSpPr>
                <a:spLocks noChangeAspect="1"/>
              </p:cNvSpPr>
              <p:nvPr/>
            </p:nvSpPr>
            <p:spPr>
              <a:xfrm>
                <a:off x="5662621" y="405761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6" name="Овал 895"/>
              <p:cNvSpPr>
                <a:spLocks noChangeAspect="1"/>
              </p:cNvSpPr>
              <p:nvPr/>
            </p:nvSpPr>
            <p:spPr>
              <a:xfrm>
                <a:off x="5692783" y="4195609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7" name="Овал 896"/>
              <p:cNvSpPr>
                <a:spLocks noChangeAspect="1"/>
              </p:cNvSpPr>
              <p:nvPr/>
            </p:nvSpPr>
            <p:spPr>
              <a:xfrm>
                <a:off x="5776922" y="4293953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8" name="Овал 897"/>
              <p:cNvSpPr>
                <a:spLocks noChangeAspect="1"/>
              </p:cNvSpPr>
              <p:nvPr/>
            </p:nvSpPr>
            <p:spPr>
              <a:xfrm>
                <a:off x="5735647" y="4438296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9" name="Овал 898"/>
              <p:cNvSpPr>
                <a:spLocks noChangeAspect="1"/>
              </p:cNvSpPr>
              <p:nvPr/>
            </p:nvSpPr>
            <p:spPr>
              <a:xfrm>
                <a:off x="5829309" y="4555674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0" name="Овал 899"/>
              <p:cNvSpPr>
                <a:spLocks noChangeAspect="1"/>
              </p:cNvSpPr>
              <p:nvPr/>
            </p:nvSpPr>
            <p:spPr>
              <a:xfrm>
                <a:off x="5710246" y="4623880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1" name="Овал 900"/>
              <p:cNvSpPr>
                <a:spLocks noChangeAspect="1"/>
              </p:cNvSpPr>
              <p:nvPr/>
            </p:nvSpPr>
            <p:spPr>
              <a:xfrm>
                <a:off x="5835659" y="4726982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2" name="Овал 901"/>
              <p:cNvSpPr>
                <a:spLocks noChangeAspect="1"/>
              </p:cNvSpPr>
              <p:nvPr/>
            </p:nvSpPr>
            <p:spPr>
              <a:xfrm>
                <a:off x="5719771" y="4838015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3" name="Овал 902"/>
              <p:cNvSpPr>
                <a:spLocks noChangeAspect="1"/>
              </p:cNvSpPr>
              <p:nvPr/>
            </p:nvSpPr>
            <p:spPr>
              <a:xfrm>
                <a:off x="5891223" y="4874498"/>
                <a:ext cx="49212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4" name="Овал 903"/>
              <p:cNvSpPr>
                <a:spLocks noChangeAspect="1"/>
              </p:cNvSpPr>
              <p:nvPr/>
            </p:nvSpPr>
            <p:spPr>
              <a:xfrm>
                <a:off x="5988060" y="4785671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5" name="Овал 904"/>
              <p:cNvSpPr>
                <a:spLocks noChangeAspect="1"/>
              </p:cNvSpPr>
              <p:nvPr/>
            </p:nvSpPr>
            <p:spPr>
              <a:xfrm>
                <a:off x="5954723" y="4614363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6" name="Овал 905"/>
              <p:cNvSpPr>
                <a:spLocks noChangeAspect="1"/>
              </p:cNvSpPr>
              <p:nvPr/>
            </p:nvSpPr>
            <p:spPr>
              <a:xfrm>
                <a:off x="5872173" y="4428778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7" name="Овал 906"/>
              <p:cNvSpPr>
                <a:spLocks noChangeAspect="1"/>
              </p:cNvSpPr>
              <p:nvPr/>
            </p:nvSpPr>
            <p:spPr>
              <a:xfrm>
                <a:off x="5938848" y="4260642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8" name="Овал 907"/>
              <p:cNvSpPr>
                <a:spLocks noChangeAspect="1"/>
              </p:cNvSpPr>
              <p:nvPr/>
            </p:nvSpPr>
            <p:spPr>
              <a:xfrm>
                <a:off x="5835659" y="4094093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9" name="Овал 908"/>
              <p:cNvSpPr>
                <a:spLocks noChangeAspect="1"/>
              </p:cNvSpPr>
              <p:nvPr/>
            </p:nvSpPr>
            <p:spPr>
              <a:xfrm>
                <a:off x="6021398" y="4450985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10" name="Овал 909"/>
              <p:cNvSpPr>
                <a:spLocks noChangeAspect="1"/>
              </p:cNvSpPr>
              <p:nvPr/>
            </p:nvSpPr>
            <p:spPr>
              <a:xfrm>
                <a:off x="5973773" y="4103610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11" name="Овал 910"/>
              <p:cNvSpPr>
                <a:spLocks noChangeAspect="1"/>
              </p:cNvSpPr>
              <p:nvPr/>
            </p:nvSpPr>
            <p:spPr>
              <a:xfrm>
                <a:off x="5334006" y="4879256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12" name="Овал 911"/>
              <p:cNvSpPr>
                <a:spLocks noChangeAspect="1"/>
              </p:cNvSpPr>
              <p:nvPr/>
            </p:nvSpPr>
            <p:spPr>
              <a:xfrm>
                <a:off x="6153161" y="4051266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13" name="Овал 912"/>
              <p:cNvSpPr>
                <a:spLocks noChangeAspect="1"/>
              </p:cNvSpPr>
              <p:nvPr/>
            </p:nvSpPr>
            <p:spPr>
              <a:xfrm>
                <a:off x="6192850" y="4209884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14" name="Овал 913"/>
              <p:cNvSpPr>
                <a:spLocks noChangeAspect="1"/>
              </p:cNvSpPr>
              <p:nvPr/>
            </p:nvSpPr>
            <p:spPr>
              <a:xfrm>
                <a:off x="6153161" y="4355814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15" name="Овал 914"/>
              <p:cNvSpPr>
                <a:spLocks noChangeAspect="1"/>
              </p:cNvSpPr>
              <p:nvPr/>
            </p:nvSpPr>
            <p:spPr>
              <a:xfrm>
                <a:off x="6246825" y="4471606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16" name="Овал 915"/>
              <p:cNvSpPr>
                <a:spLocks noChangeAspect="1"/>
              </p:cNvSpPr>
              <p:nvPr/>
            </p:nvSpPr>
            <p:spPr>
              <a:xfrm>
                <a:off x="6126174" y="4541398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17" name="Овал 916"/>
              <p:cNvSpPr>
                <a:spLocks noChangeAspect="1"/>
              </p:cNvSpPr>
              <p:nvPr/>
            </p:nvSpPr>
            <p:spPr>
              <a:xfrm>
                <a:off x="6253175" y="4642914"/>
                <a:ext cx="49212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18" name="Овал 917"/>
              <p:cNvSpPr>
                <a:spLocks noChangeAspect="1"/>
              </p:cNvSpPr>
              <p:nvPr/>
            </p:nvSpPr>
            <p:spPr>
              <a:xfrm>
                <a:off x="6137286" y="4755533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19" name="Овал 918"/>
              <p:cNvSpPr>
                <a:spLocks noChangeAspect="1"/>
              </p:cNvSpPr>
              <p:nvPr/>
            </p:nvSpPr>
            <p:spPr>
              <a:xfrm>
                <a:off x="6311912" y="482374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0" name="Овал 919"/>
              <p:cNvSpPr>
                <a:spLocks noChangeAspect="1"/>
              </p:cNvSpPr>
              <p:nvPr/>
            </p:nvSpPr>
            <p:spPr>
              <a:xfrm>
                <a:off x="6405576" y="4703190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1" name="Овал 920"/>
              <p:cNvSpPr>
                <a:spLocks noChangeAspect="1"/>
              </p:cNvSpPr>
              <p:nvPr/>
            </p:nvSpPr>
            <p:spPr>
              <a:xfrm>
                <a:off x="6372238" y="4531881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2" name="Овал 921"/>
              <p:cNvSpPr>
                <a:spLocks noChangeAspect="1"/>
              </p:cNvSpPr>
              <p:nvPr/>
            </p:nvSpPr>
            <p:spPr>
              <a:xfrm>
                <a:off x="6289687" y="4346297"/>
                <a:ext cx="49213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3" name="Овал 922"/>
              <p:cNvSpPr>
                <a:spLocks noChangeAspect="1"/>
              </p:cNvSpPr>
              <p:nvPr/>
            </p:nvSpPr>
            <p:spPr>
              <a:xfrm>
                <a:off x="6356363" y="4195609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4" name="Овал 923"/>
              <p:cNvSpPr>
                <a:spLocks noChangeAspect="1"/>
              </p:cNvSpPr>
              <p:nvPr/>
            </p:nvSpPr>
            <p:spPr>
              <a:xfrm>
                <a:off x="6276987" y="4038576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5" name="Овал 924"/>
              <p:cNvSpPr>
                <a:spLocks noChangeAspect="1"/>
              </p:cNvSpPr>
              <p:nvPr/>
            </p:nvSpPr>
            <p:spPr>
              <a:xfrm>
                <a:off x="6419863" y="4381193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6" name="Овал 925"/>
              <p:cNvSpPr>
                <a:spLocks noChangeAspect="1"/>
              </p:cNvSpPr>
              <p:nvPr/>
            </p:nvSpPr>
            <p:spPr>
              <a:xfrm>
                <a:off x="6448438" y="4057610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7" name="Овал 926"/>
              <p:cNvSpPr>
                <a:spLocks noChangeAspect="1"/>
              </p:cNvSpPr>
              <p:nvPr/>
            </p:nvSpPr>
            <p:spPr>
              <a:xfrm>
                <a:off x="6480189" y="4195609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8" name="Овал 927"/>
              <p:cNvSpPr>
                <a:spLocks noChangeAspect="1"/>
              </p:cNvSpPr>
              <p:nvPr/>
            </p:nvSpPr>
            <p:spPr>
              <a:xfrm>
                <a:off x="6562739" y="4293953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9" name="Овал 928"/>
              <p:cNvSpPr>
                <a:spLocks noChangeAspect="1"/>
              </p:cNvSpPr>
              <p:nvPr/>
            </p:nvSpPr>
            <p:spPr>
              <a:xfrm>
                <a:off x="6521464" y="4438296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0" name="Овал 929"/>
              <p:cNvSpPr>
                <a:spLocks noChangeAspect="1"/>
              </p:cNvSpPr>
              <p:nvPr/>
            </p:nvSpPr>
            <p:spPr>
              <a:xfrm>
                <a:off x="6615127" y="4555674"/>
                <a:ext cx="49212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1" name="Овал 930"/>
              <p:cNvSpPr>
                <a:spLocks noChangeAspect="1"/>
              </p:cNvSpPr>
              <p:nvPr/>
            </p:nvSpPr>
            <p:spPr>
              <a:xfrm>
                <a:off x="6496064" y="4623880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2" name="Овал 931"/>
              <p:cNvSpPr>
                <a:spLocks noChangeAspect="1"/>
              </p:cNvSpPr>
              <p:nvPr/>
            </p:nvSpPr>
            <p:spPr>
              <a:xfrm>
                <a:off x="6621477" y="4726982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3" name="Овал 932"/>
              <p:cNvSpPr>
                <a:spLocks noChangeAspect="1"/>
              </p:cNvSpPr>
              <p:nvPr/>
            </p:nvSpPr>
            <p:spPr>
              <a:xfrm>
                <a:off x="6505589" y="4838015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4" name="Овал 933"/>
              <p:cNvSpPr>
                <a:spLocks noChangeAspect="1"/>
              </p:cNvSpPr>
              <p:nvPr/>
            </p:nvSpPr>
            <p:spPr>
              <a:xfrm>
                <a:off x="6677040" y="4874498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5" name="Овал 934"/>
              <p:cNvSpPr>
                <a:spLocks noChangeAspect="1"/>
              </p:cNvSpPr>
              <p:nvPr/>
            </p:nvSpPr>
            <p:spPr>
              <a:xfrm>
                <a:off x="6773878" y="4785671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6" name="Овал 935"/>
              <p:cNvSpPr>
                <a:spLocks noChangeAspect="1"/>
              </p:cNvSpPr>
              <p:nvPr/>
            </p:nvSpPr>
            <p:spPr>
              <a:xfrm>
                <a:off x="6740540" y="4614363"/>
                <a:ext cx="50800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7" name="Овал 936"/>
              <p:cNvSpPr>
                <a:spLocks noChangeAspect="1"/>
              </p:cNvSpPr>
              <p:nvPr/>
            </p:nvSpPr>
            <p:spPr>
              <a:xfrm>
                <a:off x="6657990" y="4428778"/>
                <a:ext cx="49213" cy="50758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8" name="Овал 937"/>
              <p:cNvSpPr>
                <a:spLocks noChangeAspect="1"/>
              </p:cNvSpPr>
              <p:nvPr/>
            </p:nvSpPr>
            <p:spPr>
              <a:xfrm>
                <a:off x="6724665" y="4260642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9" name="Овал 938"/>
              <p:cNvSpPr>
                <a:spLocks noChangeAspect="1"/>
              </p:cNvSpPr>
              <p:nvPr/>
            </p:nvSpPr>
            <p:spPr>
              <a:xfrm>
                <a:off x="6623064" y="4094093"/>
                <a:ext cx="49213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0" name="Овал 939"/>
              <p:cNvSpPr>
                <a:spLocks noChangeAspect="1"/>
              </p:cNvSpPr>
              <p:nvPr/>
            </p:nvSpPr>
            <p:spPr>
              <a:xfrm>
                <a:off x="6807216" y="4450985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1" name="Овал 940"/>
              <p:cNvSpPr>
                <a:spLocks noChangeAspect="1"/>
              </p:cNvSpPr>
              <p:nvPr/>
            </p:nvSpPr>
            <p:spPr>
              <a:xfrm>
                <a:off x="6759590" y="4103610"/>
                <a:ext cx="50800" cy="49171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2" name="Овал 941"/>
              <p:cNvSpPr>
                <a:spLocks noChangeAspect="1"/>
              </p:cNvSpPr>
              <p:nvPr/>
            </p:nvSpPr>
            <p:spPr>
              <a:xfrm>
                <a:off x="6119824" y="4879256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3" name="Овал 942"/>
              <p:cNvSpPr>
                <a:spLocks noChangeAspect="1"/>
              </p:cNvSpPr>
              <p:nvPr/>
            </p:nvSpPr>
            <p:spPr>
              <a:xfrm>
                <a:off x="6065849" y="4251125"/>
                <a:ext cx="50800" cy="49172"/>
              </a:xfrm>
              <a:prstGeom prst="ellipse">
                <a:avLst/>
              </a:prstGeom>
              <a:solidFill>
                <a:srgbClr val="7E1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1069" name="Прямоугольник 1068"/>
          <p:cNvSpPr/>
          <p:nvPr/>
        </p:nvSpPr>
        <p:spPr>
          <a:xfrm>
            <a:off x="6138863" y="1000125"/>
            <a:ext cx="2643187" cy="2000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70" name="Прямоугольник 1069"/>
          <p:cNvSpPr/>
          <p:nvPr/>
        </p:nvSpPr>
        <p:spPr>
          <a:xfrm>
            <a:off x="1366838" y="1047750"/>
            <a:ext cx="2643187" cy="2000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71" name="Прямоугольник 1070"/>
          <p:cNvSpPr/>
          <p:nvPr/>
        </p:nvSpPr>
        <p:spPr>
          <a:xfrm>
            <a:off x="642938" y="3505200"/>
            <a:ext cx="3090862" cy="2000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72" name="Прямоугольник 1071"/>
          <p:cNvSpPr/>
          <p:nvPr/>
        </p:nvSpPr>
        <p:spPr>
          <a:xfrm>
            <a:off x="6900863" y="3571875"/>
            <a:ext cx="3090862" cy="2000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6746" name="TextBox 1"/>
          <p:cNvSpPr txBox="1">
            <a:spLocks noChangeArrowheads="1"/>
          </p:cNvSpPr>
          <p:nvPr/>
        </p:nvSpPr>
        <p:spPr bwMode="auto">
          <a:xfrm>
            <a:off x="0" y="40481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Очистка мембран реверсивным потоком концентрата</a:t>
            </a:r>
          </a:p>
        </p:txBody>
      </p:sp>
      <p:pic>
        <p:nvPicPr>
          <p:cNvPr id="116747" name="Рисунок 2" descr="Безимени-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6463" y="1285875"/>
            <a:ext cx="73374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" name="Рисунок 272" descr="ъ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1950" y="1295400"/>
            <a:ext cx="27209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9" name="TextBox 1078"/>
          <p:cNvSpPr txBox="1">
            <a:spLocks noChangeArrowheads="1"/>
          </p:cNvSpPr>
          <p:nvPr/>
        </p:nvSpPr>
        <p:spPr bwMode="auto">
          <a:xfrm>
            <a:off x="4727575" y="5857875"/>
            <a:ext cx="1125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Пермеат</a:t>
            </a:r>
          </a:p>
        </p:txBody>
      </p:sp>
      <p:sp>
        <p:nvSpPr>
          <p:cNvPr id="745" name="Стрелка вправо 744"/>
          <p:cNvSpPr/>
          <p:nvPr/>
        </p:nvSpPr>
        <p:spPr>
          <a:xfrm rot="10800000">
            <a:off x="6557963" y="2409825"/>
            <a:ext cx="527050" cy="112713"/>
          </a:xfrm>
          <a:prstGeom prst="rightArrow">
            <a:avLst>
              <a:gd name="adj1" fmla="val 50000"/>
              <a:gd name="adj2" fmla="val 98589"/>
            </a:avLst>
          </a:prstGeom>
          <a:solidFill>
            <a:srgbClr val="A2D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49" name="Стрелка вправо 748"/>
          <p:cNvSpPr/>
          <p:nvPr/>
        </p:nvSpPr>
        <p:spPr>
          <a:xfrm>
            <a:off x="6638925" y="2419350"/>
            <a:ext cx="527050" cy="112713"/>
          </a:xfrm>
          <a:prstGeom prst="rightArrow">
            <a:avLst>
              <a:gd name="adj1" fmla="val 50000"/>
              <a:gd name="adj2" fmla="val 98589"/>
            </a:avLst>
          </a:prstGeom>
          <a:solidFill>
            <a:srgbClr val="A2D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50" name="Стрелка вправо 749"/>
          <p:cNvSpPr/>
          <p:nvPr/>
        </p:nvSpPr>
        <p:spPr>
          <a:xfrm rot="10800000">
            <a:off x="3062288" y="2420938"/>
            <a:ext cx="527050" cy="112712"/>
          </a:xfrm>
          <a:prstGeom prst="rightArrow">
            <a:avLst>
              <a:gd name="adj1" fmla="val 50000"/>
              <a:gd name="adj2" fmla="val 98589"/>
            </a:avLst>
          </a:prstGeom>
          <a:solidFill>
            <a:srgbClr val="A2D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60" name="Стрелка вправо 759"/>
          <p:cNvSpPr/>
          <p:nvPr/>
        </p:nvSpPr>
        <p:spPr>
          <a:xfrm>
            <a:off x="3148013" y="2420938"/>
            <a:ext cx="527050" cy="112712"/>
          </a:xfrm>
          <a:prstGeom prst="rightArrow">
            <a:avLst>
              <a:gd name="adj1" fmla="val 50000"/>
              <a:gd name="adj2" fmla="val 98589"/>
            </a:avLst>
          </a:prstGeom>
          <a:solidFill>
            <a:srgbClr val="A2D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6.2963E-6 L 0.33958 -0.00138 " pathEditMode="relative" ptsTypes="AA">
                                      <p:cBhvr>
                                        <p:cTn id="6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6.2963E-6 L 0.33958 -0.00138 " pathEditMode="relative" ptsTypes="AA">
                                      <p:cBhvr>
                                        <p:cTn id="8" dur="70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30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3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C 0.06424 -0.00047 0.1941 0.00162 0.1941 0.00162 L -1.66667E-6 4.81481E-6 Z " pathEditMode="relative" rAng="0" ptsTypes="fAf">
                                      <p:cBhvr>
                                        <p:cTn id="14" dur="30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2.22222E-6 C 0.06493 -0.00046 0.19341 -0.00023 0.19341 -2.22222E-6 L 0.0007 -2.22222E-6 Z " pathEditMode="relative" rAng="0" ptsTypes="fAf">
                                      <p:cBhvr>
                                        <p:cTn id="16" dur="3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3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30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30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300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" grpId="0" animBg="1"/>
      <p:bldP spid="749" grpId="0" animBg="1"/>
      <p:bldP spid="750" grpId="0" animBg="1"/>
      <p:bldP spid="76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7215188" y="1857375"/>
            <a:ext cx="1052512" cy="2320925"/>
          </a:xfrm>
          <a:prstGeom prst="rect">
            <a:avLst/>
          </a:prstGeom>
          <a:solidFill>
            <a:srgbClr val="FDDF7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1633538" y="2366963"/>
            <a:ext cx="776287" cy="558800"/>
          </a:xfrm>
          <a:custGeom>
            <a:avLst/>
            <a:gdLst>
              <a:gd name="connsiteX0" fmla="*/ 0 w 776287"/>
              <a:gd name="connsiteY0" fmla="*/ 473868 h 559593"/>
              <a:gd name="connsiteX1" fmla="*/ 242887 w 776287"/>
              <a:gd name="connsiteY1" fmla="*/ 321468 h 559593"/>
              <a:gd name="connsiteX2" fmla="*/ 378618 w 776287"/>
              <a:gd name="connsiteY2" fmla="*/ 23812 h 559593"/>
              <a:gd name="connsiteX3" fmla="*/ 776287 w 776287"/>
              <a:gd name="connsiteY3" fmla="*/ 0 h 559593"/>
              <a:gd name="connsiteX4" fmla="*/ 776287 w 776287"/>
              <a:gd name="connsiteY4" fmla="*/ 319087 h 559593"/>
              <a:gd name="connsiteX5" fmla="*/ 545306 w 776287"/>
              <a:gd name="connsiteY5" fmla="*/ 352425 h 559593"/>
              <a:gd name="connsiteX6" fmla="*/ 409575 w 776287"/>
              <a:gd name="connsiteY6" fmla="*/ 395287 h 559593"/>
              <a:gd name="connsiteX7" fmla="*/ 276225 w 776287"/>
              <a:gd name="connsiteY7" fmla="*/ 521493 h 559593"/>
              <a:gd name="connsiteX8" fmla="*/ 171450 w 776287"/>
              <a:gd name="connsiteY8" fmla="*/ 559593 h 559593"/>
              <a:gd name="connsiteX9" fmla="*/ 35718 w 776287"/>
              <a:gd name="connsiteY9" fmla="*/ 514350 h 559593"/>
              <a:gd name="connsiteX10" fmla="*/ 0 w 776287"/>
              <a:gd name="connsiteY10" fmla="*/ 473868 h 55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6287" h="559593">
                <a:moveTo>
                  <a:pt x="0" y="473868"/>
                </a:moveTo>
                <a:lnTo>
                  <a:pt x="242887" y="321468"/>
                </a:lnTo>
                <a:lnTo>
                  <a:pt x="378618" y="23812"/>
                </a:lnTo>
                <a:lnTo>
                  <a:pt x="776287" y="0"/>
                </a:lnTo>
                <a:lnTo>
                  <a:pt x="776287" y="319087"/>
                </a:lnTo>
                <a:lnTo>
                  <a:pt x="545306" y="352425"/>
                </a:lnTo>
                <a:lnTo>
                  <a:pt x="409575" y="395287"/>
                </a:lnTo>
                <a:lnTo>
                  <a:pt x="276225" y="521493"/>
                </a:lnTo>
                <a:lnTo>
                  <a:pt x="171450" y="559593"/>
                </a:lnTo>
                <a:lnTo>
                  <a:pt x="35718" y="514350"/>
                </a:lnTo>
                <a:lnTo>
                  <a:pt x="0" y="473868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1201738" y="2428875"/>
            <a:ext cx="587375" cy="325438"/>
          </a:xfrm>
          <a:custGeom>
            <a:avLst/>
            <a:gdLst>
              <a:gd name="connsiteX0" fmla="*/ 0 w 585788"/>
              <a:gd name="connsiteY0" fmla="*/ 59531 h 326231"/>
              <a:gd name="connsiteX1" fmla="*/ 169069 w 585788"/>
              <a:gd name="connsiteY1" fmla="*/ 23813 h 326231"/>
              <a:gd name="connsiteX2" fmla="*/ 280988 w 585788"/>
              <a:gd name="connsiteY2" fmla="*/ 21431 h 326231"/>
              <a:gd name="connsiteX3" fmla="*/ 378619 w 585788"/>
              <a:gd name="connsiteY3" fmla="*/ 33338 h 326231"/>
              <a:gd name="connsiteX4" fmla="*/ 519113 w 585788"/>
              <a:gd name="connsiteY4" fmla="*/ 0 h 326231"/>
              <a:gd name="connsiteX5" fmla="*/ 573882 w 585788"/>
              <a:gd name="connsiteY5" fmla="*/ 21431 h 326231"/>
              <a:gd name="connsiteX6" fmla="*/ 585788 w 585788"/>
              <a:gd name="connsiteY6" fmla="*/ 90488 h 326231"/>
              <a:gd name="connsiteX7" fmla="*/ 509588 w 585788"/>
              <a:gd name="connsiteY7" fmla="*/ 169069 h 326231"/>
              <a:gd name="connsiteX8" fmla="*/ 311944 w 585788"/>
              <a:gd name="connsiteY8" fmla="*/ 264319 h 326231"/>
              <a:gd name="connsiteX9" fmla="*/ 254794 w 585788"/>
              <a:gd name="connsiteY9" fmla="*/ 264319 h 326231"/>
              <a:gd name="connsiteX10" fmla="*/ 190500 w 585788"/>
              <a:gd name="connsiteY10" fmla="*/ 326231 h 326231"/>
              <a:gd name="connsiteX11" fmla="*/ 2382 w 585788"/>
              <a:gd name="connsiteY11" fmla="*/ 288131 h 326231"/>
              <a:gd name="connsiteX12" fmla="*/ 0 w 585788"/>
              <a:gd name="connsiteY12" fmla="*/ 59531 h 32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5788" h="326231">
                <a:moveTo>
                  <a:pt x="0" y="59531"/>
                </a:moveTo>
                <a:lnTo>
                  <a:pt x="169069" y="23813"/>
                </a:lnTo>
                <a:lnTo>
                  <a:pt x="280988" y="21431"/>
                </a:lnTo>
                <a:lnTo>
                  <a:pt x="378619" y="33338"/>
                </a:lnTo>
                <a:lnTo>
                  <a:pt x="519113" y="0"/>
                </a:lnTo>
                <a:lnTo>
                  <a:pt x="573882" y="21431"/>
                </a:lnTo>
                <a:lnTo>
                  <a:pt x="585788" y="90488"/>
                </a:lnTo>
                <a:lnTo>
                  <a:pt x="509588" y="169069"/>
                </a:lnTo>
                <a:lnTo>
                  <a:pt x="311944" y="264319"/>
                </a:lnTo>
                <a:lnTo>
                  <a:pt x="254794" y="264319"/>
                </a:lnTo>
                <a:lnTo>
                  <a:pt x="190500" y="326231"/>
                </a:lnTo>
                <a:lnTo>
                  <a:pt x="2382" y="288131"/>
                </a:lnTo>
                <a:lnTo>
                  <a:pt x="0" y="59531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1192213" y="2871788"/>
            <a:ext cx="1174750" cy="487362"/>
          </a:xfrm>
          <a:custGeom>
            <a:avLst/>
            <a:gdLst>
              <a:gd name="connsiteX0" fmla="*/ 0 w 1173957"/>
              <a:gd name="connsiteY0" fmla="*/ 28575 h 488156"/>
              <a:gd name="connsiteX1" fmla="*/ 14288 w 1173957"/>
              <a:gd name="connsiteY1" fmla="*/ 385762 h 488156"/>
              <a:gd name="connsiteX2" fmla="*/ 319088 w 1173957"/>
              <a:gd name="connsiteY2" fmla="*/ 411956 h 488156"/>
              <a:gd name="connsiteX3" fmla="*/ 481013 w 1173957"/>
              <a:gd name="connsiteY3" fmla="*/ 476250 h 488156"/>
              <a:gd name="connsiteX4" fmla="*/ 561975 w 1173957"/>
              <a:gd name="connsiteY4" fmla="*/ 488156 h 488156"/>
              <a:gd name="connsiteX5" fmla="*/ 690563 w 1173957"/>
              <a:gd name="connsiteY5" fmla="*/ 416718 h 488156"/>
              <a:gd name="connsiteX6" fmla="*/ 1016794 w 1173957"/>
              <a:gd name="connsiteY6" fmla="*/ 321468 h 488156"/>
              <a:gd name="connsiteX7" fmla="*/ 1166813 w 1173957"/>
              <a:gd name="connsiteY7" fmla="*/ 202406 h 488156"/>
              <a:gd name="connsiteX8" fmla="*/ 1173957 w 1173957"/>
              <a:gd name="connsiteY8" fmla="*/ 135731 h 488156"/>
              <a:gd name="connsiteX9" fmla="*/ 1114425 w 1173957"/>
              <a:gd name="connsiteY9" fmla="*/ 28575 h 488156"/>
              <a:gd name="connsiteX10" fmla="*/ 666750 w 1173957"/>
              <a:gd name="connsiteY10" fmla="*/ 130968 h 488156"/>
              <a:gd name="connsiteX11" fmla="*/ 581025 w 1173957"/>
              <a:gd name="connsiteY11" fmla="*/ 166687 h 488156"/>
              <a:gd name="connsiteX12" fmla="*/ 545307 w 1173957"/>
              <a:gd name="connsiteY12" fmla="*/ 180975 h 488156"/>
              <a:gd name="connsiteX13" fmla="*/ 338138 w 1173957"/>
              <a:gd name="connsiteY13" fmla="*/ 123825 h 488156"/>
              <a:gd name="connsiteX14" fmla="*/ 240507 w 1173957"/>
              <a:gd name="connsiteY14" fmla="*/ 80962 h 488156"/>
              <a:gd name="connsiteX15" fmla="*/ 128588 w 1173957"/>
              <a:gd name="connsiteY15" fmla="*/ 0 h 488156"/>
              <a:gd name="connsiteX16" fmla="*/ 0 w 1173957"/>
              <a:gd name="connsiteY16" fmla="*/ 28575 h 48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73957" h="488156">
                <a:moveTo>
                  <a:pt x="0" y="28575"/>
                </a:moveTo>
                <a:lnTo>
                  <a:pt x="14288" y="385762"/>
                </a:lnTo>
                <a:lnTo>
                  <a:pt x="319088" y="411956"/>
                </a:lnTo>
                <a:lnTo>
                  <a:pt x="481013" y="476250"/>
                </a:lnTo>
                <a:lnTo>
                  <a:pt x="561975" y="488156"/>
                </a:lnTo>
                <a:lnTo>
                  <a:pt x="690563" y="416718"/>
                </a:lnTo>
                <a:lnTo>
                  <a:pt x="1016794" y="321468"/>
                </a:lnTo>
                <a:lnTo>
                  <a:pt x="1166813" y="202406"/>
                </a:lnTo>
                <a:lnTo>
                  <a:pt x="1173957" y="135731"/>
                </a:lnTo>
                <a:lnTo>
                  <a:pt x="1114425" y="28575"/>
                </a:lnTo>
                <a:lnTo>
                  <a:pt x="666750" y="130968"/>
                </a:lnTo>
                <a:lnTo>
                  <a:pt x="581025" y="166687"/>
                </a:lnTo>
                <a:lnTo>
                  <a:pt x="545307" y="180975"/>
                </a:lnTo>
                <a:lnTo>
                  <a:pt x="338138" y="123825"/>
                </a:lnTo>
                <a:lnTo>
                  <a:pt x="240507" y="80962"/>
                </a:lnTo>
                <a:lnTo>
                  <a:pt x="128588" y="0"/>
                </a:lnTo>
                <a:lnTo>
                  <a:pt x="0" y="2857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1849438" y="3287713"/>
            <a:ext cx="609600" cy="436562"/>
          </a:xfrm>
          <a:custGeom>
            <a:avLst/>
            <a:gdLst>
              <a:gd name="connsiteX0" fmla="*/ 0 w 609600"/>
              <a:gd name="connsiteY0" fmla="*/ 221457 h 435769"/>
              <a:gd name="connsiteX1" fmla="*/ 290513 w 609600"/>
              <a:gd name="connsiteY1" fmla="*/ 19050 h 435769"/>
              <a:gd name="connsiteX2" fmla="*/ 490538 w 609600"/>
              <a:gd name="connsiteY2" fmla="*/ 0 h 435769"/>
              <a:gd name="connsiteX3" fmla="*/ 585788 w 609600"/>
              <a:gd name="connsiteY3" fmla="*/ 80963 h 435769"/>
              <a:gd name="connsiteX4" fmla="*/ 609600 w 609600"/>
              <a:gd name="connsiteY4" fmla="*/ 247650 h 435769"/>
              <a:gd name="connsiteX5" fmla="*/ 538163 w 609600"/>
              <a:gd name="connsiteY5" fmla="*/ 421482 h 435769"/>
              <a:gd name="connsiteX6" fmla="*/ 488157 w 609600"/>
              <a:gd name="connsiteY6" fmla="*/ 435769 h 435769"/>
              <a:gd name="connsiteX7" fmla="*/ 419100 w 609600"/>
              <a:gd name="connsiteY7" fmla="*/ 402432 h 435769"/>
              <a:gd name="connsiteX8" fmla="*/ 211932 w 609600"/>
              <a:gd name="connsiteY8" fmla="*/ 369094 h 435769"/>
              <a:gd name="connsiteX9" fmla="*/ 35719 w 609600"/>
              <a:gd name="connsiteY9" fmla="*/ 297657 h 435769"/>
              <a:gd name="connsiteX10" fmla="*/ 0 w 609600"/>
              <a:gd name="connsiteY10" fmla="*/ 221457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" h="435769">
                <a:moveTo>
                  <a:pt x="0" y="221457"/>
                </a:moveTo>
                <a:lnTo>
                  <a:pt x="290513" y="19050"/>
                </a:lnTo>
                <a:lnTo>
                  <a:pt x="490538" y="0"/>
                </a:lnTo>
                <a:lnTo>
                  <a:pt x="585788" y="80963"/>
                </a:lnTo>
                <a:lnTo>
                  <a:pt x="609600" y="247650"/>
                </a:lnTo>
                <a:lnTo>
                  <a:pt x="538163" y="421482"/>
                </a:lnTo>
                <a:lnTo>
                  <a:pt x="488157" y="435769"/>
                </a:lnTo>
                <a:lnTo>
                  <a:pt x="419100" y="402432"/>
                </a:lnTo>
                <a:lnTo>
                  <a:pt x="211932" y="369094"/>
                </a:lnTo>
                <a:lnTo>
                  <a:pt x="35719" y="297657"/>
                </a:lnTo>
                <a:lnTo>
                  <a:pt x="0" y="221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1847850" y="3783013"/>
            <a:ext cx="560388" cy="419100"/>
          </a:xfrm>
          <a:custGeom>
            <a:avLst/>
            <a:gdLst>
              <a:gd name="connsiteX0" fmla="*/ 116681 w 559594"/>
              <a:gd name="connsiteY0" fmla="*/ 0 h 419100"/>
              <a:gd name="connsiteX1" fmla="*/ 357188 w 559594"/>
              <a:gd name="connsiteY1" fmla="*/ 90488 h 419100"/>
              <a:gd name="connsiteX2" fmla="*/ 381000 w 559594"/>
              <a:gd name="connsiteY2" fmla="*/ 90488 h 419100"/>
              <a:gd name="connsiteX3" fmla="*/ 466725 w 559594"/>
              <a:gd name="connsiteY3" fmla="*/ 59532 h 419100"/>
              <a:gd name="connsiteX4" fmla="*/ 533400 w 559594"/>
              <a:gd name="connsiteY4" fmla="*/ 76200 h 419100"/>
              <a:gd name="connsiteX5" fmla="*/ 559594 w 559594"/>
              <a:gd name="connsiteY5" fmla="*/ 128588 h 419100"/>
              <a:gd name="connsiteX6" fmla="*/ 540544 w 559594"/>
              <a:gd name="connsiteY6" fmla="*/ 342900 h 419100"/>
              <a:gd name="connsiteX7" fmla="*/ 435769 w 559594"/>
              <a:gd name="connsiteY7" fmla="*/ 419100 h 419100"/>
              <a:gd name="connsiteX8" fmla="*/ 252413 w 559594"/>
              <a:gd name="connsiteY8" fmla="*/ 371475 h 419100"/>
              <a:gd name="connsiteX9" fmla="*/ 102394 w 559594"/>
              <a:gd name="connsiteY9" fmla="*/ 369094 h 419100"/>
              <a:gd name="connsiteX10" fmla="*/ 57150 w 559594"/>
              <a:gd name="connsiteY10" fmla="*/ 292894 h 419100"/>
              <a:gd name="connsiteX11" fmla="*/ 0 w 559594"/>
              <a:gd name="connsiteY11" fmla="*/ 192882 h 419100"/>
              <a:gd name="connsiteX12" fmla="*/ 26194 w 559594"/>
              <a:gd name="connsiteY12" fmla="*/ 47625 h 419100"/>
              <a:gd name="connsiteX13" fmla="*/ 116681 w 559594"/>
              <a:gd name="connsiteY13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9594" h="419100">
                <a:moveTo>
                  <a:pt x="116681" y="0"/>
                </a:moveTo>
                <a:lnTo>
                  <a:pt x="357188" y="90488"/>
                </a:lnTo>
                <a:lnTo>
                  <a:pt x="381000" y="90488"/>
                </a:lnTo>
                <a:lnTo>
                  <a:pt x="466725" y="59532"/>
                </a:lnTo>
                <a:lnTo>
                  <a:pt x="533400" y="76200"/>
                </a:lnTo>
                <a:lnTo>
                  <a:pt x="559594" y="128588"/>
                </a:lnTo>
                <a:lnTo>
                  <a:pt x="540544" y="342900"/>
                </a:lnTo>
                <a:lnTo>
                  <a:pt x="435769" y="419100"/>
                </a:lnTo>
                <a:lnTo>
                  <a:pt x="252413" y="371475"/>
                </a:lnTo>
                <a:lnTo>
                  <a:pt x="102394" y="369094"/>
                </a:lnTo>
                <a:lnTo>
                  <a:pt x="57150" y="292894"/>
                </a:lnTo>
                <a:lnTo>
                  <a:pt x="0" y="192882"/>
                </a:lnTo>
                <a:lnTo>
                  <a:pt x="26194" y="47625"/>
                </a:lnTo>
                <a:lnTo>
                  <a:pt x="116681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1214438" y="3944938"/>
            <a:ext cx="581025" cy="269875"/>
          </a:xfrm>
          <a:custGeom>
            <a:avLst/>
            <a:gdLst>
              <a:gd name="connsiteX0" fmla="*/ 0 w 581025"/>
              <a:gd name="connsiteY0" fmla="*/ 0 h 269082"/>
              <a:gd name="connsiteX1" fmla="*/ 4762 w 581025"/>
              <a:gd name="connsiteY1" fmla="*/ 269082 h 269082"/>
              <a:gd name="connsiteX2" fmla="*/ 554831 w 581025"/>
              <a:gd name="connsiteY2" fmla="*/ 238125 h 269082"/>
              <a:gd name="connsiteX3" fmla="*/ 581025 w 581025"/>
              <a:gd name="connsiteY3" fmla="*/ 207169 h 269082"/>
              <a:gd name="connsiteX4" fmla="*/ 545306 w 581025"/>
              <a:gd name="connsiteY4" fmla="*/ 138113 h 269082"/>
              <a:gd name="connsiteX5" fmla="*/ 507206 w 581025"/>
              <a:gd name="connsiteY5" fmla="*/ 126207 h 269082"/>
              <a:gd name="connsiteX6" fmla="*/ 376237 w 581025"/>
              <a:gd name="connsiteY6" fmla="*/ 52388 h 269082"/>
              <a:gd name="connsiteX7" fmla="*/ 307181 w 581025"/>
              <a:gd name="connsiteY7" fmla="*/ 52388 h 269082"/>
              <a:gd name="connsiteX8" fmla="*/ 259556 w 581025"/>
              <a:gd name="connsiteY8" fmla="*/ 57150 h 269082"/>
              <a:gd name="connsiteX9" fmla="*/ 176212 w 581025"/>
              <a:gd name="connsiteY9" fmla="*/ 50007 h 269082"/>
              <a:gd name="connsiteX10" fmla="*/ 0 w 581025"/>
              <a:gd name="connsiteY10" fmla="*/ 0 h 26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1025" h="269082">
                <a:moveTo>
                  <a:pt x="0" y="0"/>
                </a:moveTo>
                <a:cubicBezTo>
                  <a:pt x="1587" y="89694"/>
                  <a:pt x="3175" y="179388"/>
                  <a:pt x="4762" y="269082"/>
                </a:cubicBezTo>
                <a:lnTo>
                  <a:pt x="554831" y="238125"/>
                </a:lnTo>
                <a:lnTo>
                  <a:pt x="581025" y="207169"/>
                </a:lnTo>
                <a:lnTo>
                  <a:pt x="545306" y="138113"/>
                </a:lnTo>
                <a:lnTo>
                  <a:pt x="507206" y="126207"/>
                </a:lnTo>
                <a:lnTo>
                  <a:pt x="376237" y="52388"/>
                </a:lnTo>
                <a:lnTo>
                  <a:pt x="307181" y="52388"/>
                </a:lnTo>
                <a:lnTo>
                  <a:pt x="259556" y="57150"/>
                </a:lnTo>
                <a:lnTo>
                  <a:pt x="176212" y="50007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1211263" y="3429000"/>
            <a:ext cx="596900" cy="409575"/>
          </a:xfrm>
          <a:custGeom>
            <a:avLst/>
            <a:gdLst>
              <a:gd name="connsiteX0" fmla="*/ 1587 w 596900"/>
              <a:gd name="connsiteY0" fmla="*/ 14288 h 409575"/>
              <a:gd name="connsiteX1" fmla="*/ 208756 w 596900"/>
              <a:gd name="connsiteY1" fmla="*/ 0 h 409575"/>
              <a:gd name="connsiteX2" fmla="*/ 465931 w 596900"/>
              <a:gd name="connsiteY2" fmla="*/ 135731 h 409575"/>
              <a:gd name="connsiteX3" fmla="*/ 568325 w 596900"/>
              <a:gd name="connsiteY3" fmla="*/ 180975 h 409575"/>
              <a:gd name="connsiteX4" fmla="*/ 596900 w 596900"/>
              <a:gd name="connsiteY4" fmla="*/ 288131 h 409575"/>
              <a:gd name="connsiteX5" fmla="*/ 561181 w 596900"/>
              <a:gd name="connsiteY5" fmla="*/ 390525 h 409575"/>
              <a:gd name="connsiteX6" fmla="*/ 463550 w 596900"/>
              <a:gd name="connsiteY6" fmla="*/ 409575 h 409575"/>
              <a:gd name="connsiteX7" fmla="*/ 199231 w 596900"/>
              <a:gd name="connsiteY7" fmla="*/ 314325 h 409575"/>
              <a:gd name="connsiteX8" fmla="*/ 1587 w 596900"/>
              <a:gd name="connsiteY8" fmla="*/ 280988 h 409575"/>
              <a:gd name="connsiteX9" fmla="*/ 1587 w 596900"/>
              <a:gd name="connsiteY9" fmla="*/ 14288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6900" h="409575">
                <a:moveTo>
                  <a:pt x="1587" y="14288"/>
                </a:moveTo>
                <a:lnTo>
                  <a:pt x="208756" y="0"/>
                </a:lnTo>
                <a:lnTo>
                  <a:pt x="465931" y="135731"/>
                </a:lnTo>
                <a:lnTo>
                  <a:pt x="568325" y="180975"/>
                </a:lnTo>
                <a:lnTo>
                  <a:pt x="596900" y="288131"/>
                </a:lnTo>
                <a:lnTo>
                  <a:pt x="561181" y="390525"/>
                </a:lnTo>
                <a:lnTo>
                  <a:pt x="463550" y="409575"/>
                </a:lnTo>
                <a:lnTo>
                  <a:pt x="199231" y="314325"/>
                </a:lnTo>
                <a:lnTo>
                  <a:pt x="1587" y="280988"/>
                </a:lnTo>
                <a:cubicBezTo>
                  <a:pt x="793" y="196850"/>
                  <a:pt x="0" y="112713"/>
                  <a:pt x="1587" y="1428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1185863" y="1885950"/>
            <a:ext cx="1204912" cy="452438"/>
          </a:xfrm>
          <a:custGeom>
            <a:avLst/>
            <a:gdLst>
              <a:gd name="connsiteX0" fmla="*/ 0 w 1204912"/>
              <a:gd name="connsiteY0" fmla="*/ 38100 h 452438"/>
              <a:gd name="connsiteX1" fmla="*/ 4762 w 1204912"/>
              <a:gd name="connsiteY1" fmla="*/ 376238 h 452438"/>
              <a:gd name="connsiteX2" fmla="*/ 252412 w 1204912"/>
              <a:gd name="connsiteY2" fmla="*/ 452438 h 452438"/>
              <a:gd name="connsiteX3" fmla="*/ 471487 w 1204912"/>
              <a:gd name="connsiteY3" fmla="*/ 385763 h 452438"/>
              <a:gd name="connsiteX4" fmla="*/ 719137 w 1204912"/>
              <a:gd name="connsiteY4" fmla="*/ 357188 h 452438"/>
              <a:gd name="connsiteX5" fmla="*/ 971550 w 1204912"/>
              <a:gd name="connsiteY5" fmla="*/ 400050 h 452438"/>
              <a:gd name="connsiteX6" fmla="*/ 1100137 w 1204912"/>
              <a:gd name="connsiteY6" fmla="*/ 385763 h 452438"/>
              <a:gd name="connsiteX7" fmla="*/ 1166812 w 1204912"/>
              <a:gd name="connsiteY7" fmla="*/ 309563 h 452438"/>
              <a:gd name="connsiteX8" fmla="*/ 1204912 w 1204912"/>
              <a:gd name="connsiteY8" fmla="*/ 228600 h 452438"/>
              <a:gd name="connsiteX9" fmla="*/ 1166812 w 1204912"/>
              <a:gd name="connsiteY9" fmla="*/ 190500 h 452438"/>
              <a:gd name="connsiteX10" fmla="*/ 976312 w 1204912"/>
              <a:gd name="connsiteY10" fmla="*/ 176213 h 452438"/>
              <a:gd name="connsiteX11" fmla="*/ 623887 w 1204912"/>
              <a:gd name="connsiteY11" fmla="*/ 152400 h 452438"/>
              <a:gd name="connsiteX12" fmla="*/ 428625 w 1204912"/>
              <a:gd name="connsiteY12" fmla="*/ 66675 h 452438"/>
              <a:gd name="connsiteX13" fmla="*/ 309562 w 1204912"/>
              <a:gd name="connsiteY13" fmla="*/ 0 h 452438"/>
              <a:gd name="connsiteX14" fmla="*/ 142875 w 1204912"/>
              <a:gd name="connsiteY14" fmla="*/ 66675 h 452438"/>
              <a:gd name="connsiteX15" fmla="*/ 66675 w 1204912"/>
              <a:gd name="connsiteY15" fmla="*/ 47625 h 452438"/>
              <a:gd name="connsiteX16" fmla="*/ 0 w 1204912"/>
              <a:gd name="connsiteY16" fmla="*/ 38100 h 45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4912" h="452438">
                <a:moveTo>
                  <a:pt x="0" y="38100"/>
                </a:moveTo>
                <a:cubicBezTo>
                  <a:pt x="1587" y="150813"/>
                  <a:pt x="3175" y="263525"/>
                  <a:pt x="4762" y="376238"/>
                </a:cubicBezTo>
                <a:lnTo>
                  <a:pt x="252412" y="452438"/>
                </a:lnTo>
                <a:lnTo>
                  <a:pt x="471487" y="385763"/>
                </a:lnTo>
                <a:lnTo>
                  <a:pt x="719137" y="357188"/>
                </a:lnTo>
                <a:lnTo>
                  <a:pt x="971550" y="400050"/>
                </a:lnTo>
                <a:lnTo>
                  <a:pt x="1100137" y="385763"/>
                </a:lnTo>
                <a:lnTo>
                  <a:pt x="1166812" y="309563"/>
                </a:lnTo>
                <a:lnTo>
                  <a:pt x="1204912" y="228600"/>
                </a:lnTo>
                <a:lnTo>
                  <a:pt x="1166812" y="190500"/>
                </a:lnTo>
                <a:lnTo>
                  <a:pt x="976312" y="176213"/>
                </a:lnTo>
                <a:lnTo>
                  <a:pt x="623887" y="152400"/>
                </a:lnTo>
                <a:lnTo>
                  <a:pt x="428625" y="66675"/>
                </a:lnTo>
                <a:lnTo>
                  <a:pt x="309562" y="0"/>
                </a:lnTo>
                <a:lnTo>
                  <a:pt x="142875" y="66675"/>
                </a:lnTo>
                <a:lnTo>
                  <a:pt x="66675" y="47625"/>
                </a:lnTo>
                <a:lnTo>
                  <a:pt x="0" y="381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071938" y="1901825"/>
            <a:ext cx="1214437" cy="23129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8795" name="TextBox 3"/>
          <p:cNvSpPr txBox="1">
            <a:spLocks noChangeArrowheads="1"/>
          </p:cNvSpPr>
          <p:nvPr/>
        </p:nvSpPr>
        <p:spPr bwMode="auto">
          <a:xfrm>
            <a:off x="714375" y="404813"/>
            <a:ext cx="7786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alibri" pitchFamily="34" charset="0"/>
              </a:rPr>
              <a:t>Схематическое изображение трех видов мембран</a:t>
            </a:r>
          </a:p>
        </p:txBody>
      </p:sp>
      <p:pic>
        <p:nvPicPr>
          <p:cNvPr id="118796" name="Рисунок 4" descr="4.1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857375"/>
            <a:ext cx="8715375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7" name="TextBox 17"/>
          <p:cNvSpPr txBox="1">
            <a:spLocks noChangeArrowheads="1"/>
          </p:cNvSpPr>
          <p:nvPr/>
        </p:nvSpPr>
        <p:spPr bwMode="auto">
          <a:xfrm>
            <a:off x="357188" y="4792663"/>
            <a:ext cx="2390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alibri" pitchFamily="34" charset="0"/>
              </a:rPr>
              <a:t>Пористая мембрана</a:t>
            </a:r>
          </a:p>
        </p:txBody>
      </p:sp>
      <p:sp>
        <p:nvSpPr>
          <p:cNvPr id="118798" name="TextBox 18"/>
          <p:cNvSpPr txBox="1">
            <a:spLocks noChangeArrowheads="1"/>
          </p:cNvSpPr>
          <p:nvPr/>
        </p:nvSpPr>
        <p:spPr bwMode="auto">
          <a:xfrm>
            <a:off x="3327400" y="4792663"/>
            <a:ext cx="2478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alibri" pitchFamily="34" charset="0"/>
              </a:rPr>
              <a:t>Сплошная мембрана</a:t>
            </a:r>
          </a:p>
        </p:txBody>
      </p:sp>
      <p:sp>
        <p:nvSpPr>
          <p:cNvPr id="118799" name="TextBox 19"/>
          <p:cNvSpPr txBox="1">
            <a:spLocks noChangeArrowheads="1"/>
          </p:cNvSpPr>
          <p:nvPr/>
        </p:nvSpPr>
        <p:spPr bwMode="auto">
          <a:xfrm>
            <a:off x="6318250" y="4643438"/>
            <a:ext cx="27543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>
                <a:latin typeface="Calibri" pitchFamily="34" charset="0"/>
              </a:rPr>
              <a:t>Сплошная с паромным </a:t>
            </a:r>
            <a:br>
              <a:rPr lang="ru-RU" sz="2000">
                <a:latin typeface="Calibri" pitchFamily="34" charset="0"/>
              </a:rPr>
            </a:br>
            <a:r>
              <a:rPr lang="ru-RU" sz="2000">
                <a:latin typeface="Calibri" pitchFamily="34" charset="0"/>
              </a:rPr>
              <a:t>эффектом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Рисунок 3" descr="4.2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1571625"/>
            <a:ext cx="6786562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4" name="TextBox 4"/>
          <p:cNvSpPr txBox="1">
            <a:spLocks noChangeArrowheads="1"/>
          </p:cNvSpPr>
          <p:nvPr/>
        </p:nvSpPr>
        <p:spPr bwMode="auto">
          <a:xfrm>
            <a:off x="714375" y="404813"/>
            <a:ext cx="77866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Схематическое представление различных структур полимера</a:t>
            </a:r>
          </a:p>
        </p:txBody>
      </p:sp>
      <p:sp>
        <p:nvSpPr>
          <p:cNvPr id="120835" name="TextBox 5"/>
          <p:cNvSpPr txBox="1">
            <a:spLocks noChangeArrowheads="1"/>
          </p:cNvSpPr>
          <p:nvPr/>
        </p:nvSpPr>
        <p:spPr bwMode="auto">
          <a:xfrm>
            <a:off x="2947988" y="5429250"/>
            <a:ext cx="33385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а – линейный полимер</a:t>
            </a:r>
          </a:p>
          <a:p>
            <a:r>
              <a:rPr lang="ru-RU" sz="2000" i="1">
                <a:latin typeface="Calibri" pitchFamily="34" charset="0"/>
              </a:rPr>
              <a:t>б – разветвленный полимер</a:t>
            </a:r>
          </a:p>
          <a:p>
            <a:r>
              <a:rPr lang="ru-RU" sz="2000" i="1">
                <a:latin typeface="Calibri" pitchFamily="34" charset="0"/>
              </a:rPr>
              <a:t>в – сшитый полимер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4.7 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1857375"/>
            <a:ext cx="61214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1857375"/>
            <a:ext cx="61214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3" name="Рисунок 8" descr="4.7 копия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500" y="1857375"/>
            <a:ext cx="61214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b="1" smtClean="0"/>
              <a:t>Гистограмма молекулярно-массового </a:t>
            </a:r>
            <a:br>
              <a:rPr lang="ru-RU" sz="2800" b="1" smtClean="0"/>
            </a:br>
            <a:r>
              <a:rPr lang="ru-RU" sz="2800" b="1" smtClean="0"/>
              <a:t>распределения в полимере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Рисунок 3" descr="Безимени-1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813" y="1857375"/>
            <a:ext cx="474662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b="1" smtClean="0"/>
              <a:t>Схема возникновения молекулярной сетки</a:t>
            </a:r>
          </a:p>
        </p:txBody>
      </p:sp>
      <p:sp>
        <p:nvSpPr>
          <p:cNvPr id="13" name="Прямоугольник 12"/>
          <p:cNvSpPr/>
          <p:nvPr/>
        </p:nvSpPr>
        <p:spPr>
          <a:xfrm rot="17867006" flipH="1">
            <a:off x="6411913" y="3057525"/>
            <a:ext cx="71438" cy="7143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969000" y="3000375"/>
            <a:ext cx="428625" cy="4286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0" name="Прямая соединительная линия 9"/>
          <p:cNvCxnSpPr>
            <a:stCxn id="8" idx="7"/>
          </p:cNvCxnSpPr>
          <p:nvPr/>
        </p:nvCxnSpPr>
        <p:spPr>
          <a:xfrm rot="5400000" flipH="1" flipV="1">
            <a:off x="6374606" y="2488407"/>
            <a:ext cx="534987" cy="6159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1013" y="2541588"/>
            <a:ext cx="1285875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77778E-6 3.33333E-6 L 0.12136 -0.13218 " pathEditMode="relative" rAng="0" ptsTypes="AA">
                                      <p:cBhvr>
                                        <p:cTn id="16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-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/>
              <a:t>Модуль упругости </a:t>
            </a:r>
            <a:r>
              <a:rPr lang="en-US" sz="2400" b="1" dirty="0" smtClean="0"/>
              <a:t>E </a:t>
            </a:r>
            <a:r>
              <a:rPr lang="ru-RU" sz="2400" b="1" dirty="0" smtClean="0"/>
              <a:t>как функция температуры для </a:t>
            </a:r>
            <a:br>
              <a:rPr lang="ru-RU" sz="2400" b="1" dirty="0" smtClean="0"/>
            </a:br>
            <a:r>
              <a:rPr lang="ru-RU" sz="2400" b="1" dirty="0" smtClean="0"/>
              <a:t>кристаллического (1), полукристаллического (2)</a:t>
            </a:r>
            <a:br>
              <a:rPr lang="ru-RU" sz="2400" b="1" dirty="0" smtClean="0"/>
            </a:br>
            <a:r>
              <a:rPr lang="ru-RU" sz="2400" b="1" dirty="0" smtClean="0"/>
              <a:t> и аморфного (3) полимера</a:t>
            </a:r>
            <a:endParaRPr lang="ru-RU" sz="2400" b="1" dirty="0"/>
          </a:p>
        </p:txBody>
      </p:sp>
      <p:pic>
        <p:nvPicPr>
          <p:cNvPr id="126978" name="Рисунок 3" descr="4.9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1500188"/>
            <a:ext cx="6507162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4.9 копи0я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313" y="1500188"/>
            <a:ext cx="6507162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Группа 11"/>
          <p:cNvGrpSpPr>
            <a:grpSpLocks/>
          </p:cNvGrpSpPr>
          <p:nvPr/>
        </p:nvGrpSpPr>
        <p:grpSpPr bwMode="auto">
          <a:xfrm>
            <a:off x="4567238" y="2159000"/>
            <a:ext cx="2646362" cy="4016375"/>
            <a:chOff x="4567238" y="2158251"/>
            <a:chExt cx="2646339" cy="4016586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 rot="5400000">
              <a:off x="2893122" y="3981591"/>
              <a:ext cx="364350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5400000">
              <a:off x="5077502" y="3980004"/>
              <a:ext cx="364350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986" name="TextBox 9"/>
            <p:cNvSpPr txBox="1">
              <a:spLocks noChangeArrowheads="1"/>
            </p:cNvSpPr>
            <p:nvPr/>
          </p:nvSpPr>
          <p:spPr bwMode="auto">
            <a:xfrm>
              <a:off x="4567238" y="5805505"/>
              <a:ext cx="4219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T</a:t>
              </a:r>
              <a:r>
                <a:rPr lang="ru-RU" baseline="-25000">
                  <a:latin typeface="Calibri" pitchFamily="34" charset="0"/>
                </a:rPr>
                <a:t>ст</a:t>
              </a:r>
              <a:endParaRPr lang="ru-RU">
                <a:latin typeface="Calibri" pitchFamily="34" charset="0"/>
              </a:endParaRPr>
            </a:p>
          </p:txBody>
        </p:sp>
        <p:sp>
          <p:nvSpPr>
            <p:cNvPr id="126987" name="TextBox 10"/>
            <p:cNvSpPr txBox="1">
              <a:spLocks noChangeArrowheads="1"/>
            </p:cNvSpPr>
            <p:nvPr/>
          </p:nvSpPr>
          <p:spPr bwMode="auto">
            <a:xfrm>
              <a:off x="6758003" y="5786454"/>
              <a:ext cx="45557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T</a:t>
              </a:r>
              <a:r>
                <a:rPr lang="ru-RU" baseline="-25000">
                  <a:latin typeface="Calibri" pitchFamily="34" charset="0"/>
                </a:rPr>
                <a:t>пл</a:t>
              </a:r>
              <a:endParaRPr lang="ru-RU">
                <a:latin typeface="Calibri" pitchFamily="34" charset="0"/>
              </a:endParaRP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5813" y="2185988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1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865813" y="3309938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2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865813" y="4957763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3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Прямая соединительная линия 39"/>
          <p:cNvCxnSpPr>
            <a:stCxn id="29" idx="7"/>
          </p:cNvCxnSpPr>
          <p:nvPr/>
        </p:nvCxnSpPr>
        <p:spPr>
          <a:xfrm rot="5400000" flipH="1" flipV="1">
            <a:off x="6911182" y="2921794"/>
            <a:ext cx="312737" cy="3460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6740525" y="3224213"/>
            <a:ext cx="179388" cy="1793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9027" name="TextBox 3"/>
          <p:cNvSpPr txBox="1">
            <a:spLocks noChangeArrowheads="1"/>
          </p:cNvSpPr>
          <p:nvPr/>
        </p:nvSpPr>
        <p:spPr bwMode="auto">
          <a:xfrm>
            <a:off x="714375" y="404813"/>
            <a:ext cx="77866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Схематичное представление пачечной и глобулярной структуры</a:t>
            </a:r>
          </a:p>
        </p:txBody>
      </p:sp>
      <p:pic>
        <p:nvPicPr>
          <p:cNvPr id="129028" name="Рисунок 4" descr="Безимени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2428875"/>
            <a:ext cx="38655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9" name="Рисунок 6" descr="Безим-1 копия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73688" y="3060700"/>
            <a:ext cx="1727200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1670050" y="2286000"/>
            <a:ext cx="1044575" cy="736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2321719" y="2678906"/>
            <a:ext cx="1785938" cy="100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>
            <a:off x="1289050" y="3862388"/>
            <a:ext cx="1277938" cy="2841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1785938" y="3905250"/>
            <a:ext cx="1401762" cy="7381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835150" y="1852613"/>
            <a:ext cx="2135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Аморфная область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22325" y="4678363"/>
            <a:ext cx="26781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latin typeface="Calibri" pitchFamily="34" charset="0"/>
              </a:rPr>
              <a:t>Кристаллическая область</a:t>
            </a:r>
          </a:p>
          <a:p>
            <a:endParaRPr lang="ru-RU" i="1">
              <a:latin typeface="Calibri" pitchFamily="34" charset="0"/>
            </a:endParaRPr>
          </a:p>
        </p:txBody>
      </p:sp>
      <p:sp>
        <p:nvSpPr>
          <p:cNvPr id="129036" name="TextBox 21"/>
          <p:cNvSpPr txBox="1">
            <a:spLocks noChangeArrowheads="1"/>
          </p:cNvSpPr>
          <p:nvPr/>
        </p:nvSpPr>
        <p:spPr bwMode="auto">
          <a:xfrm>
            <a:off x="1071563" y="5429250"/>
            <a:ext cx="2762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>
                <a:latin typeface="Calibri" pitchFamily="34" charset="0"/>
              </a:rPr>
              <a:t>Бахромчатые мицеллы </a:t>
            </a:r>
            <a:br>
              <a:rPr lang="ru-RU" sz="2000">
                <a:latin typeface="Calibri" pitchFamily="34" charset="0"/>
              </a:rPr>
            </a:br>
            <a:r>
              <a:rPr lang="ru-RU" sz="2000">
                <a:latin typeface="Calibri" pitchFamily="34" charset="0"/>
              </a:rPr>
              <a:t>(межмолекулярные)</a:t>
            </a:r>
          </a:p>
        </p:txBody>
      </p:sp>
      <p:sp>
        <p:nvSpPr>
          <p:cNvPr id="129037" name="TextBox 22"/>
          <p:cNvSpPr txBox="1">
            <a:spLocks noChangeArrowheads="1"/>
          </p:cNvSpPr>
          <p:nvPr/>
        </p:nvSpPr>
        <p:spPr bwMode="auto">
          <a:xfrm>
            <a:off x="4957763" y="5286375"/>
            <a:ext cx="27035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>
                <a:latin typeface="Calibri" pitchFamily="34" charset="0"/>
              </a:rPr>
              <a:t>Сферолиты</a:t>
            </a:r>
            <a:br>
              <a:rPr lang="ru-RU" sz="2000">
                <a:latin typeface="Calibri" pitchFamily="34" charset="0"/>
              </a:rPr>
            </a:br>
            <a:r>
              <a:rPr lang="ru-RU" sz="2000">
                <a:latin typeface="Calibri" pitchFamily="34" charset="0"/>
              </a:rPr>
              <a:t>(внутримолекулярные)</a:t>
            </a:r>
          </a:p>
          <a:p>
            <a:pPr algn="ctr"/>
            <a:endParaRPr lang="ru-RU" sz="2000">
              <a:latin typeface="Calibri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100763" y="1857375"/>
            <a:ext cx="26860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Ламеллы со свернутыми</a:t>
            </a:r>
            <a:br>
              <a:rPr lang="ru-RU" i="1">
                <a:latin typeface="Calibri" pitchFamily="34" charset="0"/>
              </a:rPr>
            </a:br>
            <a:r>
              <a:rPr lang="ru-RU" i="1">
                <a:latin typeface="Calibri" pitchFamily="34" charset="0"/>
              </a:rPr>
              <a:t> цепями</a:t>
            </a:r>
          </a:p>
        </p:txBody>
      </p:sp>
      <p:grpSp>
        <p:nvGrpSpPr>
          <p:cNvPr id="42" name="Группа 41"/>
          <p:cNvGrpSpPr>
            <a:grpSpLocks/>
          </p:cNvGrpSpPr>
          <p:nvPr/>
        </p:nvGrpSpPr>
        <p:grpSpPr bwMode="auto">
          <a:xfrm>
            <a:off x="6432550" y="2898775"/>
            <a:ext cx="801688" cy="803275"/>
            <a:chOff x="6121397" y="2762249"/>
            <a:chExt cx="1071570" cy="1071570"/>
          </a:xfrm>
        </p:grpSpPr>
        <p:sp>
          <p:nvSpPr>
            <p:cNvPr id="26" name="Овал 25"/>
            <p:cNvSpPr/>
            <p:nvPr/>
          </p:nvSpPr>
          <p:spPr>
            <a:xfrm>
              <a:off x="6121397" y="2762249"/>
              <a:ext cx="1071570" cy="10715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29041" name="Рисунок 5" descr="1 копия.png"/>
            <p:cNvPicPr>
              <a:picLocks noChangeAspect="1"/>
            </p:cNvPicPr>
            <p:nvPr/>
          </p:nvPicPr>
          <p:blipFill>
            <a:blip r:embed="rId5"/>
            <a:srcRect t="-4994"/>
            <a:stretch>
              <a:fillRect/>
            </a:stretch>
          </p:blipFill>
          <p:spPr bwMode="auto">
            <a:xfrm>
              <a:off x="6162652" y="3035300"/>
              <a:ext cx="987447" cy="517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0" presetClass="path" presetSubtype="0" decel="5000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22222E-6 4.07407E-6 L 0.05989 -0.07014 " pathEditMode="relative" rAng="0" ptsTypes="AA">
                                      <p:cBhvr>
                                        <p:cTn id="31" dur="9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" y="-3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 animBg="1"/>
      <p:bldP spid="20" grpId="0"/>
      <p:bldP spid="21" grpId="0"/>
      <p:bldP spid="2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Box 3"/>
          <p:cNvSpPr txBox="1">
            <a:spLocks noChangeArrowheads="1"/>
          </p:cNvSpPr>
          <p:nvPr/>
        </p:nvSpPr>
        <p:spPr bwMode="auto">
          <a:xfrm>
            <a:off x="714375" y="404813"/>
            <a:ext cx="77866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Два примера строения полукристаллического полимера</a:t>
            </a:r>
          </a:p>
        </p:txBody>
      </p:sp>
      <p:pic>
        <p:nvPicPr>
          <p:cNvPr id="131074" name="Рисунок 4" descr="4.11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88" y="1571625"/>
            <a:ext cx="6294437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extBox 3"/>
          <p:cNvSpPr txBox="1">
            <a:spLocks noChangeArrowheads="1"/>
          </p:cNvSpPr>
          <p:nvPr/>
        </p:nvSpPr>
        <p:spPr bwMode="auto">
          <a:xfrm>
            <a:off x="714375" y="404813"/>
            <a:ext cx="77866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Кривые течения полиэтилена высокого давления при различных темпераурах</a:t>
            </a:r>
          </a:p>
        </p:txBody>
      </p:sp>
      <p:pic>
        <p:nvPicPr>
          <p:cNvPr id="5" name="Рисунок 4" descr="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8613" y="1330325"/>
            <a:ext cx="3417887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8613" y="1330325"/>
            <a:ext cx="3417887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68613" y="1330325"/>
            <a:ext cx="3417887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3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68613" y="1330325"/>
            <a:ext cx="3417887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6" name="Рисунок 8" descr="4.12 копия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68613" y="1330325"/>
            <a:ext cx="3417887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4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500" y="1357313"/>
            <a:ext cx="3417888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Группа 16"/>
          <p:cNvGrpSpPr>
            <a:grpSpLocks/>
          </p:cNvGrpSpPr>
          <p:nvPr/>
        </p:nvGrpSpPr>
        <p:grpSpPr bwMode="auto">
          <a:xfrm>
            <a:off x="4438650" y="2925763"/>
            <a:ext cx="704850" cy="3200400"/>
            <a:chOff x="4448964" y="2357430"/>
            <a:chExt cx="704066" cy="3198818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rot="5400000" flipH="1" flipV="1">
              <a:off x="3671474" y="4778758"/>
              <a:ext cx="155498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 flipV="1">
              <a:off x="3556794" y="3953666"/>
              <a:ext cx="31924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038850" y="4052888"/>
            <a:ext cx="674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160</a:t>
            </a:r>
            <a:r>
              <a:rPr lang="en-US" sz="1600" i="1" baseline="30000">
                <a:latin typeface="Calibri" pitchFamily="34" charset="0"/>
              </a:rPr>
              <a:t>o</a:t>
            </a:r>
            <a:r>
              <a:rPr lang="en-US" sz="1600" i="1">
                <a:latin typeface="Calibri" pitchFamily="34" charset="0"/>
              </a:rPr>
              <a:t>C</a:t>
            </a:r>
            <a:endParaRPr lang="ru-RU" sz="1600" i="1">
              <a:latin typeface="Calibri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929313" y="3571875"/>
            <a:ext cx="568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180</a:t>
            </a:r>
            <a:r>
              <a:rPr lang="en-US" sz="1600" i="1" baseline="30000">
                <a:latin typeface="Calibri" pitchFamily="34" charset="0"/>
              </a:rPr>
              <a:t>o</a:t>
            </a:r>
            <a:endParaRPr lang="ru-RU" sz="1600" i="1">
              <a:latin typeface="Calibri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786438" y="2500313"/>
            <a:ext cx="568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200</a:t>
            </a:r>
            <a:r>
              <a:rPr lang="en-US" sz="1600" i="1" baseline="30000">
                <a:latin typeface="Calibri" pitchFamily="34" charset="0"/>
              </a:rPr>
              <a:t>o</a:t>
            </a:r>
            <a:endParaRPr lang="ru-RU" sz="1600" i="1">
              <a:latin typeface="Calibri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429250" y="2643188"/>
            <a:ext cx="568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230</a:t>
            </a:r>
            <a:r>
              <a:rPr lang="en-US" sz="1600" i="1" baseline="30000">
                <a:latin typeface="Calibri" pitchFamily="34" charset="0"/>
              </a:rPr>
              <a:t>o</a:t>
            </a:r>
            <a:endParaRPr lang="ru-RU" sz="1600" i="1">
              <a:latin typeface="Calibri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357813" y="1428750"/>
            <a:ext cx="568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2</a:t>
            </a:r>
            <a:r>
              <a:rPr lang="en-US" sz="1600" i="1">
                <a:latin typeface="Calibri" pitchFamily="34" charset="0"/>
              </a:rPr>
              <a:t>50</a:t>
            </a:r>
            <a:r>
              <a:rPr lang="en-US" sz="1600" i="1" baseline="30000">
                <a:latin typeface="Calibri" pitchFamily="34" charset="0"/>
              </a:rPr>
              <a:t>o</a:t>
            </a:r>
            <a:endParaRPr lang="ru-RU" sz="1600" i="1">
              <a:latin typeface="Calibri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148263" y="5834063"/>
            <a:ext cx="41910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2222 0.02454 C -0.02344 0.02778 -0.02344 0.03009 -0.02969 0.04236 C -0.03594 0.05463 -0.04271 0.07199 -0.05972 0.09884 C -0.07673 0.12569 -0.10885 0.17847 -0.13142 0.20347 C -0.15399 0.22847 -0.171 0.2375 -0.19548 0.24884 C -0.21996 0.26018 -0.26146 0.26643 -0.27882 0.27106 " pathEditMode="relative" rAng="0" ptsTypes="aaaaaa">
                                      <p:cBhvr>
                                        <p:cTn id="23" dur="2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" y="12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ac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-3600000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0.01614 0.03125 C -0.01753 0.03565 -0.02013 0.04421 -0.02448 0.05694 C -0.02882 0.06968 -0.02847 0.07894 -0.04201 0.10787 C -0.05555 0.13681 -0.08107 0.19792 -0.10538 0.23009 C -0.12968 0.26227 -0.1618 0.28519 -0.18784 0.30139 C -0.21388 0.31759 -0.24652 0.32245 -0.26198 0.32801 " pathEditMode="relative" rAng="0" ptsTypes="aaaaaa">
                                      <p:cBhvr>
                                        <p:cTn id="29" dur="2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" y="14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accel="5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3900000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2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-0.01059 -0.0125 C -0.01372 0.00509 -0.02205 0.05602 -0.03056 0.09421 C -0.03906 0.13241 -0.04531 0.17107 -0.06146 0.21644 C -0.07761 0.26181 -0.10642 0.32963 -0.12726 0.36644 C -0.14809 0.40324 -0.16858 0.42014 -0.18646 0.4375 C -0.20434 0.45486 -0.22465 0.46366 -0.23472 0.4706 " pathEditMode="relative" rAng="0" ptsTypes="aaaaaa">
                                      <p:cBhvr>
                                        <p:cTn id="35" dur="21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" y="24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Rot by="-4680000">
                                      <p:cBhvr>
                                        <p:cTn id="37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2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-0.00816 0.00787 C -0.01198 0.02246 -0.02049 0.05973 -0.03056 0.09422 C -0.04063 0.12871 -0.05052 0.16991 -0.06893 0.21459 C -0.08733 0.25926 -0.12014 0.32686 -0.14063 0.36227 C -0.16111 0.39769 -0.17657 0.41158 -0.1915 0.42778 C -0.20643 0.44399 -0.22188 0.45324 -0.22986 0.45996 " pathEditMode="relative" rAng="0" ptsTypes="aaaaaa">
                                      <p:cBhvr>
                                        <p:cTn id="41" dur="18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" y="22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8" presetClass="emph" presetSubtype="0" accel="5000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Rot by="-4680000">
                                      <p:cBhvr>
                                        <p:cTn id="43" dur="1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2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-0.00451 0.00046 C -0.00763 0.02153 -0.01406 0.08056 -0.02291 0.12824 C -0.03177 0.17593 -0.04218 0.23449 -0.05781 0.28704 C -0.07343 0.33958 -0.0967 0.40046 -0.11614 0.44375 C -0.13559 0.48681 -0.1552 0.5162 -0.17448 0.54722 C -0.19375 0.57824 -0.21996 0.61319 -0.23194 0.63032 " pathEditMode="relative" rAng="0" ptsTypes="aaaaaa">
                                      <p:cBhvr>
                                        <p:cTn id="47" dur="17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" y="31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8" presetClass="emph" presetSubtype="0" accel="50000" fill="hold" grpId="1" nodeType="withEffect">
                                  <p:stCondLst>
                                    <p:cond delay="4600"/>
                                  </p:stCondLst>
                                  <p:childTnLst>
                                    <p:animRot by="-5100000">
                                      <p:cBhvr>
                                        <p:cTn id="49" dur="1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6" grpId="2"/>
      <p:bldP spid="18" grpId="0"/>
      <p:bldP spid="18" grpId="1"/>
      <p:bldP spid="18" grpId="2"/>
      <p:bldP spid="19" grpId="0"/>
      <p:bldP spid="19" grpId="1"/>
      <p:bldP spid="19" grpId="2"/>
      <p:bldP spid="20" grpId="0"/>
      <p:bldP spid="20" grpId="1"/>
      <p:bldP spid="20" grpId="2"/>
      <p:bldP spid="21" grpId="0"/>
      <p:bldP spid="21" grpId="1"/>
      <p:bldP spid="21" grpId="2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.11 копия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71670" y="928670"/>
            <a:ext cx="4714908" cy="4171884"/>
          </a:xfrm>
          <a:prstGeom prst="roundRect">
            <a:avLst>
              <a:gd name="adj" fmla="val 7766"/>
            </a:avLst>
          </a:prstGeom>
        </p:spPr>
      </p:pic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255588" y="214313"/>
            <a:ext cx="8975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latin typeface="Calibri" pitchFamily="34" charset="0"/>
              </a:rPr>
              <a:t>Простая модель двухслойной гидратной оболочки иона</a:t>
            </a:r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2157413" y="5286375"/>
            <a:ext cx="48434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А – ион с прочно связанными молекулами </a:t>
            </a:r>
          </a:p>
          <a:p>
            <a:r>
              <a:rPr lang="en-US" sz="2000" i="1">
                <a:latin typeface="Calibri" pitchFamily="34" charset="0"/>
              </a:rPr>
              <a:t>B – </a:t>
            </a:r>
            <a:r>
              <a:rPr lang="ru-RU" sz="2000" i="1">
                <a:latin typeface="Calibri" pitchFamily="34" charset="0"/>
              </a:rPr>
              <a:t>участок  разрушенной структуры</a:t>
            </a:r>
          </a:p>
          <a:p>
            <a:r>
              <a:rPr lang="ru-RU" sz="2000" i="1">
                <a:latin typeface="Calibri" pitchFamily="34" charset="0"/>
              </a:rPr>
              <a:t>С – структурно нормальная вода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69" name="Группа 15"/>
          <p:cNvGrpSpPr>
            <a:grpSpLocks/>
          </p:cNvGrpSpPr>
          <p:nvPr/>
        </p:nvGrpSpPr>
        <p:grpSpPr bwMode="auto">
          <a:xfrm>
            <a:off x="1217613" y="1785938"/>
            <a:ext cx="6640512" cy="4286250"/>
            <a:chOff x="920400" y="1601447"/>
            <a:chExt cx="6641243" cy="4286280"/>
          </a:xfrm>
        </p:grpSpPr>
        <p:sp>
          <p:nvSpPr>
            <p:cNvPr id="14" name="Полилиния 13"/>
            <p:cNvSpPr/>
            <p:nvPr/>
          </p:nvSpPr>
          <p:spPr>
            <a:xfrm>
              <a:off x="1074404" y="2026900"/>
              <a:ext cx="5112313" cy="1889138"/>
            </a:xfrm>
            <a:custGeom>
              <a:avLst/>
              <a:gdLst>
                <a:gd name="connsiteX0" fmla="*/ 0 w 5113020"/>
                <a:gd name="connsiteY0" fmla="*/ 899160 h 1889760"/>
                <a:gd name="connsiteX1" fmla="*/ 15240 w 5113020"/>
                <a:gd name="connsiteY1" fmla="*/ 784860 h 1889760"/>
                <a:gd name="connsiteX2" fmla="*/ 3116580 w 5113020"/>
                <a:gd name="connsiteY2" fmla="*/ 0 h 1889760"/>
                <a:gd name="connsiteX3" fmla="*/ 5105400 w 5113020"/>
                <a:gd name="connsiteY3" fmla="*/ 1524000 h 1889760"/>
                <a:gd name="connsiteX4" fmla="*/ 5113020 w 5113020"/>
                <a:gd name="connsiteY4" fmla="*/ 1645920 h 1889760"/>
                <a:gd name="connsiteX5" fmla="*/ 4175760 w 5113020"/>
                <a:gd name="connsiteY5" fmla="*/ 1889760 h 1889760"/>
                <a:gd name="connsiteX6" fmla="*/ 3147060 w 5113020"/>
                <a:gd name="connsiteY6" fmla="*/ 1089660 h 1889760"/>
                <a:gd name="connsiteX7" fmla="*/ 944880 w 5113020"/>
                <a:gd name="connsiteY7" fmla="*/ 1706880 h 1889760"/>
                <a:gd name="connsiteX8" fmla="*/ 0 w 5113020"/>
                <a:gd name="connsiteY8" fmla="*/ 899160 h 188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13020" h="1889760">
                  <a:moveTo>
                    <a:pt x="0" y="899160"/>
                  </a:moveTo>
                  <a:lnTo>
                    <a:pt x="15240" y="784860"/>
                  </a:lnTo>
                  <a:lnTo>
                    <a:pt x="3116580" y="0"/>
                  </a:lnTo>
                  <a:lnTo>
                    <a:pt x="5105400" y="1524000"/>
                  </a:lnTo>
                  <a:lnTo>
                    <a:pt x="5113020" y="1645920"/>
                  </a:lnTo>
                  <a:lnTo>
                    <a:pt x="4175760" y="1889760"/>
                  </a:lnTo>
                  <a:lnTo>
                    <a:pt x="3147060" y="1089660"/>
                  </a:lnTo>
                  <a:lnTo>
                    <a:pt x="944880" y="1706880"/>
                  </a:lnTo>
                  <a:lnTo>
                    <a:pt x="0" y="89916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1072817" y="2930193"/>
              <a:ext cx="984358" cy="1670062"/>
            </a:xfrm>
            <a:custGeom>
              <a:avLst/>
              <a:gdLst>
                <a:gd name="connsiteX0" fmla="*/ 19050 w 984250"/>
                <a:gd name="connsiteY0" fmla="*/ 831850 h 1670050"/>
                <a:gd name="connsiteX1" fmla="*/ 0 w 984250"/>
                <a:gd name="connsiteY1" fmla="*/ 0 h 1670050"/>
                <a:gd name="connsiteX2" fmla="*/ 939800 w 984250"/>
                <a:gd name="connsiteY2" fmla="*/ 815975 h 1670050"/>
                <a:gd name="connsiteX3" fmla="*/ 984250 w 984250"/>
                <a:gd name="connsiteY3" fmla="*/ 1670050 h 1670050"/>
                <a:gd name="connsiteX4" fmla="*/ 860425 w 984250"/>
                <a:gd name="connsiteY4" fmla="*/ 1581150 h 1670050"/>
                <a:gd name="connsiteX5" fmla="*/ 841375 w 984250"/>
                <a:gd name="connsiteY5" fmla="*/ 1476375 h 1670050"/>
                <a:gd name="connsiteX6" fmla="*/ 796925 w 984250"/>
                <a:gd name="connsiteY6" fmla="*/ 1457325 h 1670050"/>
                <a:gd name="connsiteX7" fmla="*/ 787400 w 984250"/>
                <a:gd name="connsiteY7" fmla="*/ 1489075 h 1670050"/>
                <a:gd name="connsiteX8" fmla="*/ 688975 w 984250"/>
                <a:gd name="connsiteY8" fmla="*/ 1393825 h 1670050"/>
                <a:gd name="connsiteX9" fmla="*/ 666750 w 984250"/>
                <a:gd name="connsiteY9" fmla="*/ 1349375 h 1670050"/>
                <a:gd name="connsiteX10" fmla="*/ 603250 w 984250"/>
                <a:gd name="connsiteY10" fmla="*/ 1327150 h 1670050"/>
                <a:gd name="connsiteX11" fmla="*/ 466725 w 984250"/>
                <a:gd name="connsiteY11" fmla="*/ 1203325 h 1670050"/>
                <a:gd name="connsiteX12" fmla="*/ 412750 w 984250"/>
                <a:gd name="connsiteY12" fmla="*/ 1155700 h 1670050"/>
                <a:gd name="connsiteX13" fmla="*/ 346075 w 984250"/>
                <a:gd name="connsiteY13" fmla="*/ 1101725 h 1670050"/>
                <a:gd name="connsiteX14" fmla="*/ 346075 w 984250"/>
                <a:gd name="connsiteY14" fmla="*/ 1050925 h 1670050"/>
                <a:gd name="connsiteX15" fmla="*/ 339725 w 984250"/>
                <a:gd name="connsiteY15" fmla="*/ 1006475 h 1670050"/>
                <a:gd name="connsiteX16" fmla="*/ 273050 w 984250"/>
                <a:gd name="connsiteY16" fmla="*/ 1035050 h 1670050"/>
                <a:gd name="connsiteX17" fmla="*/ 155575 w 984250"/>
                <a:gd name="connsiteY17" fmla="*/ 952500 h 1670050"/>
                <a:gd name="connsiteX18" fmla="*/ 155575 w 984250"/>
                <a:gd name="connsiteY18" fmla="*/ 841375 h 1670050"/>
                <a:gd name="connsiteX19" fmla="*/ 98425 w 984250"/>
                <a:gd name="connsiteY19" fmla="*/ 838200 h 1670050"/>
                <a:gd name="connsiteX20" fmla="*/ 82550 w 984250"/>
                <a:gd name="connsiteY20" fmla="*/ 866775 h 1670050"/>
                <a:gd name="connsiteX21" fmla="*/ 19050 w 984250"/>
                <a:gd name="connsiteY21" fmla="*/ 831850 h 16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4250" h="1670050">
                  <a:moveTo>
                    <a:pt x="19050" y="831850"/>
                  </a:moveTo>
                  <a:lnTo>
                    <a:pt x="0" y="0"/>
                  </a:lnTo>
                  <a:lnTo>
                    <a:pt x="939800" y="815975"/>
                  </a:lnTo>
                  <a:lnTo>
                    <a:pt x="984250" y="1670050"/>
                  </a:lnTo>
                  <a:lnTo>
                    <a:pt x="860425" y="1581150"/>
                  </a:lnTo>
                  <a:lnTo>
                    <a:pt x="841375" y="1476375"/>
                  </a:lnTo>
                  <a:lnTo>
                    <a:pt x="796925" y="1457325"/>
                  </a:lnTo>
                  <a:lnTo>
                    <a:pt x="787400" y="1489075"/>
                  </a:lnTo>
                  <a:lnTo>
                    <a:pt x="688975" y="1393825"/>
                  </a:lnTo>
                  <a:lnTo>
                    <a:pt x="666750" y="1349375"/>
                  </a:lnTo>
                  <a:lnTo>
                    <a:pt x="603250" y="1327150"/>
                  </a:lnTo>
                  <a:lnTo>
                    <a:pt x="466725" y="1203325"/>
                  </a:lnTo>
                  <a:lnTo>
                    <a:pt x="412750" y="1155700"/>
                  </a:lnTo>
                  <a:lnTo>
                    <a:pt x="346075" y="1101725"/>
                  </a:lnTo>
                  <a:lnTo>
                    <a:pt x="346075" y="1050925"/>
                  </a:lnTo>
                  <a:lnTo>
                    <a:pt x="339725" y="1006475"/>
                  </a:lnTo>
                  <a:lnTo>
                    <a:pt x="273050" y="1035050"/>
                  </a:lnTo>
                  <a:lnTo>
                    <a:pt x="155575" y="952500"/>
                  </a:lnTo>
                  <a:lnTo>
                    <a:pt x="155575" y="841375"/>
                  </a:lnTo>
                  <a:lnTo>
                    <a:pt x="98425" y="838200"/>
                  </a:lnTo>
                  <a:lnTo>
                    <a:pt x="82550" y="866775"/>
                  </a:lnTo>
                  <a:lnTo>
                    <a:pt x="19050" y="83185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2044474" y="3330246"/>
              <a:ext cx="1467011" cy="1279534"/>
            </a:xfrm>
            <a:custGeom>
              <a:avLst/>
              <a:gdLst>
                <a:gd name="connsiteX0" fmla="*/ 0 w 1466850"/>
                <a:gd name="connsiteY0" fmla="*/ 409575 h 1279525"/>
                <a:gd name="connsiteX1" fmla="*/ 1447800 w 1466850"/>
                <a:gd name="connsiteY1" fmla="*/ 0 h 1279525"/>
                <a:gd name="connsiteX2" fmla="*/ 1466850 w 1466850"/>
                <a:gd name="connsiteY2" fmla="*/ 863600 h 1279525"/>
                <a:gd name="connsiteX3" fmla="*/ 1384300 w 1466850"/>
                <a:gd name="connsiteY3" fmla="*/ 847725 h 1279525"/>
                <a:gd name="connsiteX4" fmla="*/ 1327150 w 1466850"/>
                <a:gd name="connsiteY4" fmla="*/ 911225 h 1279525"/>
                <a:gd name="connsiteX5" fmla="*/ 1225550 w 1466850"/>
                <a:gd name="connsiteY5" fmla="*/ 927100 h 1279525"/>
                <a:gd name="connsiteX6" fmla="*/ 1190625 w 1466850"/>
                <a:gd name="connsiteY6" fmla="*/ 904875 h 1279525"/>
                <a:gd name="connsiteX7" fmla="*/ 1146175 w 1466850"/>
                <a:gd name="connsiteY7" fmla="*/ 914400 h 1279525"/>
                <a:gd name="connsiteX8" fmla="*/ 1092200 w 1466850"/>
                <a:gd name="connsiteY8" fmla="*/ 990600 h 1279525"/>
                <a:gd name="connsiteX9" fmla="*/ 993775 w 1466850"/>
                <a:gd name="connsiteY9" fmla="*/ 968375 h 1279525"/>
                <a:gd name="connsiteX10" fmla="*/ 933450 w 1466850"/>
                <a:gd name="connsiteY10" fmla="*/ 968375 h 1279525"/>
                <a:gd name="connsiteX11" fmla="*/ 908050 w 1466850"/>
                <a:gd name="connsiteY11" fmla="*/ 1028700 h 1279525"/>
                <a:gd name="connsiteX12" fmla="*/ 835025 w 1466850"/>
                <a:gd name="connsiteY12" fmla="*/ 1041400 h 1279525"/>
                <a:gd name="connsiteX13" fmla="*/ 819150 w 1466850"/>
                <a:gd name="connsiteY13" fmla="*/ 1012825 h 1279525"/>
                <a:gd name="connsiteX14" fmla="*/ 749300 w 1466850"/>
                <a:gd name="connsiteY14" fmla="*/ 1025525 h 1279525"/>
                <a:gd name="connsiteX15" fmla="*/ 704850 w 1466850"/>
                <a:gd name="connsiteY15" fmla="*/ 1092200 h 1279525"/>
                <a:gd name="connsiteX16" fmla="*/ 619125 w 1466850"/>
                <a:gd name="connsiteY16" fmla="*/ 1089025 h 1279525"/>
                <a:gd name="connsiteX17" fmla="*/ 561975 w 1466850"/>
                <a:gd name="connsiteY17" fmla="*/ 1104900 h 1279525"/>
                <a:gd name="connsiteX18" fmla="*/ 492125 w 1466850"/>
                <a:gd name="connsiteY18" fmla="*/ 1149350 h 1279525"/>
                <a:gd name="connsiteX19" fmla="*/ 447675 w 1466850"/>
                <a:gd name="connsiteY19" fmla="*/ 1136650 h 1279525"/>
                <a:gd name="connsiteX20" fmla="*/ 400050 w 1466850"/>
                <a:gd name="connsiteY20" fmla="*/ 1168400 h 1279525"/>
                <a:gd name="connsiteX21" fmla="*/ 298450 w 1466850"/>
                <a:gd name="connsiteY21" fmla="*/ 1196975 h 1279525"/>
                <a:gd name="connsiteX22" fmla="*/ 254000 w 1466850"/>
                <a:gd name="connsiteY22" fmla="*/ 1184275 h 1279525"/>
                <a:gd name="connsiteX23" fmla="*/ 190500 w 1466850"/>
                <a:gd name="connsiteY23" fmla="*/ 1228725 h 1279525"/>
                <a:gd name="connsiteX24" fmla="*/ 6350 w 1466850"/>
                <a:gd name="connsiteY24" fmla="*/ 1279525 h 1279525"/>
                <a:gd name="connsiteX25" fmla="*/ 0 w 1466850"/>
                <a:gd name="connsiteY25" fmla="*/ 409575 h 127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66850" h="1279525">
                  <a:moveTo>
                    <a:pt x="0" y="409575"/>
                  </a:moveTo>
                  <a:lnTo>
                    <a:pt x="1447800" y="0"/>
                  </a:lnTo>
                  <a:lnTo>
                    <a:pt x="1466850" y="863600"/>
                  </a:lnTo>
                  <a:lnTo>
                    <a:pt x="1384300" y="847725"/>
                  </a:lnTo>
                  <a:lnTo>
                    <a:pt x="1327150" y="911225"/>
                  </a:lnTo>
                  <a:lnTo>
                    <a:pt x="1225550" y="927100"/>
                  </a:lnTo>
                  <a:lnTo>
                    <a:pt x="1190625" y="904875"/>
                  </a:lnTo>
                  <a:lnTo>
                    <a:pt x="1146175" y="914400"/>
                  </a:lnTo>
                  <a:lnTo>
                    <a:pt x="1092200" y="990600"/>
                  </a:lnTo>
                  <a:lnTo>
                    <a:pt x="993775" y="968375"/>
                  </a:lnTo>
                  <a:lnTo>
                    <a:pt x="933450" y="968375"/>
                  </a:lnTo>
                  <a:lnTo>
                    <a:pt x="908050" y="1028700"/>
                  </a:lnTo>
                  <a:lnTo>
                    <a:pt x="835025" y="1041400"/>
                  </a:lnTo>
                  <a:lnTo>
                    <a:pt x="819150" y="1012825"/>
                  </a:lnTo>
                  <a:lnTo>
                    <a:pt x="749300" y="1025525"/>
                  </a:lnTo>
                  <a:lnTo>
                    <a:pt x="704850" y="1092200"/>
                  </a:lnTo>
                  <a:lnTo>
                    <a:pt x="619125" y="1089025"/>
                  </a:lnTo>
                  <a:lnTo>
                    <a:pt x="561975" y="1104900"/>
                  </a:lnTo>
                  <a:lnTo>
                    <a:pt x="492125" y="1149350"/>
                  </a:lnTo>
                  <a:lnTo>
                    <a:pt x="447675" y="1136650"/>
                  </a:lnTo>
                  <a:lnTo>
                    <a:pt x="400050" y="1168400"/>
                  </a:lnTo>
                  <a:lnTo>
                    <a:pt x="298450" y="1196975"/>
                  </a:lnTo>
                  <a:lnTo>
                    <a:pt x="254000" y="1184275"/>
                  </a:lnTo>
                  <a:lnTo>
                    <a:pt x="190500" y="1228725"/>
                  </a:lnTo>
                  <a:lnTo>
                    <a:pt x="6350" y="1279525"/>
                  </a:lnTo>
                  <a:cubicBezTo>
                    <a:pt x="4233" y="989542"/>
                    <a:pt x="2117" y="699558"/>
                    <a:pt x="0" y="409575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3505135" y="3123870"/>
              <a:ext cx="1790897" cy="1919301"/>
            </a:xfrm>
            <a:custGeom>
              <a:avLst/>
              <a:gdLst>
                <a:gd name="connsiteX0" fmla="*/ 28575 w 1790700"/>
                <a:gd name="connsiteY0" fmla="*/ 195263 h 1919288"/>
                <a:gd name="connsiteX1" fmla="*/ 714375 w 1790700"/>
                <a:gd name="connsiteY1" fmla="*/ 0 h 1919288"/>
                <a:gd name="connsiteX2" fmla="*/ 1738313 w 1790700"/>
                <a:gd name="connsiteY2" fmla="*/ 814388 h 1919288"/>
                <a:gd name="connsiteX3" fmla="*/ 1776413 w 1790700"/>
                <a:gd name="connsiteY3" fmla="*/ 852488 h 1919288"/>
                <a:gd name="connsiteX4" fmla="*/ 1776413 w 1790700"/>
                <a:gd name="connsiteY4" fmla="*/ 1585913 h 1919288"/>
                <a:gd name="connsiteX5" fmla="*/ 1790700 w 1790700"/>
                <a:gd name="connsiteY5" fmla="*/ 1681163 h 1919288"/>
                <a:gd name="connsiteX6" fmla="*/ 1700213 w 1790700"/>
                <a:gd name="connsiteY6" fmla="*/ 1700213 h 1919288"/>
                <a:gd name="connsiteX7" fmla="*/ 1700213 w 1790700"/>
                <a:gd name="connsiteY7" fmla="*/ 1700213 h 1919288"/>
                <a:gd name="connsiteX8" fmla="*/ 1600200 w 1790700"/>
                <a:gd name="connsiteY8" fmla="*/ 1681163 h 1919288"/>
                <a:gd name="connsiteX9" fmla="*/ 1581150 w 1790700"/>
                <a:gd name="connsiteY9" fmla="*/ 1747838 h 1919288"/>
                <a:gd name="connsiteX10" fmla="*/ 1490663 w 1790700"/>
                <a:gd name="connsiteY10" fmla="*/ 1714500 h 1919288"/>
                <a:gd name="connsiteX11" fmla="*/ 1433513 w 1790700"/>
                <a:gd name="connsiteY11" fmla="*/ 1738313 h 1919288"/>
                <a:gd name="connsiteX12" fmla="*/ 1400175 w 1790700"/>
                <a:gd name="connsiteY12" fmla="*/ 1795463 h 1919288"/>
                <a:gd name="connsiteX13" fmla="*/ 1338263 w 1790700"/>
                <a:gd name="connsiteY13" fmla="*/ 1800225 h 1919288"/>
                <a:gd name="connsiteX14" fmla="*/ 1271588 w 1790700"/>
                <a:gd name="connsiteY14" fmla="*/ 1843088 h 1919288"/>
                <a:gd name="connsiteX15" fmla="*/ 1185863 w 1790700"/>
                <a:gd name="connsiteY15" fmla="*/ 1847850 h 1919288"/>
                <a:gd name="connsiteX16" fmla="*/ 1123950 w 1790700"/>
                <a:gd name="connsiteY16" fmla="*/ 1847850 h 1919288"/>
                <a:gd name="connsiteX17" fmla="*/ 1057275 w 1790700"/>
                <a:gd name="connsiteY17" fmla="*/ 1890713 h 1919288"/>
                <a:gd name="connsiteX18" fmla="*/ 871538 w 1790700"/>
                <a:gd name="connsiteY18" fmla="*/ 1919288 h 1919288"/>
                <a:gd name="connsiteX19" fmla="*/ 757238 w 1790700"/>
                <a:gd name="connsiteY19" fmla="*/ 1819275 h 1919288"/>
                <a:gd name="connsiteX20" fmla="*/ 738188 w 1790700"/>
                <a:gd name="connsiteY20" fmla="*/ 1671638 h 1919288"/>
                <a:gd name="connsiteX21" fmla="*/ 661988 w 1790700"/>
                <a:gd name="connsiteY21" fmla="*/ 1700213 h 1919288"/>
                <a:gd name="connsiteX22" fmla="*/ 576263 w 1790700"/>
                <a:gd name="connsiteY22" fmla="*/ 1628775 h 1919288"/>
                <a:gd name="connsiteX23" fmla="*/ 571500 w 1790700"/>
                <a:gd name="connsiteY23" fmla="*/ 1566863 h 1919288"/>
                <a:gd name="connsiteX24" fmla="*/ 509588 w 1790700"/>
                <a:gd name="connsiteY24" fmla="*/ 1557338 h 1919288"/>
                <a:gd name="connsiteX25" fmla="*/ 385763 w 1790700"/>
                <a:gd name="connsiteY25" fmla="*/ 1423988 h 1919288"/>
                <a:gd name="connsiteX26" fmla="*/ 328613 w 1790700"/>
                <a:gd name="connsiteY26" fmla="*/ 1371600 h 1919288"/>
                <a:gd name="connsiteX27" fmla="*/ 290513 w 1790700"/>
                <a:gd name="connsiteY27" fmla="*/ 1319213 h 1919288"/>
                <a:gd name="connsiteX28" fmla="*/ 290513 w 1790700"/>
                <a:gd name="connsiteY28" fmla="*/ 1223963 h 1919288"/>
                <a:gd name="connsiteX29" fmla="*/ 219075 w 1790700"/>
                <a:gd name="connsiteY29" fmla="*/ 1262063 h 1919288"/>
                <a:gd name="connsiteX30" fmla="*/ 128588 w 1790700"/>
                <a:gd name="connsiteY30" fmla="*/ 1190625 h 1919288"/>
                <a:gd name="connsiteX31" fmla="*/ 128588 w 1790700"/>
                <a:gd name="connsiteY31" fmla="*/ 1085850 h 1919288"/>
                <a:gd name="connsiteX32" fmla="*/ 57150 w 1790700"/>
                <a:gd name="connsiteY32" fmla="*/ 1095375 h 1919288"/>
                <a:gd name="connsiteX33" fmla="*/ 0 w 1790700"/>
                <a:gd name="connsiteY33" fmla="*/ 1071563 h 1919288"/>
                <a:gd name="connsiteX34" fmla="*/ 28575 w 1790700"/>
                <a:gd name="connsiteY34" fmla="*/ 195263 h 1919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90700" h="1919288">
                  <a:moveTo>
                    <a:pt x="28575" y="195263"/>
                  </a:moveTo>
                  <a:lnTo>
                    <a:pt x="714375" y="0"/>
                  </a:lnTo>
                  <a:lnTo>
                    <a:pt x="1738313" y="814388"/>
                  </a:lnTo>
                  <a:lnTo>
                    <a:pt x="1776413" y="852488"/>
                  </a:lnTo>
                  <a:lnTo>
                    <a:pt x="1776413" y="1585913"/>
                  </a:lnTo>
                  <a:lnTo>
                    <a:pt x="1790700" y="1681163"/>
                  </a:lnTo>
                  <a:lnTo>
                    <a:pt x="1700213" y="1700213"/>
                  </a:lnTo>
                  <a:lnTo>
                    <a:pt x="1700213" y="1700213"/>
                  </a:lnTo>
                  <a:lnTo>
                    <a:pt x="1600200" y="1681163"/>
                  </a:lnTo>
                  <a:lnTo>
                    <a:pt x="1581150" y="1747838"/>
                  </a:lnTo>
                  <a:lnTo>
                    <a:pt x="1490663" y="1714500"/>
                  </a:lnTo>
                  <a:lnTo>
                    <a:pt x="1433513" y="1738313"/>
                  </a:lnTo>
                  <a:lnTo>
                    <a:pt x="1400175" y="1795463"/>
                  </a:lnTo>
                  <a:lnTo>
                    <a:pt x="1338263" y="1800225"/>
                  </a:lnTo>
                  <a:lnTo>
                    <a:pt x="1271588" y="1843088"/>
                  </a:lnTo>
                  <a:lnTo>
                    <a:pt x="1185863" y="1847850"/>
                  </a:lnTo>
                  <a:lnTo>
                    <a:pt x="1123950" y="1847850"/>
                  </a:lnTo>
                  <a:lnTo>
                    <a:pt x="1057275" y="1890713"/>
                  </a:lnTo>
                  <a:lnTo>
                    <a:pt x="871538" y="1919288"/>
                  </a:lnTo>
                  <a:lnTo>
                    <a:pt x="757238" y="1819275"/>
                  </a:lnTo>
                  <a:lnTo>
                    <a:pt x="738188" y="1671638"/>
                  </a:lnTo>
                  <a:lnTo>
                    <a:pt x="661988" y="1700213"/>
                  </a:lnTo>
                  <a:lnTo>
                    <a:pt x="576263" y="1628775"/>
                  </a:lnTo>
                  <a:lnTo>
                    <a:pt x="571500" y="1566863"/>
                  </a:lnTo>
                  <a:lnTo>
                    <a:pt x="509588" y="1557338"/>
                  </a:lnTo>
                  <a:lnTo>
                    <a:pt x="385763" y="1423988"/>
                  </a:lnTo>
                  <a:lnTo>
                    <a:pt x="328613" y="1371600"/>
                  </a:lnTo>
                  <a:lnTo>
                    <a:pt x="290513" y="1319213"/>
                  </a:lnTo>
                  <a:lnTo>
                    <a:pt x="290513" y="1223963"/>
                  </a:lnTo>
                  <a:lnTo>
                    <a:pt x="219075" y="1262063"/>
                  </a:lnTo>
                  <a:lnTo>
                    <a:pt x="128588" y="1190625"/>
                  </a:lnTo>
                  <a:lnTo>
                    <a:pt x="128588" y="1085850"/>
                  </a:lnTo>
                  <a:lnTo>
                    <a:pt x="57150" y="1095375"/>
                  </a:lnTo>
                  <a:lnTo>
                    <a:pt x="0" y="1071563"/>
                  </a:lnTo>
                  <a:lnTo>
                    <a:pt x="28575" y="195263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5286506" y="3676324"/>
              <a:ext cx="919263" cy="1109671"/>
            </a:xfrm>
            <a:custGeom>
              <a:avLst/>
              <a:gdLst>
                <a:gd name="connsiteX0" fmla="*/ 4763 w 919163"/>
                <a:gd name="connsiteY0" fmla="*/ 242888 h 1109663"/>
                <a:gd name="connsiteX1" fmla="*/ 904875 w 919163"/>
                <a:gd name="connsiteY1" fmla="*/ 0 h 1109663"/>
                <a:gd name="connsiteX2" fmla="*/ 919163 w 919163"/>
                <a:gd name="connsiteY2" fmla="*/ 900113 h 1109663"/>
                <a:gd name="connsiteX3" fmla="*/ 847725 w 919163"/>
                <a:gd name="connsiteY3" fmla="*/ 900113 h 1109663"/>
                <a:gd name="connsiteX4" fmla="*/ 785813 w 919163"/>
                <a:gd name="connsiteY4" fmla="*/ 900113 h 1109663"/>
                <a:gd name="connsiteX5" fmla="*/ 728663 w 919163"/>
                <a:gd name="connsiteY5" fmla="*/ 947738 h 1109663"/>
                <a:gd name="connsiteX6" fmla="*/ 609600 w 919163"/>
                <a:gd name="connsiteY6" fmla="*/ 971550 h 1109663"/>
                <a:gd name="connsiteX7" fmla="*/ 552450 w 919163"/>
                <a:gd name="connsiteY7" fmla="*/ 971550 h 1109663"/>
                <a:gd name="connsiteX8" fmla="*/ 500063 w 919163"/>
                <a:gd name="connsiteY8" fmla="*/ 1009650 h 1109663"/>
                <a:gd name="connsiteX9" fmla="*/ 295275 w 919163"/>
                <a:gd name="connsiteY9" fmla="*/ 1033463 h 1109663"/>
                <a:gd name="connsiteX10" fmla="*/ 214313 w 919163"/>
                <a:gd name="connsiteY10" fmla="*/ 1028700 h 1109663"/>
                <a:gd name="connsiteX11" fmla="*/ 185738 w 919163"/>
                <a:gd name="connsiteY11" fmla="*/ 1109663 h 1109663"/>
                <a:gd name="connsiteX12" fmla="*/ 33338 w 919163"/>
                <a:gd name="connsiteY12" fmla="*/ 1081088 h 1109663"/>
                <a:gd name="connsiteX13" fmla="*/ 0 w 919163"/>
                <a:gd name="connsiteY13" fmla="*/ 1071563 h 1109663"/>
                <a:gd name="connsiteX14" fmla="*/ 4763 w 919163"/>
                <a:gd name="connsiteY14" fmla="*/ 242888 h 1109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9163" h="1109663">
                  <a:moveTo>
                    <a:pt x="4763" y="242888"/>
                  </a:moveTo>
                  <a:lnTo>
                    <a:pt x="904875" y="0"/>
                  </a:lnTo>
                  <a:lnTo>
                    <a:pt x="919163" y="900113"/>
                  </a:lnTo>
                  <a:lnTo>
                    <a:pt x="847725" y="900113"/>
                  </a:lnTo>
                  <a:lnTo>
                    <a:pt x="785813" y="900113"/>
                  </a:lnTo>
                  <a:lnTo>
                    <a:pt x="728663" y="947738"/>
                  </a:lnTo>
                  <a:lnTo>
                    <a:pt x="609600" y="971550"/>
                  </a:lnTo>
                  <a:lnTo>
                    <a:pt x="552450" y="971550"/>
                  </a:lnTo>
                  <a:lnTo>
                    <a:pt x="500063" y="1009650"/>
                  </a:lnTo>
                  <a:lnTo>
                    <a:pt x="295275" y="1033463"/>
                  </a:lnTo>
                  <a:lnTo>
                    <a:pt x="214313" y="1028700"/>
                  </a:lnTo>
                  <a:lnTo>
                    <a:pt x="185738" y="1109663"/>
                  </a:lnTo>
                  <a:lnTo>
                    <a:pt x="33338" y="1081088"/>
                  </a:lnTo>
                  <a:lnTo>
                    <a:pt x="0" y="1071563"/>
                  </a:lnTo>
                  <a:cubicBezTo>
                    <a:pt x="1588" y="795338"/>
                    <a:pt x="3175" y="519113"/>
                    <a:pt x="4763" y="242888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35183" name="Рисунок 6" descr="Безимени-1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20400" y="1601447"/>
              <a:ext cx="6641243" cy="4286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5170" name="Рисунок 7" descr="Безими-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97638" y="2279650"/>
            <a:ext cx="1182687" cy="370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Прямая соединительная линия 19"/>
          <p:cNvCxnSpPr/>
          <p:nvPr/>
        </p:nvCxnSpPr>
        <p:spPr>
          <a:xfrm rot="16200000" flipV="1">
            <a:off x="1071563" y="2143125"/>
            <a:ext cx="1000125" cy="428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1321594" y="4464844"/>
            <a:ext cx="1143000" cy="928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173" name="TextBox 22"/>
          <p:cNvSpPr txBox="1">
            <a:spLocks noChangeArrowheads="1"/>
          </p:cNvSpPr>
          <p:nvPr/>
        </p:nvSpPr>
        <p:spPr bwMode="auto">
          <a:xfrm>
            <a:off x="285750" y="5429250"/>
            <a:ext cx="2217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пористая подложка</a:t>
            </a:r>
          </a:p>
        </p:txBody>
      </p:sp>
      <p:sp>
        <p:nvSpPr>
          <p:cNvPr id="135174" name="TextBox 23"/>
          <p:cNvSpPr txBox="1">
            <a:spLocks noChangeArrowheads="1"/>
          </p:cNvSpPr>
          <p:nvPr/>
        </p:nvSpPr>
        <p:spPr bwMode="auto">
          <a:xfrm>
            <a:off x="214313" y="1500188"/>
            <a:ext cx="1720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активный слой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14313" y="1143000"/>
            <a:ext cx="8072437" cy="550068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6" name="Рисунок 25" descr="4.13б.tif"/>
          <p:cNvPicPr>
            <a:picLocks noChangeAspect="1"/>
          </p:cNvPicPr>
          <p:nvPr/>
        </p:nvPicPr>
        <p:blipFill>
          <a:blip r:embed="rId5" cstate="screen"/>
          <a:srcRect l="2564" t="9568" r="7692" b="13889"/>
          <a:stretch>
            <a:fillRect/>
          </a:stretch>
        </p:blipFill>
        <p:spPr>
          <a:xfrm>
            <a:off x="1928794" y="2500306"/>
            <a:ext cx="5000660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5177" name="TextBox 14"/>
          <p:cNvSpPr txBox="1">
            <a:spLocks noChangeArrowheads="1"/>
          </p:cNvSpPr>
          <p:nvPr/>
        </p:nvSpPr>
        <p:spPr bwMode="auto">
          <a:xfrm>
            <a:off x="714375" y="404813"/>
            <a:ext cx="77866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и микрофотография анизотропной полимерной мембраны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.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7988" y="1500188"/>
            <a:ext cx="45339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4.14 кия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7988" y="1500188"/>
            <a:ext cx="45339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TextBox 5"/>
          <p:cNvSpPr txBox="1">
            <a:spLocks noChangeArrowheads="1"/>
          </p:cNvSpPr>
          <p:nvPr/>
        </p:nvSpPr>
        <p:spPr bwMode="auto">
          <a:xfrm>
            <a:off x="714375" y="404813"/>
            <a:ext cx="77866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Связь характеристических температур с </a:t>
            </a:r>
            <a:br>
              <a:rPr lang="ru-RU" sz="2800" b="1">
                <a:latin typeface="Calibri" pitchFamily="34" charset="0"/>
              </a:rPr>
            </a:br>
            <a:r>
              <a:rPr lang="ru-RU" sz="2800" b="1">
                <a:latin typeface="Calibri" pitchFamily="34" charset="0"/>
              </a:rPr>
              <a:t>концентрацией раствора</a:t>
            </a:r>
          </a:p>
        </p:txBody>
      </p:sp>
      <p:sp>
        <p:nvSpPr>
          <p:cNvPr id="137220" name="TextBox 6"/>
          <p:cNvSpPr txBox="1">
            <a:spLocks noChangeArrowheads="1"/>
          </p:cNvSpPr>
          <p:nvPr/>
        </p:nvSpPr>
        <p:spPr bwMode="auto">
          <a:xfrm>
            <a:off x="2571750" y="5983288"/>
            <a:ext cx="40719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>
                <a:latin typeface="Calibri" pitchFamily="34" charset="0"/>
              </a:rPr>
              <a:t>T</a:t>
            </a:r>
            <a:r>
              <a:rPr lang="ru-RU" sz="2000" i="1" baseline="-25000">
                <a:latin typeface="Calibri" pitchFamily="34" charset="0"/>
              </a:rPr>
              <a:t>тек</a:t>
            </a:r>
            <a:r>
              <a:rPr lang="ru-RU" sz="2000" i="1">
                <a:latin typeface="Calibri" pitchFamily="34" charset="0"/>
              </a:rPr>
              <a:t> – температура текучести</a:t>
            </a:r>
          </a:p>
          <a:p>
            <a:r>
              <a:rPr lang="en-US" sz="2000" i="1">
                <a:latin typeface="Calibri" pitchFamily="34" charset="0"/>
              </a:rPr>
              <a:t>T</a:t>
            </a:r>
            <a:r>
              <a:rPr lang="en-US" sz="2000" i="1" baseline="-25000">
                <a:latin typeface="Calibri" pitchFamily="34" charset="0"/>
              </a:rPr>
              <a:t>g</a:t>
            </a:r>
            <a:r>
              <a:rPr lang="en-US" sz="2000" i="1">
                <a:latin typeface="Calibri" pitchFamily="34" charset="0"/>
              </a:rPr>
              <a:t> – </a:t>
            </a:r>
            <a:r>
              <a:rPr lang="ru-RU" sz="2000" i="1">
                <a:latin typeface="Calibri" pitchFamily="34" charset="0"/>
              </a:rPr>
              <a:t>температура стеклования</a:t>
            </a:r>
          </a:p>
        </p:txBody>
      </p:sp>
      <p:grpSp>
        <p:nvGrpSpPr>
          <p:cNvPr id="137221" name="Группа 9"/>
          <p:cNvGrpSpPr>
            <a:grpSpLocks/>
          </p:cNvGrpSpPr>
          <p:nvPr/>
        </p:nvGrpSpPr>
        <p:grpSpPr bwMode="auto">
          <a:xfrm>
            <a:off x="1731963" y="1500188"/>
            <a:ext cx="5140325" cy="3681412"/>
            <a:chOff x="1732576" y="1500306"/>
            <a:chExt cx="3123766" cy="2949782"/>
          </a:xfrm>
        </p:grpSpPr>
        <p:cxnSp>
          <p:nvCxnSpPr>
            <p:cNvPr id="8" name="Прямая со стрелкой 7"/>
            <p:cNvCxnSpPr/>
            <p:nvPr/>
          </p:nvCxnSpPr>
          <p:spPr>
            <a:xfrm>
              <a:off x="1732576" y="4438640"/>
              <a:ext cx="3123766" cy="127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 rot="16200000" flipV="1">
              <a:off x="267332" y="2975197"/>
              <a:ext cx="29497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>
            <a:off x="1744663" y="3957638"/>
            <a:ext cx="119856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>
            <a:off x="2352675" y="4548188"/>
            <a:ext cx="119062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>
            <a:off x="4314825" y="4576763"/>
            <a:ext cx="119062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>
            <a:off x="5391150" y="4573588"/>
            <a:ext cx="119062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5400000">
            <a:off x="5041106" y="3363119"/>
            <a:ext cx="362743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743200" y="5033963"/>
            <a:ext cx="592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Calibri" pitchFamily="34" charset="0"/>
              </a:rPr>
              <a:t>с</a:t>
            </a:r>
            <a:r>
              <a:rPr lang="ru-RU" sz="2400" i="1" baseline="-25000">
                <a:latin typeface="Calibri" pitchFamily="34" charset="0"/>
              </a:rPr>
              <a:t>исх</a:t>
            </a:r>
            <a:endParaRPr lang="ru-RU" sz="2400" i="1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703763" y="5033963"/>
            <a:ext cx="5730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Calibri" pitchFamily="34" charset="0"/>
              </a:rPr>
              <a:t>с</a:t>
            </a:r>
            <a:r>
              <a:rPr lang="ru-RU" sz="2400" i="1" baseline="-25000">
                <a:latin typeface="Calibri" pitchFamily="34" charset="0"/>
              </a:rPr>
              <a:t>тв</a:t>
            </a:r>
            <a:endParaRPr lang="ru-RU" sz="2400" i="1">
              <a:latin typeface="Calibri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761038" y="5024438"/>
            <a:ext cx="5572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Calibri" pitchFamily="34" charset="0"/>
              </a:rPr>
              <a:t>с</a:t>
            </a:r>
            <a:r>
              <a:rPr lang="ru-RU" sz="2400" i="1" baseline="-25000">
                <a:latin typeface="Calibri" pitchFamily="34" charset="0"/>
              </a:rPr>
              <a:t>ст</a:t>
            </a:r>
            <a:endParaRPr lang="ru-RU" sz="2400" i="1">
              <a:latin typeface="Calibri" pitchFamily="34" charset="0"/>
            </a:endParaRPr>
          </a:p>
        </p:txBody>
      </p:sp>
      <p:sp>
        <p:nvSpPr>
          <p:cNvPr id="137230" name="TextBox 24"/>
          <p:cNvSpPr txBox="1">
            <a:spLocks noChangeArrowheads="1"/>
          </p:cNvSpPr>
          <p:nvPr/>
        </p:nvSpPr>
        <p:spPr bwMode="auto">
          <a:xfrm>
            <a:off x="6713538" y="5081588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Calibri" pitchFamily="34" charset="0"/>
              </a:rPr>
              <a:t>1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385888" y="3695700"/>
            <a:ext cx="412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Calibri" pitchFamily="34" charset="0"/>
              </a:rPr>
              <a:t>Т</a:t>
            </a:r>
            <a:r>
              <a:rPr lang="ru-RU" sz="2400" i="1" baseline="-25000">
                <a:latin typeface="Calibri" pitchFamily="34" charset="0"/>
              </a:rPr>
              <a:t>к</a:t>
            </a:r>
            <a:endParaRPr lang="ru-RU" sz="2400" i="1">
              <a:latin typeface="Calibri" pitchFamily="34" charset="0"/>
            </a:endParaRPr>
          </a:p>
        </p:txBody>
      </p:sp>
      <p:sp>
        <p:nvSpPr>
          <p:cNvPr id="137232" name="TextBox 26"/>
          <p:cNvSpPr txBox="1">
            <a:spLocks noChangeArrowheads="1"/>
          </p:cNvSpPr>
          <p:nvPr/>
        </p:nvSpPr>
        <p:spPr bwMode="auto">
          <a:xfrm>
            <a:off x="1408113" y="1243013"/>
            <a:ext cx="3349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Calibri" pitchFamily="34" charset="0"/>
              </a:rPr>
              <a:t>T</a:t>
            </a:r>
            <a:endParaRPr lang="ru-RU" sz="2400" i="1">
              <a:latin typeface="Calibri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902450" y="2838450"/>
            <a:ext cx="414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Calibri" pitchFamily="34" charset="0"/>
              </a:rPr>
              <a:t>T</a:t>
            </a:r>
            <a:r>
              <a:rPr lang="en-US" sz="2400" i="1" baseline="-25000">
                <a:latin typeface="Calibri" pitchFamily="34" charset="0"/>
              </a:rPr>
              <a:t>g</a:t>
            </a:r>
            <a:endParaRPr lang="ru-RU" sz="2400" i="1">
              <a:latin typeface="Calibri" pitchFamily="34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829425" y="2024063"/>
            <a:ext cx="688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Calibri" pitchFamily="34" charset="0"/>
              </a:rPr>
              <a:t>T</a:t>
            </a:r>
            <a:r>
              <a:rPr lang="ru-RU" sz="2400" i="1" baseline="-25000">
                <a:latin typeface="Calibri" pitchFamily="34" charset="0"/>
              </a:rPr>
              <a:t>тек</a:t>
            </a:r>
            <a:endParaRPr lang="ru-RU" sz="2400" i="1">
              <a:latin typeface="Calibri" pitchFamily="34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2944813" y="3957638"/>
            <a:ext cx="390683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6" grpId="0"/>
      <p:bldP spid="28" grpId="0"/>
      <p:bldP spid="2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extBox 3"/>
          <p:cNvSpPr txBox="1">
            <a:spLocks noChangeArrowheads="1"/>
          </p:cNvSpPr>
          <p:nvPr/>
        </p:nvSpPr>
        <p:spPr bwMode="auto">
          <a:xfrm>
            <a:off x="714375" y="404813"/>
            <a:ext cx="7786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>
              <a:latin typeface="Calibri" pitchFamily="34" charset="0"/>
            </a:endParaRPr>
          </a:p>
        </p:txBody>
      </p:sp>
      <p:sp>
        <p:nvSpPr>
          <p:cNvPr id="139266" name="TextBox 4"/>
          <p:cNvSpPr txBox="1">
            <a:spLocks noChangeArrowheads="1"/>
          </p:cNvSpPr>
          <p:nvPr/>
        </p:nvSpPr>
        <p:spPr bwMode="auto">
          <a:xfrm>
            <a:off x="714375" y="404813"/>
            <a:ext cx="77866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Процесс формирования пористой мембраны</a:t>
            </a:r>
            <a:br>
              <a:rPr lang="ru-RU" sz="2800" b="1">
                <a:latin typeface="Calibri" pitchFamily="34" charset="0"/>
              </a:rPr>
            </a:br>
            <a:r>
              <a:rPr lang="ru-RU" sz="2800" b="1">
                <a:latin typeface="Calibri" pitchFamily="34" charset="0"/>
              </a:rPr>
              <a:t> сухим способом</a:t>
            </a:r>
          </a:p>
        </p:txBody>
      </p:sp>
      <p:pic>
        <p:nvPicPr>
          <p:cNvPr id="6" name="Рисунок 5" descr="-1.png"/>
          <p:cNvPicPr>
            <a:picLocks noChangeAspect="1"/>
          </p:cNvPicPr>
          <p:nvPr/>
        </p:nvPicPr>
        <p:blipFill>
          <a:blip r:embed="rId3"/>
          <a:srcRect t="8388" b="21715"/>
          <a:stretch>
            <a:fillRect/>
          </a:stretch>
        </p:blipFill>
        <p:spPr bwMode="auto">
          <a:xfrm>
            <a:off x="214313" y="4500563"/>
            <a:ext cx="265747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а-1.png"/>
          <p:cNvPicPr>
            <a:picLocks noChangeAspect="1"/>
          </p:cNvPicPr>
          <p:nvPr/>
        </p:nvPicPr>
        <p:blipFill>
          <a:blip r:embed="rId4"/>
          <a:srcRect t="5592" b="13329"/>
          <a:stretch>
            <a:fillRect/>
          </a:stretch>
        </p:blipFill>
        <p:spPr bwMode="auto">
          <a:xfrm>
            <a:off x="3214688" y="4071938"/>
            <a:ext cx="265747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Безени-1.png"/>
          <p:cNvPicPr>
            <a:picLocks noChangeAspect="1"/>
          </p:cNvPicPr>
          <p:nvPr/>
        </p:nvPicPr>
        <p:blipFill>
          <a:blip r:embed="rId5"/>
          <a:srcRect b="8620"/>
          <a:stretch>
            <a:fillRect/>
          </a:stretch>
        </p:blipFill>
        <p:spPr bwMode="auto">
          <a:xfrm>
            <a:off x="6186488" y="4000500"/>
            <a:ext cx="2957512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Безимени1.png"/>
          <p:cNvPicPr>
            <a:picLocks noChangeAspect="1"/>
          </p:cNvPicPr>
          <p:nvPr/>
        </p:nvPicPr>
        <p:blipFill>
          <a:blip r:embed="rId6"/>
          <a:srcRect b="26430"/>
          <a:stretch>
            <a:fillRect/>
          </a:stretch>
        </p:blipFill>
        <p:spPr bwMode="auto">
          <a:xfrm>
            <a:off x="6000750" y="1500188"/>
            <a:ext cx="29781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Безимени.png"/>
          <p:cNvPicPr>
            <a:picLocks noChangeAspect="1"/>
          </p:cNvPicPr>
          <p:nvPr/>
        </p:nvPicPr>
        <p:blipFill>
          <a:blip r:embed="rId7"/>
          <a:srcRect b="19531"/>
          <a:stretch>
            <a:fillRect/>
          </a:stretch>
        </p:blipFill>
        <p:spPr bwMode="auto">
          <a:xfrm>
            <a:off x="2928938" y="1357313"/>
            <a:ext cx="3005137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Безимен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50" y="1714500"/>
            <a:ext cx="23622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63650" y="3743325"/>
            <a:ext cx="307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alibri" pitchFamily="34" charset="0"/>
              </a:rPr>
              <a:t>а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429125" y="3786188"/>
            <a:ext cx="320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alibri" pitchFamily="34" charset="0"/>
              </a:rPr>
              <a:t>б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572375" y="3786188"/>
            <a:ext cx="307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alibri" pitchFamily="34" charset="0"/>
              </a:rPr>
              <a:t>в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357313" y="6143625"/>
            <a:ext cx="273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alibri" pitchFamily="34" charset="0"/>
              </a:rPr>
              <a:t>г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357688" y="6143625"/>
            <a:ext cx="71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д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643813" y="6143625"/>
            <a:ext cx="312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alibri" pitchFamily="34" charset="0"/>
              </a:rPr>
              <a:t>е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b="1" smtClean="0"/>
              <a:t>Формы каналов, возникающих в пористых мембранах, полученных сухим способом</a:t>
            </a:r>
          </a:p>
        </p:txBody>
      </p:sp>
      <p:grpSp>
        <p:nvGrpSpPr>
          <p:cNvPr id="141314" name="Группа 10"/>
          <p:cNvGrpSpPr>
            <a:grpSpLocks/>
          </p:cNvGrpSpPr>
          <p:nvPr/>
        </p:nvGrpSpPr>
        <p:grpSpPr bwMode="auto">
          <a:xfrm>
            <a:off x="376238" y="2173288"/>
            <a:ext cx="8129587" cy="2970212"/>
            <a:chOff x="376210" y="2017702"/>
            <a:chExt cx="8129736" cy="2970234"/>
          </a:xfrm>
        </p:grpSpPr>
        <p:sp>
          <p:nvSpPr>
            <p:cNvPr id="5" name="Полилиния 4"/>
            <p:cNvSpPr/>
            <p:nvPr/>
          </p:nvSpPr>
          <p:spPr>
            <a:xfrm>
              <a:off x="3619531" y="2035164"/>
              <a:ext cx="1920910" cy="2300305"/>
            </a:xfrm>
            <a:custGeom>
              <a:avLst/>
              <a:gdLst>
                <a:gd name="connsiteX0" fmla="*/ 0 w 1920240"/>
                <a:gd name="connsiteY0" fmla="*/ 792480 h 2301240"/>
                <a:gd name="connsiteX1" fmla="*/ 327660 w 1920240"/>
                <a:gd name="connsiteY1" fmla="*/ 1912620 h 2301240"/>
                <a:gd name="connsiteX2" fmla="*/ 373380 w 1920240"/>
                <a:gd name="connsiteY2" fmla="*/ 2286000 h 2301240"/>
                <a:gd name="connsiteX3" fmla="*/ 1455420 w 1920240"/>
                <a:gd name="connsiteY3" fmla="*/ 2301240 h 2301240"/>
                <a:gd name="connsiteX4" fmla="*/ 1546860 w 1920240"/>
                <a:gd name="connsiteY4" fmla="*/ 1333500 h 2301240"/>
                <a:gd name="connsiteX5" fmla="*/ 1722120 w 1920240"/>
                <a:gd name="connsiteY5" fmla="*/ 678180 h 2301240"/>
                <a:gd name="connsiteX6" fmla="*/ 1920240 w 1920240"/>
                <a:gd name="connsiteY6" fmla="*/ 144780 h 2301240"/>
                <a:gd name="connsiteX7" fmla="*/ 1874520 w 1920240"/>
                <a:gd name="connsiteY7" fmla="*/ 0 h 2301240"/>
                <a:gd name="connsiteX8" fmla="*/ 60960 w 1920240"/>
                <a:gd name="connsiteY8" fmla="*/ 15240 h 2301240"/>
                <a:gd name="connsiteX9" fmla="*/ 7620 w 1920240"/>
                <a:gd name="connsiteY9" fmla="*/ 129540 h 2301240"/>
                <a:gd name="connsiteX10" fmla="*/ 68580 w 1920240"/>
                <a:gd name="connsiteY10" fmla="*/ 289560 h 2301240"/>
                <a:gd name="connsiteX11" fmla="*/ 182880 w 1920240"/>
                <a:gd name="connsiteY11" fmla="*/ 403860 h 2301240"/>
                <a:gd name="connsiteX12" fmla="*/ 175260 w 1920240"/>
                <a:gd name="connsiteY12" fmla="*/ 624840 h 2301240"/>
                <a:gd name="connsiteX13" fmla="*/ 0 w 1920240"/>
                <a:gd name="connsiteY13" fmla="*/ 792480 h 2301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240" h="2301240">
                  <a:moveTo>
                    <a:pt x="0" y="792480"/>
                  </a:moveTo>
                  <a:lnTo>
                    <a:pt x="327660" y="1912620"/>
                  </a:lnTo>
                  <a:lnTo>
                    <a:pt x="373380" y="2286000"/>
                  </a:lnTo>
                  <a:lnTo>
                    <a:pt x="1455420" y="2301240"/>
                  </a:lnTo>
                  <a:lnTo>
                    <a:pt x="1546860" y="1333500"/>
                  </a:lnTo>
                  <a:lnTo>
                    <a:pt x="1722120" y="678180"/>
                  </a:lnTo>
                  <a:lnTo>
                    <a:pt x="1920240" y="144780"/>
                  </a:lnTo>
                  <a:lnTo>
                    <a:pt x="1874520" y="0"/>
                  </a:lnTo>
                  <a:lnTo>
                    <a:pt x="60960" y="15240"/>
                  </a:lnTo>
                  <a:lnTo>
                    <a:pt x="7620" y="129540"/>
                  </a:lnTo>
                  <a:lnTo>
                    <a:pt x="68580" y="289560"/>
                  </a:lnTo>
                  <a:lnTo>
                    <a:pt x="182880" y="403860"/>
                  </a:lnTo>
                  <a:lnTo>
                    <a:pt x="175260" y="624840"/>
                  </a:lnTo>
                  <a:lnTo>
                    <a:pt x="0" y="7924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5669032" y="2041514"/>
              <a:ext cx="2827389" cy="2301892"/>
            </a:xfrm>
            <a:custGeom>
              <a:avLst/>
              <a:gdLst>
                <a:gd name="connsiteX0" fmla="*/ 0 w 2827020"/>
                <a:gd name="connsiteY0" fmla="*/ 175260 h 2301240"/>
                <a:gd name="connsiteX1" fmla="*/ 236220 w 2827020"/>
                <a:gd name="connsiteY1" fmla="*/ 914400 h 2301240"/>
                <a:gd name="connsiteX2" fmla="*/ 350520 w 2827020"/>
                <a:gd name="connsiteY2" fmla="*/ 1851660 h 2301240"/>
                <a:gd name="connsiteX3" fmla="*/ 342900 w 2827020"/>
                <a:gd name="connsiteY3" fmla="*/ 2278380 h 2301240"/>
                <a:gd name="connsiteX4" fmla="*/ 1775460 w 2827020"/>
                <a:gd name="connsiteY4" fmla="*/ 2293620 h 2301240"/>
                <a:gd name="connsiteX5" fmla="*/ 1874520 w 2827020"/>
                <a:gd name="connsiteY5" fmla="*/ 1623060 h 2301240"/>
                <a:gd name="connsiteX6" fmla="*/ 2034540 w 2827020"/>
                <a:gd name="connsiteY6" fmla="*/ 1059180 h 2301240"/>
                <a:gd name="connsiteX7" fmla="*/ 2141220 w 2827020"/>
                <a:gd name="connsiteY7" fmla="*/ 1493520 h 2301240"/>
                <a:gd name="connsiteX8" fmla="*/ 2240280 w 2827020"/>
                <a:gd name="connsiteY8" fmla="*/ 2270760 h 2301240"/>
                <a:gd name="connsiteX9" fmla="*/ 2781300 w 2827020"/>
                <a:gd name="connsiteY9" fmla="*/ 2301240 h 2301240"/>
                <a:gd name="connsiteX10" fmla="*/ 2827020 w 2827020"/>
                <a:gd name="connsiteY10" fmla="*/ 2286000 h 2301240"/>
                <a:gd name="connsiteX11" fmla="*/ 2766060 w 2827020"/>
                <a:gd name="connsiteY11" fmla="*/ 0 h 2301240"/>
                <a:gd name="connsiteX12" fmla="*/ 1744980 w 2827020"/>
                <a:gd name="connsiteY12" fmla="*/ 22860 h 2301240"/>
                <a:gd name="connsiteX13" fmla="*/ 1592580 w 2827020"/>
                <a:gd name="connsiteY13" fmla="*/ 144780 h 2301240"/>
                <a:gd name="connsiteX14" fmla="*/ 1562100 w 2827020"/>
                <a:gd name="connsiteY14" fmla="*/ 381000 h 2301240"/>
                <a:gd name="connsiteX15" fmla="*/ 1524000 w 2827020"/>
                <a:gd name="connsiteY15" fmla="*/ 167640 h 2301240"/>
                <a:gd name="connsiteX16" fmla="*/ 1325880 w 2827020"/>
                <a:gd name="connsiteY16" fmla="*/ 7620 h 2301240"/>
                <a:gd name="connsiteX17" fmla="*/ 83820 w 2827020"/>
                <a:gd name="connsiteY17" fmla="*/ 0 h 2301240"/>
                <a:gd name="connsiteX18" fmla="*/ 0 w 2827020"/>
                <a:gd name="connsiteY18" fmla="*/ 175260 h 2301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27020" h="2301240">
                  <a:moveTo>
                    <a:pt x="0" y="175260"/>
                  </a:moveTo>
                  <a:lnTo>
                    <a:pt x="236220" y="914400"/>
                  </a:lnTo>
                  <a:lnTo>
                    <a:pt x="350520" y="1851660"/>
                  </a:lnTo>
                  <a:lnTo>
                    <a:pt x="342900" y="2278380"/>
                  </a:lnTo>
                  <a:lnTo>
                    <a:pt x="1775460" y="2293620"/>
                  </a:lnTo>
                  <a:lnTo>
                    <a:pt x="1874520" y="1623060"/>
                  </a:lnTo>
                  <a:lnTo>
                    <a:pt x="2034540" y="1059180"/>
                  </a:lnTo>
                  <a:lnTo>
                    <a:pt x="2141220" y="1493520"/>
                  </a:lnTo>
                  <a:lnTo>
                    <a:pt x="2240280" y="2270760"/>
                  </a:lnTo>
                  <a:lnTo>
                    <a:pt x="2781300" y="2301240"/>
                  </a:lnTo>
                  <a:lnTo>
                    <a:pt x="2827020" y="2286000"/>
                  </a:lnTo>
                  <a:lnTo>
                    <a:pt x="2766060" y="0"/>
                  </a:lnTo>
                  <a:lnTo>
                    <a:pt x="1744980" y="22860"/>
                  </a:lnTo>
                  <a:lnTo>
                    <a:pt x="1592580" y="144780"/>
                  </a:lnTo>
                  <a:lnTo>
                    <a:pt x="1562100" y="381000"/>
                  </a:lnTo>
                  <a:lnTo>
                    <a:pt x="1524000" y="167640"/>
                  </a:lnTo>
                  <a:lnTo>
                    <a:pt x="1325880" y="7620"/>
                  </a:lnTo>
                  <a:lnTo>
                    <a:pt x="83820" y="0"/>
                  </a:lnTo>
                  <a:lnTo>
                    <a:pt x="0" y="17526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1654170" y="2049452"/>
              <a:ext cx="1866934" cy="2271729"/>
            </a:xfrm>
            <a:custGeom>
              <a:avLst/>
              <a:gdLst>
                <a:gd name="connsiteX0" fmla="*/ 518160 w 1866900"/>
                <a:gd name="connsiteY0" fmla="*/ 2270760 h 2270760"/>
                <a:gd name="connsiteX1" fmla="*/ 312420 w 1866900"/>
                <a:gd name="connsiteY1" fmla="*/ 1272540 h 2270760"/>
                <a:gd name="connsiteX2" fmla="*/ 0 w 1866900"/>
                <a:gd name="connsiteY2" fmla="*/ 449580 h 2270760"/>
                <a:gd name="connsiteX3" fmla="*/ 15240 w 1866900"/>
                <a:gd name="connsiteY3" fmla="*/ 381000 h 2270760"/>
                <a:gd name="connsiteX4" fmla="*/ 167640 w 1866900"/>
                <a:gd name="connsiteY4" fmla="*/ 297180 h 2270760"/>
                <a:gd name="connsiteX5" fmla="*/ 220980 w 1866900"/>
                <a:gd name="connsiteY5" fmla="*/ 7620 h 2270760"/>
                <a:gd name="connsiteX6" fmla="*/ 1775460 w 1866900"/>
                <a:gd name="connsiteY6" fmla="*/ 0 h 2270760"/>
                <a:gd name="connsiteX7" fmla="*/ 1866900 w 1866900"/>
                <a:gd name="connsiteY7" fmla="*/ 99060 h 2270760"/>
                <a:gd name="connsiteX8" fmla="*/ 1859280 w 1866900"/>
                <a:gd name="connsiteY8" fmla="*/ 220980 h 2270760"/>
                <a:gd name="connsiteX9" fmla="*/ 1722120 w 1866900"/>
                <a:gd name="connsiteY9" fmla="*/ 358140 h 2270760"/>
                <a:gd name="connsiteX10" fmla="*/ 1676400 w 1866900"/>
                <a:gd name="connsiteY10" fmla="*/ 533400 h 2270760"/>
                <a:gd name="connsiteX11" fmla="*/ 1813560 w 1866900"/>
                <a:gd name="connsiteY11" fmla="*/ 739140 h 2270760"/>
                <a:gd name="connsiteX12" fmla="*/ 1470660 w 1866900"/>
                <a:gd name="connsiteY12" fmla="*/ 2255520 h 2270760"/>
                <a:gd name="connsiteX13" fmla="*/ 518160 w 1866900"/>
                <a:gd name="connsiteY13" fmla="*/ 2270760 h 227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6900" h="2270760">
                  <a:moveTo>
                    <a:pt x="518160" y="2270760"/>
                  </a:moveTo>
                  <a:lnTo>
                    <a:pt x="312420" y="1272540"/>
                  </a:lnTo>
                  <a:lnTo>
                    <a:pt x="0" y="449580"/>
                  </a:lnTo>
                  <a:lnTo>
                    <a:pt x="15240" y="381000"/>
                  </a:lnTo>
                  <a:lnTo>
                    <a:pt x="167640" y="297180"/>
                  </a:lnTo>
                  <a:lnTo>
                    <a:pt x="220980" y="7620"/>
                  </a:lnTo>
                  <a:lnTo>
                    <a:pt x="1775460" y="0"/>
                  </a:lnTo>
                  <a:lnTo>
                    <a:pt x="1866900" y="99060"/>
                  </a:lnTo>
                  <a:lnTo>
                    <a:pt x="1859280" y="220980"/>
                  </a:lnTo>
                  <a:lnTo>
                    <a:pt x="1722120" y="358140"/>
                  </a:lnTo>
                  <a:lnTo>
                    <a:pt x="1676400" y="533400"/>
                  </a:lnTo>
                  <a:lnTo>
                    <a:pt x="1813560" y="739140"/>
                  </a:lnTo>
                  <a:lnTo>
                    <a:pt x="1470660" y="2255520"/>
                  </a:lnTo>
                  <a:lnTo>
                    <a:pt x="518160" y="227076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388910" y="2035164"/>
              <a:ext cx="1157308" cy="2316180"/>
            </a:xfrm>
            <a:custGeom>
              <a:avLst/>
              <a:gdLst>
                <a:gd name="connsiteX0" fmla="*/ 68580 w 1158240"/>
                <a:gd name="connsiteY0" fmla="*/ 0 h 2316480"/>
                <a:gd name="connsiteX1" fmla="*/ 0 w 1158240"/>
                <a:gd name="connsiteY1" fmla="*/ 2316480 h 2316480"/>
                <a:gd name="connsiteX2" fmla="*/ 609600 w 1158240"/>
                <a:gd name="connsiteY2" fmla="*/ 2293620 h 2316480"/>
                <a:gd name="connsiteX3" fmla="*/ 807720 w 1158240"/>
                <a:gd name="connsiteY3" fmla="*/ 1424940 h 2316480"/>
                <a:gd name="connsiteX4" fmla="*/ 1158240 w 1158240"/>
                <a:gd name="connsiteY4" fmla="*/ 548640 h 2316480"/>
                <a:gd name="connsiteX5" fmla="*/ 1120140 w 1158240"/>
                <a:gd name="connsiteY5" fmla="*/ 365760 h 2316480"/>
                <a:gd name="connsiteX6" fmla="*/ 967740 w 1158240"/>
                <a:gd name="connsiteY6" fmla="*/ 251460 h 2316480"/>
                <a:gd name="connsiteX7" fmla="*/ 937260 w 1158240"/>
                <a:gd name="connsiteY7" fmla="*/ 7620 h 2316480"/>
                <a:gd name="connsiteX8" fmla="*/ 68580 w 1158240"/>
                <a:gd name="connsiteY8" fmla="*/ 0 h 231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8240" h="2316480">
                  <a:moveTo>
                    <a:pt x="68580" y="0"/>
                  </a:moveTo>
                  <a:lnTo>
                    <a:pt x="0" y="2316480"/>
                  </a:lnTo>
                  <a:lnTo>
                    <a:pt x="609600" y="2293620"/>
                  </a:lnTo>
                  <a:lnTo>
                    <a:pt x="807720" y="1424940"/>
                  </a:lnTo>
                  <a:lnTo>
                    <a:pt x="1158240" y="548640"/>
                  </a:lnTo>
                  <a:lnTo>
                    <a:pt x="1120140" y="365760"/>
                  </a:lnTo>
                  <a:lnTo>
                    <a:pt x="967740" y="251460"/>
                  </a:lnTo>
                  <a:lnTo>
                    <a:pt x="937260" y="7620"/>
                  </a:lnTo>
                  <a:lnTo>
                    <a:pt x="6858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41319" name="Рисунок 3" descr="4.16.t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6210" y="2017702"/>
              <a:ext cx="8129736" cy="2970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50" y="4092575"/>
            <a:ext cx="5634038" cy="122396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362" name="TextBox 1"/>
          <p:cNvSpPr txBox="1">
            <a:spLocks noChangeArrowheads="1"/>
          </p:cNvSpPr>
          <p:nvPr/>
        </p:nvSpPr>
        <p:spPr bwMode="auto">
          <a:xfrm>
            <a:off x="714375" y="404813"/>
            <a:ext cx="77866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Границы раздела слоев при осуществлении </a:t>
            </a:r>
            <a:br>
              <a:rPr lang="ru-RU" sz="2800" b="1">
                <a:latin typeface="Calibri" pitchFamily="34" charset="0"/>
              </a:rPr>
            </a:br>
            <a:r>
              <a:rPr lang="ru-RU" sz="2800" b="1">
                <a:latin typeface="Calibri" pitchFamily="34" charset="0"/>
              </a:rPr>
              <a:t>мокрого формования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7250" y="5316538"/>
            <a:ext cx="5634038" cy="327025"/>
          </a:xfrm>
          <a:prstGeom prst="rect">
            <a:avLst/>
          </a:prstGeom>
          <a:solidFill>
            <a:srgbClr val="51515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57250" y="1643063"/>
            <a:ext cx="5634038" cy="2449512"/>
          </a:xfrm>
          <a:prstGeom prst="rect">
            <a:avLst/>
          </a:pr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1500188" y="3598863"/>
            <a:ext cx="130175" cy="538162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431 h 537802"/>
              <a:gd name="connsiteX1" fmla="*/ 15100 w 83905"/>
              <a:gd name="connsiteY1" fmla="*/ 235654 h 537802"/>
              <a:gd name="connsiteX2" fmla="*/ 25684 w 83905"/>
              <a:gd name="connsiteY2" fmla="*/ 176 h 537802"/>
              <a:gd name="connsiteX3" fmla="*/ 49510 w 83905"/>
              <a:gd name="connsiteY3" fmla="*/ 236711 h 537802"/>
              <a:gd name="connsiteX4" fmla="*/ 72236 w 83905"/>
              <a:gd name="connsiteY4" fmla="*/ 454731 h 537802"/>
              <a:gd name="connsiteX5" fmla="*/ 73851 w 83905"/>
              <a:gd name="connsiteY5" fmla="*/ 526160 h 537802"/>
              <a:gd name="connsiteX6" fmla="*/ 11911 w 83905"/>
              <a:gd name="connsiteY6" fmla="*/ 524581 h 537802"/>
              <a:gd name="connsiteX7" fmla="*/ 2386 w 83905"/>
              <a:gd name="connsiteY7" fmla="*/ 467431 h 537802"/>
              <a:gd name="connsiteX0" fmla="*/ 2386 w 83905"/>
              <a:gd name="connsiteY0" fmla="*/ 477398 h 547769"/>
              <a:gd name="connsiteX1" fmla="*/ 15100 w 83905"/>
              <a:gd name="connsiteY1" fmla="*/ 307534 h 547769"/>
              <a:gd name="connsiteX2" fmla="*/ 25684 w 83905"/>
              <a:gd name="connsiteY2" fmla="*/ 10143 h 547769"/>
              <a:gd name="connsiteX3" fmla="*/ 49510 w 83905"/>
              <a:gd name="connsiteY3" fmla="*/ 246678 h 547769"/>
              <a:gd name="connsiteX4" fmla="*/ 72236 w 83905"/>
              <a:gd name="connsiteY4" fmla="*/ 464698 h 547769"/>
              <a:gd name="connsiteX5" fmla="*/ 73851 w 83905"/>
              <a:gd name="connsiteY5" fmla="*/ 536127 h 547769"/>
              <a:gd name="connsiteX6" fmla="*/ 11911 w 83905"/>
              <a:gd name="connsiteY6" fmla="*/ 534548 h 547769"/>
              <a:gd name="connsiteX7" fmla="*/ 2386 w 83905"/>
              <a:gd name="connsiteY7" fmla="*/ 477398 h 547769"/>
              <a:gd name="connsiteX0" fmla="*/ 2386 w 83905"/>
              <a:gd name="connsiteY0" fmla="*/ 469018 h 539389"/>
              <a:gd name="connsiteX1" fmla="*/ 15100 w 83905"/>
              <a:gd name="connsiteY1" fmla="*/ 299154 h 539389"/>
              <a:gd name="connsiteX2" fmla="*/ 25684 w 83905"/>
              <a:gd name="connsiteY2" fmla="*/ 1763 h 539389"/>
              <a:gd name="connsiteX3" fmla="*/ 59035 w 83905"/>
              <a:gd name="connsiteY3" fmla="*/ 309735 h 539389"/>
              <a:gd name="connsiteX4" fmla="*/ 72236 w 83905"/>
              <a:gd name="connsiteY4" fmla="*/ 456318 h 539389"/>
              <a:gd name="connsiteX5" fmla="*/ 73851 w 83905"/>
              <a:gd name="connsiteY5" fmla="*/ 527747 h 539389"/>
              <a:gd name="connsiteX6" fmla="*/ 11911 w 83905"/>
              <a:gd name="connsiteY6" fmla="*/ 526168 h 539389"/>
              <a:gd name="connsiteX7" fmla="*/ 2386 w 83905"/>
              <a:gd name="connsiteY7" fmla="*/ 469018 h 539389"/>
              <a:gd name="connsiteX0" fmla="*/ 2386 w 83905"/>
              <a:gd name="connsiteY0" fmla="*/ 467873 h 538244"/>
              <a:gd name="connsiteX1" fmla="*/ 15100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67873 h 538244"/>
              <a:gd name="connsiteX1" fmla="*/ 24625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70429 h 540800"/>
              <a:gd name="connsiteX1" fmla="*/ 17734 w 83905"/>
              <a:gd name="connsiteY1" fmla="*/ 277815 h 540800"/>
              <a:gd name="connsiteX2" fmla="*/ 25684 w 83905"/>
              <a:gd name="connsiteY2" fmla="*/ 3174 h 540800"/>
              <a:gd name="connsiteX3" fmla="*/ 59035 w 83905"/>
              <a:gd name="connsiteY3" fmla="*/ 296859 h 540800"/>
              <a:gd name="connsiteX4" fmla="*/ 72236 w 83905"/>
              <a:gd name="connsiteY4" fmla="*/ 457729 h 540800"/>
              <a:gd name="connsiteX5" fmla="*/ 73851 w 83905"/>
              <a:gd name="connsiteY5" fmla="*/ 529158 h 540800"/>
              <a:gd name="connsiteX6" fmla="*/ 11911 w 83905"/>
              <a:gd name="connsiteY6" fmla="*/ 527579 h 540800"/>
              <a:gd name="connsiteX7" fmla="*/ 2386 w 83905"/>
              <a:gd name="connsiteY7" fmla="*/ 470429 h 540800"/>
              <a:gd name="connsiteX0" fmla="*/ 2386 w 83905"/>
              <a:gd name="connsiteY0" fmla="*/ 468843 h 539214"/>
              <a:gd name="connsiteX1" fmla="*/ 17734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843 h 539214"/>
              <a:gd name="connsiteX1" fmla="*/ 32021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048 h 538419"/>
              <a:gd name="connsiteX1" fmla="*/ 32021 w 83905"/>
              <a:gd name="connsiteY1" fmla="*/ 275434 h 538419"/>
              <a:gd name="connsiteX2" fmla="*/ 25684 w 83905"/>
              <a:gd name="connsiteY2" fmla="*/ 793 h 538419"/>
              <a:gd name="connsiteX3" fmla="*/ 63797 w 83905"/>
              <a:gd name="connsiteY3" fmla="*/ 280190 h 538419"/>
              <a:gd name="connsiteX4" fmla="*/ 72236 w 83905"/>
              <a:gd name="connsiteY4" fmla="*/ 455348 h 538419"/>
              <a:gd name="connsiteX5" fmla="*/ 73851 w 83905"/>
              <a:gd name="connsiteY5" fmla="*/ 526777 h 538419"/>
              <a:gd name="connsiteX6" fmla="*/ 11911 w 83905"/>
              <a:gd name="connsiteY6" fmla="*/ 525198 h 538419"/>
              <a:gd name="connsiteX7" fmla="*/ 2386 w 83905"/>
              <a:gd name="connsiteY7" fmla="*/ 468048 h 53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05" h="538419">
                <a:moveTo>
                  <a:pt x="2386" y="468048"/>
                </a:moveTo>
                <a:cubicBezTo>
                  <a:pt x="2918" y="422539"/>
                  <a:pt x="28138" y="353310"/>
                  <a:pt x="32021" y="275434"/>
                </a:cubicBezTo>
                <a:cubicBezTo>
                  <a:pt x="35904" y="197558"/>
                  <a:pt x="20388" y="0"/>
                  <a:pt x="25684" y="793"/>
                </a:cubicBezTo>
                <a:cubicBezTo>
                  <a:pt x="30980" y="1586"/>
                  <a:pt x="56038" y="204431"/>
                  <a:pt x="63797" y="280190"/>
                </a:cubicBezTo>
                <a:cubicBezTo>
                  <a:pt x="71556" y="355949"/>
                  <a:pt x="70560" y="414250"/>
                  <a:pt x="72236" y="455348"/>
                </a:cubicBezTo>
                <a:cubicBezTo>
                  <a:pt x="73912" y="496446"/>
                  <a:pt x="83905" y="515135"/>
                  <a:pt x="73851" y="526777"/>
                </a:cubicBezTo>
                <a:cubicBezTo>
                  <a:pt x="63797" y="538419"/>
                  <a:pt x="23822" y="534986"/>
                  <a:pt x="11911" y="525198"/>
                </a:cubicBezTo>
                <a:cubicBezTo>
                  <a:pt x="0" y="515410"/>
                  <a:pt x="1855" y="513557"/>
                  <a:pt x="2386" y="468048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 flipH="1">
            <a:off x="1493838" y="3594100"/>
            <a:ext cx="139700" cy="542925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607 h 537978"/>
              <a:gd name="connsiteX1" fmla="*/ 15100 w 83905"/>
              <a:gd name="connsiteY1" fmla="*/ 235830 h 537978"/>
              <a:gd name="connsiteX2" fmla="*/ 12467 w 83905"/>
              <a:gd name="connsiteY2" fmla="*/ 176 h 537978"/>
              <a:gd name="connsiteX3" fmla="*/ 49510 w 83905"/>
              <a:gd name="connsiteY3" fmla="*/ 236887 h 537978"/>
              <a:gd name="connsiteX4" fmla="*/ 72236 w 83905"/>
              <a:gd name="connsiteY4" fmla="*/ 454907 h 537978"/>
              <a:gd name="connsiteX5" fmla="*/ 73851 w 83905"/>
              <a:gd name="connsiteY5" fmla="*/ 526336 h 537978"/>
              <a:gd name="connsiteX6" fmla="*/ 11911 w 83905"/>
              <a:gd name="connsiteY6" fmla="*/ 524757 h 537978"/>
              <a:gd name="connsiteX7" fmla="*/ 2386 w 83905"/>
              <a:gd name="connsiteY7" fmla="*/ 467607 h 537978"/>
              <a:gd name="connsiteX0" fmla="*/ 2386 w 83905"/>
              <a:gd name="connsiteY0" fmla="*/ 472370 h 542741"/>
              <a:gd name="connsiteX1" fmla="*/ 15100 w 83905"/>
              <a:gd name="connsiteY1" fmla="*/ 240593 h 542741"/>
              <a:gd name="connsiteX2" fmla="*/ 36264 w 83905"/>
              <a:gd name="connsiteY2" fmla="*/ 176 h 542741"/>
              <a:gd name="connsiteX3" fmla="*/ 49510 w 83905"/>
              <a:gd name="connsiteY3" fmla="*/ 241650 h 542741"/>
              <a:gd name="connsiteX4" fmla="*/ 72236 w 83905"/>
              <a:gd name="connsiteY4" fmla="*/ 459670 h 542741"/>
              <a:gd name="connsiteX5" fmla="*/ 73851 w 83905"/>
              <a:gd name="connsiteY5" fmla="*/ 531099 h 542741"/>
              <a:gd name="connsiteX6" fmla="*/ 11911 w 83905"/>
              <a:gd name="connsiteY6" fmla="*/ 529520 h 542741"/>
              <a:gd name="connsiteX7" fmla="*/ 2386 w 83905"/>
              <a:gd name="connsiteY7" fmla="*/ 472370 h 542741"/>
              <a:gd name="connsiteX0" fmla="*/ 2386 w 83905"/>
              <a:gd name="connsiteY0" fmla="*/ 477926 h 548297"/>
              <a:gd name="connsiteX1" fmla="*/ 15100 w 83905"/>
              <a:gd name="connsiteY1" fmla="*/ 246149 h 548297"/>
              <a:gd name="connsiteX2" fmla="*/ 36264 w 83905"/>
              <a:gd name="connsiteY2" fmla="*/ 5732 h 548297"/>
              <a:gd name="connsiteX3" fmla="*/ 49494 w 83905"/>
              <a:gd name="connsiteY3" fmla="*/ 280542 h 548297"/>
              <a:gd name="connsiteX4" fmla="*/ 72236 w 83905"/>
              <a:gd name="connsiteY4" fmla="*/ 465226 h 548297"/>
              <a:gd name="connsiteX5" fmla="*/ 73851 w 83905"/>
              <a:gd name="connsiteY5" fmla="*/ 536655 h 548297"/>
              <a:gd name="connsiteX6" fmla="*/ 11911 w 83905"/>
              <a:gd name="connsiteY6" fmla="*/ 535076 h 548297"/>
              <a:gd name="connsiteX7" fmla="*/ 2386 w 83905"/>
              <a:gd name="connsiteY7" fmla="*/ 477926 h 548297"/>
              <a:gd name="connsiteX0" fmla="*/ 2386 w 84064"/>
              <a:gd name="connsiteY0" fmla="*/ 474751 h 545122"/>
              <a:gd name="connsiteX1" fmla="*/ 15100 w 84064"/>
              <a:gd name="connsiteY1" fmla="*/ 242974 h 545122"/>
              <a:gd name="connsiteX2" fmla="*/ 36264 w 84064"/>
              <a:gd name="connsiteY2" fmla="*/ 2557 h 545122"/>
              <a:gd name="connsiteX3" fmla="*/ 78069 w 84064"/>
              <a:gd name="connsiteY3" fmla="*/ 258317 h 545122"/>
              <a:gd name="connsiteX4" fmla="*/ 72236 w 84064"/>
              <a:gd name="connsiteY4" fmla="*/ 462051 h 545122"/>
              <a:gd name="connsiteX5" fmla="*/ 73851 w 84064"/>
              <a:gd name="connsiteY5" fmla="*/ 533480 h 545122"/>
              <a:gd name="connsiteX6" fmla="*/ 11911 w 84064"/>
              <a:gd name="connsiteY6" fmla="*/ 531901 h 545122"/>
              <a:gd name="connsiteX7" fmla="*/ 2386 w 84064"/>
              <a:gd name="connsiteY7" fmla="*/ 474751 h 545122"/>
              <a:gd name="connsiteX0" fmla="*/ 2386 w 84064"/>
              <a:gd name="connsiteY0" fmla="*/ 473957 h 544328"/>
              <a:gd name="connsiteX1" fmla="*/ 48437 w 84064"/>
              <a:gd name="connsiteY1" fmla="*/ 246942 h 544328"/>
              <a:gd name="connsiteX2" fmla="*/ 36264 w 84064"/>
              <a:gd name="connsiteY2" fmla="*/ 1763 h 544328"/>
              <a:gd name="connsiteX3" fmla="*/ 78069 w 84064"/>
              <a:gd name="connsiteY3" fmla="*/ 257523 h 544328"/>
              <a:gd name="connsiteX4" fmla="*/ 72236 w 84064"/>
              <a:gd name="connsiteY4" fmla="*/ 461257 h 544328"/>
              <a:gd name="connsiteX5" fmla="*/ 73851 w 84064"/>
              <a:gd name="connsiteY5" fmla="*/ 532686 h 544328"/>
              <a:gd name="connsiteX6" fmla="*/ 11911 w 84064"/>
              <a:gd name="connsiteY6" fmla="*/ 531107 h 544328"/>
              <a:gd name="connsiteX7" fmla="*/ 2386 w 84064"/>
              <a:gd name="connsiteY7" fmla="*/ 473957 h 544328"/>
              <a:gd name="connsiteX0" fmla="*/ 2386 w 84064"/>
              <a:gd name="connsiteY0" fmla="*/ 477574 h 547945"/>
              <a:gd name="connsiteX1" fmla="*/ 38912 w 84064"/>
              <a:gd name="connsiteY1" fmla="*/ 293421 h 547945"/>
              <a:gd name="connsiteX2" fmla="*/ 36264 w 84064"/>
              <a:gd name="connsiteY2" fmla="*/ 5380 h 547945"/>
              <a:gd name="connsiteX3" fmla="*/ 78069 w 84064"/>
              <a:gd name="connsiteY3" fmla="*/ 261140 h 547945"/>
              <a:gd name="connsiteX4" fmla="*/ 72236 w 84064"/>
              <a:gd name="connsiteY4" fmla="*/ 464874 h 547945"/>
              <a:gd name="connsiteX5" fmla="*/ 73851 w 84064"/>
              <a:gd name="connsiteY5" fmla="*/ 536303 h 547945"/>
              <a:gd name="connsiteX6" fmla="*/ 11911 w 84064"/>
              <a:gd name="connsiteY6" fmla="*/ 534724 h 547945"/>
              <a:gd name="connsiteX7" fmla="*/ 2386 w 84064"/>
              <a:gd name="connsiteY7" fmla="*/ 477574 h 547945"/>
              <a:gd name="connsiteX0" fmla="*/ 2386 w 83905"/>
              <a:gd name="connsiteY0" fmla="*/ 473164 h 543535"/>
              <a:gd name="connsiteX1" fmla="*/ 38912 w 83905"/>
              <a:gd name="connsiteY1" fmla="*/ 289011 h 543535"/>
              <a:gd name="connsiteX2" fmla="*/ 36264 w 83905"/>
              <a:gd name="connsiteY2" fmla="*/ 970 h 543535"/>
              <a:gd name="connsiteX3" fmla="*/ 73306 w 83905"/>
              <a:gd name="connsiteY3" fmla="*/ 294830 h 543535"/>
              <a:gd name="connsiteX4" fmla="*/ 72236 w 83905"/>
              <a:gd name="connsiteY4" fmla="*/ 460464 h 543535"/>
              <a:gd name="connsiteX5" fmla="*/ 73851 w 83905"/>
              <a:gd name="connsiteY5" fmla="*/ 531893 h 543535"/>
              <a:gd name="connsiteX6" fmla="*/ 11911 w 83905"/>
              <a:gd name="connsiteY6" fmla="*/ 530314 h 543535"/>
              <a:gd name="connsiteX7" fmla="*/ 2386 w 83905"/>
              <a:gd name="connsiteY7" fmla="*/ 473164 h 543535"/>
              <a:gd name="connsiteX0" fmla="*/ 2386 w 83905"/>
              <a:gd name="connsiteY0" fmla="*/ 473605 h 543976"/>
              <a:gd name="connsiteX1" fmla="*/ 38912 w 83905"/>
              <a:gd name="connsiteY1" fmla="*/ 289452 h 543976"/>
              <a:gd name="connsiteX2" fmla="*/ 36264 w 83905"/>
              <a:gd name="connsiteY2" fmla="*/ 1411 h 543976"/>
              <a:gd name="connsiteX3" fmla="*/ 73306 w 83905"/>
              <a:gd name="connsiteY3" fmla="*/ 280984 h 543976"/>
              <a:gd name="connsiteX4" fmla="*/ 72236 w 83905"/>
              <a:gd name="connsiteY4" fmla="*/ 460905 h 543976"/>
              <a:gd name="connsiteX5" fmla="*/ 73851 w 83905"/>
              <a:gd name="connsiteY5" fmla="*/ 532334 h 543976"/>
              <a:gd name="connsiteX6" fmla="*/ 11911 w 83905"/>
              <a:gd name="connsiteY6" fmla="*/ 530755 h 543976"/>
              <a:gd name="connsiteX7" fmla="*/ 2386 w 83905"/>
              <a:gd name="connsiteY7" fmla="*/ 473605 h 543976"/>
              <a:gd name="connsiteX0" fmla="*/ 2386 w 89899"/>
              <a:gd name="connsiteY0" fmla="*/ 472606 h 542977"/>
              <a:gd name="connsiteX1" fmla="*/ 38912 w 89899"/>
              <a:gd name="connsiteY1" fmla="*/ 288453 h 542977"/>
              <a:gd name="connsiteX2" fmla="*/ 36264 w 89899"/>
              <a:gd name="connsiteY2" fmla="*/ 412 h 542977"/>
              <a:gd name="connsiteX3" fmla="*/ 83904 w 89899"/>
              <a:gd name="connsiteY3" fmla="*/ 290928 h 542977"/>
              <a:gd name="connsiteX4" fmla="*/ 72236 w 89899"/>
              <a:gd name="connsiteY4" fmla="*/ 459906 h 542977"/>
              <a:gd name="connsiteX5" fmla="*/ 73851 w 89899"/>
              <a:gd name="connsiteY5" fmla="*/ 531335 h 542977"/>
              <a:gd name="connsiteX6" fmla="*/ 11911 w 89899"/>
              <a:gd name="connsiteY6" fmla="*/ 529756 h 542977"/>
              <a:gd name="connsiteX7" fmla="*/ 2386 w 89899"/>
              <a:gd name="connsiteY7" fmla="*/ 472606 h 54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899" h="542977">
                <a:moveTo>
                  <a:pt x="2386" y="472606"/>
                </a:moveTo>
                <a:cubicBezTo>
                  <a:pt x="2918" y="427097"/>
                  <a:pt x="33266" y="367152"/>
                  <a:pt x="38912" y="288453"/>
                </a:cubicBezTo>
                <a:cubicBezTo>
                  <a:pt x="44558" y="209754"/>
                  <a:pt x="28765" y="0"/>
                  <a:pt x="36264" y="412"/>
                </a:cubicBezTo>
                <a:cubicBezTo>
                  <a:pt x="43763" y="825"/>
                  <a:pt x="77909" y="214346"/>
                  <a:pt x="83904" y="290928"/>
                </a:cubicBezTo>
                <a:cubicBezTo>
                  <a:pt x="89899" y="367510"/>
                  <a:pt x="73911" y="419838"/>
                  <a:pt x="72236" y="459906"/>
                </a:cubicBezTo>
                <a:cubicBezTo>
                  <a:pt x="70561" y="499974"/>
                  <a:pt x="83905" y="519693"/>
                  <a:pt x="73851" y="531335"/>
                </a:cubicBezTo>
                <a:cubicBezTo>
                  <a:pt x="63797" y="542977"/>
                  <a:pt x="23822" y="539544"/>
                  <a:pt x="11911" y="529756"/>
                </a:cubicBezTo>
                <a:cubicBezTo>
                  <a:pt x="0" y="519968"/>
                  <a:pt x="1855" y="518115"/>
                  <a:pt x="2386" y="472606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1223963" y="3598863"/>
            <a:ext cx="130175" cy="538162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431 h 537802"/>
              <a:gd name="connsiteX1" fmla="*/ 15100 w 83905"/>
              <a:gd name="connsiteY1" fmla="*/ 235654 h 537802"/>
              <a:gd name="connsiteX2" fmla="*/ 25684 w 83905"/>
              <a:gd name="connsiteY2" fmla="*/ 176 h 537802"/>
              <a:gd name="connsiteX3" fmla="*/ 49510 w 83905"/>
              <a:gd name="connsiteY3" fmla="*/ 236711 h 537802"/>
              <a:gd name="connsiteX4" fmla="*/ 72236 w 83905"/>
              <a:gd name="connsiteY4" fmla="*/ 454731 h 537802"/>
              <a:gd name="connsiteX5" fmla="*/ 73851 w 83905"/>
              <a:gd name="connsiteY5" fmla="*/ 526160 h 537802"/>
              <a:gd name="connsiteX6" fmla="*/ 11911 w 83905"/>
              <a:gd name="connsiteY6" fmla="*/ 524581 h 537802"/>
              <a:gd name="connsiteX7" fmla="*/ 2386 w 83905"/>
              <a:gd name="connsiteY7" fmla="*/ 467431 h 537802"/>
              <a:gd name="connsiteX0" fmla="*/ 2386 w 83905"/>
              <a:gd name="connsiteY0" fmla="*/ 477398 h 547769"/>
              <a:gd name="connsiteX1" fmla="*/ 15100 w 83905"/>
              <a:gd name="connsiteY1" fmla="*/ 307534 h 547769"/>
              <a:gd name="connsiteX2" fmla="*/ 25684 w 83905"/>
              <a:gd name="connsiteY2" fmla="*/ 10143 h 547769"/>
              <a:gd name="connsiteX3" fmla="*/ 49510 w 83905"/>
              <a:gd name="connsiteY3" fmla="*/ 246678 h 547769"/>
              <a:gd name="connsiteX4" fmla="*/ 72236 w 83905"/>
              <a:gd name="connsiteY4" fmla="*/ 464698 h 547769"/>
              <a:gd name="connsiteX5" fmla="*/ 73851 w 83905"/>
              <a:gd name="connsiteY5" fmla="*/ 536127 h 547769"/>
              <a:gd name="connsiteX6" fmla="*/ 11911 w 83905"/>
              <a:gd name="connsiteY6" fmla="*/ 534548 h 547769"/>
              <a:gd name="connsiteX7" fmla="*/ 2386 w 83905"/>
              <a:gd name="connsiteY7" fmla="*/ 477398 h 547769"/>
              <a:gd name="connsiteX0" fmla="*/ 2386 w 83905"/>
              <a:gd name="connsiteY0" fmla="*/ 469018 h 539389"/>
              <a:gd name="connsiteX1" fmla="*/ 15100 w 83905"/>
              <a:gd name="connsiteY1" fmla="*/ 299154 h 539389"/>
              <a:gd name="connsiteX2" fmla="*/ 25684 w 83905"/>
              <a:gd name="connsiteY2" fmla="*/ 1763 h 539389"/>
              <a:gd name="connsiteX3" fmla="*/ 59035 w 83905"/>
              <a:gd name="connsiteY3" fmla="*/ 309735 h 539389"/>
              <a:gd name="connsiteX4" fmla="*/ 72236 w 83905"/>
              <a:gd name="connsiteY4" fmla="*/ 456318 h 539389"/>
              <a:gd name="connsiteX5" fmla="*/ 73851 w 83905"/>
              <a:gd name="connsiteY5" fmla="*/ 527747 h 539389"/>
              <a:gd name="connsiteX6" fmla="*/ 11911 w 83905"/>
              <a:gd name="connsiteY6" fmla="*/ 526168 h 539389"/>
              <a:gd name="connsiteX7" fmla="*/ 2386 w 83905"/>
              <a:gd name="connsiteY7" fmla="*/ 469018 h 539389"/>
              <a:gd name="connsiteX0" fmla="*/ 2386 w 83905"/>
              <a:gd name="connsiteY0" fmla="*/ 467873 h 538244"/>
              <a:gd name="connsiteX1" fmla="*/ 15100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67873 h 538244"/>
              <a:gd name="connsiteX1" fmla="*/ 24625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70429 h 540800"/>
              <a:gd name="connsiteX1" fmla="*/ 17734 w 83905"/>
              <a:gd name="connsiteY1" fmla="*/ 277815 h 540800"/>
              <a:gd name="connsiteX2" fmla="*/ 25684 w 83905"/>
              <a:gd name="connsiteY2" fmla="*/ 3174 h 540800"/>
              <a:gd name="connsiteX3" fmla="*/ 59035 w 83905"/>
              <a:gd name="connsiteY3" fmla="*/ 296859 h 540800"/>
              <a:gd name="connsiteX4" fmla="*/ 72236 w 83905"/>
              <a:gd name="connsiteY4" fmla="*/ 457729 h 540800"/>
              <a:gd name="connsiteX5" fmla="*/ 73851 w 83905"/>
              <a:gd name="connsiteY5" fmla="*/ 529158 h 540800"/>
              <a:gd name="connsiteX6" fmla="*/ 11911 w 83905"/>
              <a:gd name="connsiteY6" fmla="*/ 527579 h 540800"/>
              <a:gd name="connsiteX7" fmla="*/ 2386 w 83905"/>
              <a:gd name="connsiteY7" fmla="*/ 470429 h 540800"/>
              <a:gd name="connsiteX0" fmla="*/ 2386 w 83905"/>
              <a:gd name="connsiteY0" fmla="*/ 468843 h 539214"/>
              <a:gd name="connsiteX1" fmla="*/ 17734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843 h 539214"/>
              <a:gd name="connsiteX1" fmla="*/ 32021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048 h 538419"/>
              <a:gd name="connsiteX1" fmla="*/ 32021 w 83905"/>
              <a:gd name="connsiteY1" fmla="*/ 275434 h 538419"/>
              <a:gd name="connsiteX2" fmla="*/ 25684 w 83905"/>
              <a:gd name="connsiteY2" fmla="*/ 793 h 538419"/>
              <a:gd name="connsiteX3" fmla="*/ 63797 w 83905"/>
              <a:gd name="connsiteY3" fmla="*/ 280190 h 538419"/>
              <a:gd name="connsiteX4" fmla="*/ 72236 w 83905"/>
              <a:gd name="connsiteY4" fmla="*/ 455348 h 538419"/>
              <a:gd name="connsiteX5" fmla="*/ 73851 w 83905"/>
              <a:gd name="connsiteY5" fmla="*/ 526777 h 538419"/>
              <a:gd name="connsiteX6" fmla="*/ 11911 w 83905"/>
              <a:gd name="connsiteY6" fmla="*/ 525198 h 538419"/>
              <a:gd name="connsiteX7" fmla="*/ 2386 w 83905"/>
              <a:gd name="connsiteY7" fmla="*/ 468048 h 53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05" h="538419">
                <a:moveTo>
                  <a:pt x="2386" y="468048"/>
                </a:moveTo>
                <a:cubicBezTo>
                  <a:pt x="2918" y="422539"/>
                  <a:pt x="28138" y="353310"/>
                  <a:pt x="32021" y="275434"/>
                </a:cubicBezTo>
                <a:cubicBezTo>
                  <a:pt x="35904" y="197558"/>
                  <a:pt x="20388" y="0"/>
                  <a:pt x="25684" y="793"/>
                </a:cubicBezTo>
                <a:cubicBezTo>
                  <a:pt x="30980" y="1586"/>
                  <a:pt x="56038" y="204431"/>
                  <a:pt x="63797" y="280190"/>
                </a:cubicBezTo>
                <a:cubicBezTo>
                  <a:pt x="71556" y="355949"/>
                  <a:pt x="70560" y="414250"/>
                  <a:pt x="72236" y="455348"/>
                </a:cubicBezTo>
                <a:cubicBezTo>
                  <a:pt x="73912" y="496446"/>
                  <a:pt x="83905" y="515135"/>
                  <a:pt x="73851" y="526777"/>
                </a:cubicBezTo>
                <a:cubicBezTo>
                  <a:pt x="63797" y="538419"/>
                  <a:pt x="23822" y="534986"/>
                  <a:pt x="11911" y="525198"/>
                </a:cubicBezTo>
                <a:cubicBezTo>
                  <a:pt x="0" y="515410"/>
                  <a:pt x="1855" y="513557"/>
                  <a:pt x="2386" y="468048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 flipH="1">
            <a:off x="1219200" y="3594100"/>
            <a:ext cx="138113" cy="542925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607 h 537978"/>
              <a:gd name="connsiteX1" fmla="*/ 15100 w 83905"/>
              <a:gd name="connsiteY1" fmla="*/ 235830 h 537978"/>
              <a:gd name="connsiteX2" fmla="*/ 12467 w 83905"/>
              <a:gd name="connsiteY2" fmla="*/ 176 h 537978"/>
              <a:gd name="connsiteX3" fmla="*/ 49510 w 83905"/>
              <a:gd name="connsiteY3" fmla="*/ 236887 h 537978"/>
              <a:gd name="connsiteX4" fmla="*/ 72236 w 83905"/>
              <a:gd name="connsiteY4" fmla="*/ 454907 h 537978"/>
              <a:gd name="connsiteX5" fmla="*/ 73851 w 83905"/>
              <a:gd name="connsiteY5" fmla="*/ 526336 h 537978"/>
              <a:gd name="connsiteX6" fmla="*/ 11911 w 83905"/>
              <a:gd name="connsiteY6" fmla="*/ 524757 h 537978"/>
              <a:gd name="connsiteX7" fmla="*/ 2386 w 83905"/>
              <a:gd name="connsiteY7" fmla="*/ 467607 h 537978"/>
              <a:gd name="connsiteX0" fmla="*/ 2386 w 83905"/>
              <a:gd name="connsiteY0" fmla="*/ 472370 h 542741"/>
              <a:gd name="connsiteX1" fmla="*/ 15100 w 83905"/>
              <a:gd name="connsiteY1" fmla="*/ 240593 h 542741"/>
              <a:gd name="connsiteX2" fmla="*/ 36264 w 83905"/>
              <a:gd name="connsiteY2" fmla="*/ 176 h 542741"/>
              <a:gd name="connsiteX3" fmla="*/ 49510 w 83905"/>
              <a:gd name="connsiteY3" fmla="*/ 241650 h 542741"/>
              <a:gd name="connsiteX4" fmla="*/ 72236 w 83905"/>
              <a:gd name="connsiteY4" fmla="*/ 459670 h 542741"/>
              <a:gd name="connsiteX5" fmla="*/ 73851 w 83905"/>
              <a:gd name="connsiteY5" fmla="*/ 531099 h 542741"/>
              <a:gd name="connsiteX6" fmla="*/ 11911 w 83905"/>
              <a:gd name="connsiteY6" fmla="*/ 529520 h 542741"/>
              <a:gd name="connsiteX7" fmla="*/ 2386 w 83905"/>
              <a:gd name="connsiteY7" fmla="*/ 472370 h 542741"/>
              <a:gd name="connsiteX0" fmla="*/ 2386 w 83905"/>
              <a:gd name="connsiteY0" fmla="*/ 477926 h 548297"/>
              <a:gd name="connsiteX1" fmla="*/ 15100 w 83905"/>
              <a:gd name="connsiteY1" fmla="*/ 246149 h 548297"/>
              <a:gd name="connsiteX2" fmla="*/ 36264 w 83905"/>
              <a:gd name="connsiteY2" fmla="*/ 5732 h 548297"/>
              <a:gd name="connsiteX3" fmla="*/ 49494 w 83905"/>
              <a:gd name="connsiteY3" fmla="*/ 280542 h 548297"/>
              <a:gd name="connsiteX4" fmla="*/ 72236 w 83905"/>
              <a:gd name="connsiteY4" fmla="*/ 465226 h 548297"/>
              <a:gd name="connsiteX5" fmla="*/ 73851 w 83905"/>
              <a:gd name="connsiteY5" fmla="*/ 536655 h 548297"/>
              <a:gd name="connsiteX6" fmla="*/ 11911 w 83905"/>
              <a:gd name="connsiteY6" fmla="*/ 535076 h 548297"/>
              <a:gd name="connsiteX7" fmla="*/ 2386 w 83905"/>
              <a:gd name="connsiteY7" fmla="*/ 477926 h 548297"/>
              <a:gd name="connsiteX0" fmla="*/ 2386 w 84064"/>
              <a:gd name="connsiteY0" fmla="*/ 474751 h 545122"/>
              <a:gd name="connsiteX1" fmla="*/ 15100 w 84064"/>
              <a:gd name="connsiteY1" fmla="*/ 242974 h 545122"/>
              <a:gd name="connsiteX2" fmla="*/ 36264 w 84064"/>
              <a:gd name="connsiteY2" fmla="*/ 2557 h 545122"/>
              <a:gd name="connsiteX3" fmla="*/ 78069 w 84064"/>
              <a:gd name="connsiteY3" fmla="*/ 258317 h 545122"/>
              <a:gd name="connsiteX4" fmla="*/ 72236 w 84064"/>
              <a:gd name="connsiteY4" fmla="*/ 462051 h 545122"/>
              <a:gd name="connsiteX5" fmla="*/ 73851 w 84064"/>
              <a:gd name="connsiteY5" fmla="*/ 533480 h 545122"/>
              <a:gd name="connsiteX6" fmla="*/ 11911 w 84064"/>
              <a:gd name="connsiteY6" fmla="*/ 531901 h 545122"/>
              <a:gd name="connsiteX7" fmla="*/ 2386 w 84064"/>
              <a:gd name="connsiteY7" fmla="*/ 474751 h 545122"/>
              <a:gd name="connsiteX0" fmla="*/ 2386 w 84064"/>
              <a:gd name="connsiteY0" fmla="*/ 473957 h 544328"/>
              <a:gd name="connsiteX1" fmla="*/ 48437 w 84064"/>
              <a:gd name="connsiteY1" fmla="*/ 246942 h 544328"/>
              <a:gd name="connsiteX2" fmla="*/ 36264 w 84064"/>
              <a:gd name="connsiteY2" fmla="*/ 1763 h 544328"/>
              <a:gd name="connsiteX3" fmla="*/ 78069 w 84064"/>
              <a:gd name="connsiteY3" fmla="*/ 257523 h 544328"/>
              <a:gd name="connsiteX4" fmla="*/ 72236 w 84064"/>
              <a:gd name="connsiteY4" fmla="*/ 461257 h 544328"/>
              <a:gd name="connsiteX5" fmla="*/ 73851 w 84064"/>
              <a:gd name="connsiteY5" fmla="*/ 532686 h 544328"/>
              <a:gd name="connsiteX6" fmla="*/ 11911 w 84064"/>
              <a:gd name="connsiteY6" fmla="*/ 531107 h 544328"/>
              <a:gd name="connsiteX7" fmla="*/ 2386 w 84064"/>
              <a:gd name="connsiteY7" fmla="*/ 473957 h 544328"/>
              <a:gd name="connsiteX0" fmla="*/ 2386 w 84064"/>
              <a:gd name="connsiteY0" fmla="*/ 477574 h 547945"/>
              <a:gd name="connsiteX1" fmla="*/ 38912 w 84064"/>
              <a:gd name="connsiteY1" fmla="*/ 293421 h 547945"/>
              <a:gd name="connsiteX2" fmla="*/ 36264 w 84064"/>
              <a:gd name="connsiteY2" fmla="*/ 5380 h 547945"/>
              <a:gd name="connsiteX3" fmla="*/ 78069 w 84064"/>
              <a:gd name="connsiteY3" fmla="*/ 261140 h 547945"/>
              <a:gd name="connsiteX4" fmla="*/ 72236 w 84064"/>
              <a:gd name="connsiteY4" fmla="*/ 464874 h 547945"/>
              <a:gd name="connsiteX5" fmla="*/ 73851 w 84064"/>
              <a:gd name="connsiteY5" fmla="*/ 536303 h 547945"/>
              <a:gd name="connsiteX6" fmla="*/ 11911 w 84064"/>
              <a:gd name="connsiteY6" fmla="*/ 534724 h 547945"/>
              <a:gd name="connsiteX7" fmla="*/ 2386 w 84064"/>
              <a:gd name="connsiteY7" fmla="*/ 477574 h 547945"/>
              <a:gd name="connsiteX0" fmla="*/ 2386 w 83905"/>
              <a:gd name="connsiteY0" fmla="*/ 473164 h 543535"/>
              <a:gd name="connsiteX1" fmla="*/ 38912 w 83905"/>
              <a:gd name="connsiteY1" fmla="*/ 289011 h 543535"/>
              <a:gd name="connsiteX2" fmla="*/ 36264 w 83905"/>
              <a:gd name="connsiteY2" fmla="*/ 970 h 543535"/>
              <a:gd name="connsiteX3" fmla="*/ 73306 w 83905"/>
              <a:gd name="connsiteY3" fmla="*/ 294830 h 543535"/>
              <a:gd name="connsiteX4" fmla="*/ 72236 w 83905"/>
              <a:gd name="connsiteY4" fmla="*/ 460464 h 543535"/>
              <a:gd name="connsiteX5" fmla="*/ 73851 w 83905"/>
              <a:gd name="connsiteY5" fmla="*/ 531893 h 543535"/>
              <a:gd name="connsiteX6" fmla="*/ 11911 w 83905"/>
              <a:gd name="connsiteY6" fmla="*/ 530314 h 543535"/>
              <a:gd name="connsiteX7" fmla="*/ 2386 w 83905"/>
              <a:gd name="connsiteY7" fmla="*/ 473164 h 543535"/>
              <a:gd name="connsiteX0" fmla="*/ 2386 w 83905"/>
              <a:gd name="connsiteY0" fmla="*/ 473605 h 543976"/>
              <a:gd name="connsiteX1" fmla="*/ 38912 w 83905"/>
              <a:gd name="connsiteY1" fmla="*/ 289452 h 543976"/>
              <a:gd name="connsiteX2" fmla="*/ 36264 w 83905"/>
              <a:gd name="connsiteY2" fmla="*/ 1411 h 543976"/>
              <a:gd name="connsiteX3" fmla="*/ 73306 w 83905"/>
              <a:gd name="connsiteY3" fmla="*/ 280984 h 543976"/>
              <a:gd name="connsiteX4" fmla="*/ 72236 w 83905"/>
              <a:gd name="connsiteY4" fmla="*/ 460905 h 543976"/>
              <a:gd name="connsiteX5" fmla="*/ 73851 w 83905"/>
              <a:gd name="connsiteY5" fmla="*/ 532334 h 543976"/>
              <a:gd name="connsiteX6" fmla="*/ 11911 w 83905"/>
              <a:gd name="connsiteY6" fmla="*/ 530755 h 543976"/>
              <a:gd name="connsiteX7" fmla="*/ 2386 w 83905"/>
              <a:gd name="connsiteY7" fmla="*/ 473605 h 543976"/>
              <a:gd name="connsiteX0" fmla="*/ 2386 w 89899"/>
              <a:gd name="connsiteY0" fmla="*/ 472606 h 542977"/>
              <a:gd name="connsiteX1" fmla="*/ 38912 w 89899"/>
              <a:gd name="connsiteY1" fmla="*/ 288453 h 542977"/>
              <a:gd name="connsiteX2" fmla="*/ 36264 w 89899"/>
              <a:gd name="connsiteY2" fmla="*/ 412 h 542977"/>
              <a:gd name="connsiteX3" fmla="*/ 83904 w 89899"/>
              <a:gd name="connsiteY3" fmla="*/ 290928 h 542977"/>
              <a:gd name="connsiteX4" fmla="*/ 72236 w 89899"/>
              <a:gd name="connsiteY4" fmla="*/ 459906 h 542977"/>
              <a:gd name="connsiteX5" fmla="*/ 73851 w 89899"/>
              <a:gd name="connsiteY5" fmla="*/ 531335 h 542977"/>
              <a:gd name="connsiteX6" fmla="*/ 11911 w 89899"/>
              <a:gd name="connsiteY6" fmla="*/ 529756 h 542977"/>
              <a:gd name="connsiteX7" fmla="*/ 2386 w 89899"/>
              <a:gd name="connsiteY7" fmla="*/ 472606 h 54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899" h="542977">
                <a:moveTo>
                  <a:pt x="2386" y="472606"/>
                </a:moveTo>
                <a:cubicBezTo>
                  <a:pt x="2918" y="427097"/>
                  <a:pt x="33266" y="367152"/>
                  <a:pt x="38912" y="288453"/>
                </a:cubicBezTo>
                <a:cubicBezTo>
                  <a:pt x="44558" y="209754"/>
                  <a:pt x="28765" y="0"/>
                  <a:pt x="36264" y="412"/>
                </a:cubicBezTo>
                <a:cubicBezTo>
                  <a:pt x="43763" y="825"/>
                  <a:pt x="77909" y="214346"/>
                  <a:pt x="83904" y="290928"/>
                </a:cubicBezTo>
                <a:cubicBezTo>
                  <a:pt x="89899" y="367510"/>
                  <a:pt x="73911" y="419838"/>
                  <a:pt x="72236" y="459906"/>
                </a:cubicBezTo>
                <a:cubicBezTo>
                  <a:pt x="70561" y="499974"/>
                  <a:pt x="83905" y="519693"/>
                  <a:pt x="73851" y="531335"/>
                </a:cubicBezTo>
                <a:cubicBezTo>
                  <a:pt x="63797" y="542977"/>
                  <a:pt x="23822" y="539544"/>
                  <a:pt x="11911" y="529756"/>
                </a:cubicBezTo>
                <a:cubicBezTo>
                  <a:pt x="0" y="519968"/>
                  <a:pt x="1855" y="518115"/>
                  <a:pt x="2386" y="472606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992188" y="3598863"/>
            <a:ext cx="130175" cy="538162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431 h 537802"/>
              <a:gd name="connsiteX1" fmla="*/ 15100 w 83905"/>
              <a:gd name="connsiteY1" fmla="*/ 235654 h 537802"/>
              <a:gd name="connsiteX2" fmla="*/ 25684 w 83905"/>
              <a:gd name="connsiteY2" fmla="*/ 176 h 537802"/>
              <a:gd name="connsiteX3" fmla="*/ 49510 w 83905"/>
              <a:gd name="connsiteY3" fmla="*/ 236711 h 537802"/>
              <a:gd name="connsiteX4" fmla="*/ 72236 w 83905"/>
              <a:gd name="connsiteY4" fmla="*/ 454731 h 537802"/>
              <a:gd name="connsiteX5" fmla="*/ 73851 w 83905"/>
              <a:gd name="connsiteY5" fmla="*/ 526160 h 537802"/>
              <a:gd name="connsiteX6" fmla="*/ 11911 w 83905"/>
              <a:gd name="connsiteY6" fmla="*/ 524581 h 537802"/>
              <a:gd name="connsiteX7" fmla="*/ 2386 w 83905"/>
              <a:gd name="connsiteY7" fmla="*/ 467431 h 537802"/>
              <a:gd name="connsiteX0" fmla="*/ 2386 w 83905"/>
              <a:gd name="connsiteY0" fmla="*/ 477398 h 547769"/>
              <a:gd name="connsiteX1" fmla="*/ 15100 w 83905"/>
              <a:gd name="connsiteY1" fmla="*/ 307534 h 547769"/>
              <a:gd name="connsiteX2" fmla="*/ 25684 w 83905"/>
              <a:gd name="connsiteY2" fmla="*/ 10143 h 547769"/>
              <a:gd name="connsiteX3" fmla="*/ 49510 w 83905"/>
              <a:gd name="connsiteY3" fmla="*/ 246678 h 547769"/>
              <a:gd name="connsiteX4" fmla="*/ 72236 w 83905"/>
              <a:gd name="connsiteY4" fmla="*/ 464698 h 547769"/>
              <a:gd name="connsiteX5" fmla="*/ 73851 w 83905"/>
              <a:gd name="connsiteY5" fmla="*/ 536127 h 547769"/>
              <a:gd name="connsiteX6" fmla="*/ 11911 w 83905"/>
              <a:gd name="connsiteY6" fmla="*/ 534548 h 547769"/>
              <a:gd name="connsiteX7" fmla="*/ 2386 w 83905"/>
              <a:gd name="connsiteY7" fmla="*/ 477398 h 547769"/>
              <a:gd name="connsiteX0" fmla="*/ 2386 w 83905"/>
              <a:gd name="connsiteY0" fmla="*/ 469018 h 539389"/>
              <a:gd name="connsiteX1" fmla="*/ 15100 w 83905"/>
              <a:gd name="connsiteY1" fmla="*/ 299154 h 539389"/>
              <a:gd name="connsiteX2" fmla="*/ 25684 w 83905"/>
              <a:gd name="connsiteY2" fmla="*/ 1763 h 539389"/>
              <a:gd name="connsiteX3" fmla="*/ 59035 w 83905"/>
              <a:gd name="connsiteY3" fmla="*/ 309735 h 539389"/>
              <a:gd name="connsiteX4" fmla="*/ 72236 w 83905"/>
              <a:gd name="connsiteY4" fmla="*/ 456318 h 539389"/>
              <a:gd name="connsiteX5" fmla="*/ 73851 w 83905"/>
              <a:gd name="connsiteY5" fmla="*/ 527747 h 539389"/>
              <a:gd name="connsiteX6" fmla="*/ 11911 w 83905"/>
              <a:gd name="connsiteY6" fmla="*/ 526168 h 539389"/>
              <a:gd name="connsiteX7" fmla="*/ 2386 w 83905"/>
              <a:gd name="connsiteY7" fmla="*/ 469018 h 539389"/>
              <a:gd name="connsiteX0" fmla="*/ 2386 w 83905"/>
              <a:gd name="connsiteY0" fmla="*/ 467873 h 538244"/>
              <a:gd name="connsiteX1" fmla="*/ 15100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67873 h 538244"/>
              <a:gd name="connsiteX1" fmla="*/ 24625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70429 h 540800"/>
              <a:gd name="connsiteX1" fmla="*/ 17734 w 83905"/>
              <a:gd name="connsiteY1" fmla="*/ 277815 h 540800"/>
              <a:gd name="connsiteX2" fmla="*/ 25684 w 83905"/>
              <a:gd name="connsiteY2" fmla="*/ 3174 h 540800"/>
              <a:gd name="connsiteX3" fmla="*/ 59035 w 83905"/>
              <a:gd name="connsiteY3" fmla="*/ 296859 h 540800"/>
              <a:gd name="connsiteX4" fmla="*/ 72236 w 83905"/>
              <a:gd name="connsiteY4" fmla="*/ 457729 h 540800"/>
              <a:gd name="connsiteX5" fmla="*/ 73851 w 83905"/>
              <a:gd name="connsiteY5" fmla="*/ 529158 h 540800"/>
              <a:gd name="connsiteX6" fmla="*/ 11911 w 83905"/>
              <a:gd name="connsiteY6" fmla="*/ 527579 h 540800"/>
              <a:gd name="connsiteX7" fmla="*/ 2386 w 83905"/>
              <a:gd name="connsiteY7" fmla="*/ 470429 h 540800"/>
              <a:gd name="connsiteX0" fmla="*/ 2386 w 83905"/>
              <a:gd name="connsiteY0" fmla="*/ 468843 h 539214"/>
              <a:gd name="connsiteX1" fmla="*/ 17734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843 h 539214"/>
              <a:gd name="connsiteX1" fmla="*/ 32021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048 h 538419"/>
              <a:gd name="connsiteX1" fmla="*/ 32021 w 83905"/>
              <a:gd name="connsiteY1" fmla="*/ 275434 h 538419"/>
              <a:gd name="connsiteX2" fmla="*/ 25684 w 83905"/>
              <a:gd name="connsiteY2" fmla="*/ 793 h 538419"/>
              <a:gd name="connsiteX3" fmla="*/ 63797 w 83905"/>
              <a:gd name="connsiteY3" fmla="*/ 280190 h 538419"/>
              <a:gd name="connsiteX4" fmla="*/ 72236 w 83905"/>
              <a:gd name="connsiteY4" fmla="*/ 455348 h 538419"/>
              <a:gd name="connsiteX5" fmla="*/ 73851 w 83905"/>
              <a:gd name="connsiteY5" fmla="*/ 526777 h 538419"/>
              <a:gd name="connsiteX6" fmla="*/ 11911 w 83905"/>
              <a:gd name="connsiteY6" fmla="*/ 525198 h 538419"/>
              <a:gd name="connsiteX7" fmla="*/ 2386 w 83905"/>
              <a:gd name="connsiteY7" fmla="*/ 468048 h 53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05" h="538419">
                <a:moveTo>
                  <a:pt x="2386" y="468048"/>
                </a:moveTo>
                <a:cubicBezTo>
                  <a:pt x="2918" y="422539"/>
                  <a:pt x="28138" y="353310"/>
                  <a:pt x="32021" y="275434"/>
                </a:cubicBezTo>
                <a:cubicBezTo>
                  <a:pt x="35904" y="197558"/>
                  <a:pt x="20388" y="0"/>
                  <a:pt x="25684" y="793"/>
                </a:cubicBezTo>
                <a:cubicBezTo>
                  <a:pt x="30980" y="1586"/>
                  <a:pt x="56038" y="204431"/>
                  <a:pt x="63797" y="280190"/>
                </a:cubicBezTo>
                <a:cubicBezTo>
                  <a:pt x="71556" y="355949"/>
                  <a:pt x="70560" y="414250"/>
                  <a:pt x="72236" y="455348"/>
                </a:cubicBezTo>
                <a:cubicBezTo>
                  <a:pt x="73912" y="496446"/>
                  <a:pt x="83905" y="515135"/>
                  <a:pt x="73851" y="526777"/>
                </a:cubicBezTo>
                <a:cubicBezTo>
                  <a:pt x="63797" y="538419"/>
                  <a:pt x="23822" y="534986"/>
                  <a:pt x="11911" y="525198"/>
                </a:cubicBezTo>
                <a:cubicBezTo>
                  <a:pt x="0" y="515410"/>
                  <a:pt x="1855" y="513557"/>
                  <a:pt x="2386" y="468048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flipH="1">
            <a:off x="985838" y="3594100"/>
            <a:ext cx="139700" cy="542925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607 h 537978"/>
              <a:gd name="connsiteX1" fmla="*/ 15100 w 83905"/>
              <a:gd name="connsiteY1" fmla="*/ 235830 h 537978"/>
              <a:gd name="connsiteX2" fmla="*/ 12467 w 83905"/>
              <a:gd name="connsiteY2" fmla="*/ 176 h 537978"/>
              <a:gd name="connsiteX3" fmla="*/ 49510 w 83905"/>
              <a:gd name="connsiteY3" fmla="*/ 236887 h 537978"/>
              <a:gd name="connsiteX4" fmla="*/ 72236 w 83905"/>
              <a:gd name="connsiteY4" fmla="*/ 454907 h 537978"/>
              <a:gd name="connsiteX5" fmla="*/ 73851 w 83905"/>
              <a:gd name="connsiteY5" fmla="*/ 526336 h 537978"/>
              <a:gd name="connsiteX6" fmla="*/ 11911 w 83905"/>
              <a:gd name="connsiteY6" fmla="*/ 524757 h 537978"/>
              <a:gd name="connsiteX7" fmla="*/ 2386 w 83905"/>
              <a:gd name="connsiteY7" fmla="*/ 467607 h 537978"/>
              <a:gd name="connsiteX0" fmla="*/ 2386 w 83905"/>
              <a:gd name="connsiteY0" fmla="*/ 472370 h 542741"/>
              <a:gd name="connsiteX1" fmla="*/ 15100 w 83905"/>
              <a:gd name="connsiteY1" fmla="*/ 240593 h 542741"/>
              <a:gd name="connsiteX2" fmla="*/ 36264 w 83905"/>
              <a:gd name="connsiteY2" fmla="*/ 176 h 542741"/>
              <a:gd name="connsiteX3" fmla="*/ 49510 w 83905"/>
              <a:gd name="connsiteY3" fmla="*/ 241650 h 542741"/>
              <a:gd name="connsiteX4" fmla="*/ 72236 w 83905"/>
              <a:gd name="connsiteY4" fmla="*/ 459670 h 542741"/>
              <a:gd name="connsiteX5" fmla="*/ 73851 w 83905"/>
              <a:gd name="connsiteY5" fmla="*/ 531099 h 542741"/>
              <a:gd name="connsiteX6" fmla="*/ 11911 w 83905"/>
              <a:gd name="connsiteY6" fmla="*/ 529520 h 542741"/>
              <a:gd name="connsiteX7" fmla="*/ 2386 w 83905"/>
              <a:gd name="connsiteY7" fmla="*/ 472370 h 542741"/>
              <a:gd name="connsiteX0" fmla="*/ 2386 w 83905"/>
              <a:gd name="connsiteY0" fmla="*/ 477926 h 548297"/>
              <a:gd name="connsiteX1" fmla="*/ 15100 w 83905"/>
              <a:gd name="connsiteY1" fmla="*/ 246149 h 548297"/>
              <a:gd name="connsiteX2" fmla="*/ 36264 w 83905"/>
              <a:gd name="connsiteY2" fmla="*/ 5732 h 548297"/>
              <a:gd name="connsiteX3" fmla="*/ 49494 w 83905"/>
              <a:gd name="connsiteY3" fmla="*/ 280542 h 548297"/>
              <a:gd name="connsiteX4" fmla="*/ 72236 w 83905"/>
              <a:gd name="connsiteY4" fmla="*/ 465226 h 548297"/>
              <a:gd name="connsiteX5" fmla="*/ 73851 w 83905"/>
              <a:gd name="connsiteY5" fmla="*/ 536655 h 548297"/>
              <a:gd name="connsiteX6" fmla="*/ 11911 w 83905"/>
              <a:gd name="connsiteY6" fmla="*/ 535076 h 548297"/>
              <a:gd name="connsiteX7" fmla="*/ 2386 w 83905"/>
              <a:gd name="connsiteY7" fmla="*/ 477926 h 548297"/>
              <a:gd name="connsiteX0" fmla="*/ 2386 w 84064"/>
              <a:gd name="connsiteY0" fmla="*/ 474751 h 545122"/>
              <a:gd name="connsiteX1" fmla="*/ 15100 w 84064"/>
              <a:gd name="connsiteY1" fmla="*/ 242974 h 545122"/>
              <a:gd name="connsiteX2" fmla="*/ 36264 w 84064"/>
              <a:gd name="connsiteY2" fmla="*/ 2557 h 545122"/>
              <a:gd name="connsiteX3" fmla="*/ 78069 w 84064"/>
              <a:gd name="connsiteY3" fmla="*/ 258317 h 545122"/>
              <a:gd name="connsiteX4" fmla="*/ 72236 w 84064"/>
              <a:gd name="connsiteY4" fmla="*/ 462051 h 545122"/>
              <a:gd name="connsiteX5" fmla="*/ 73851 w 84064"/>
              <a:gd name="connsiteY5" fmla="*/ 533480 h 545122"/>
              <a:gd name="connsiteX6" fmla="*/ 11911 w 84064"/>
              <a:gd name="connsiteY6" fmla="*/ 531901 h 545122"/>
              <a:gd name="connsiteX7" fmla="*/ 2386 w 84064"/>
              <a:gd name="connsiteY7" fmla="*/ 474751 h 545122"/>
              <a:gd name="connsiteX0" fmla="*/ 2386 w 84064"/>
              <a:gd name="connsiteY0" fmla="*/ 473957 h 544328"/>
              <a:gd name="connsiteX1" fmla="*/ 48437 w 84064"/>
              <a:gd name="connsiteY1" fmla="*/ 246942 h 544328"/>
              <a:gd name="connsiteX2" fmla="*/ 36264 w 84064"/>
              <a:gd name="connsiteY2" fmla="*/ 1763 h 544328"/>
              <a:gd name="connsiteX3" fmla="*/ 78069 w 84064"/>
              <a:gd name="connsiteY3" fmla="*/ 257523 h 544328"/>
              <a:gd name="connsiteX4" fmla="*/ 72236 w 84064"/>
              <a:gd name="connsiteY4" fmla="*/ 461257 h 544328"/>
              <a:gd name="connsiteX5" fmla="*/ 73851 w 84064"/>
              <a:gd name="connsiteY5" fmla="*/ 532686 h 544328"/>
              <a:gd name="connsiteX6" fmla="*/ 11911 w 84064"/>
              <a:gd name="connsiteY6" fmla="*/ 531107 h 544328"/>
              <a:gd name="connsiteX7" fmla="*/ 2386 w 84064"/>
              <a:gd name="connsiteY7" fmla="*/ 473957 h 544328"/>
              <a:gd name="connsiteX0" fmla="*/ 2386 w 84064"/>
              <a:gd name="connsiteY0" fmla="*/ 477574 h 547945"/>
              <a:gd name="connsiteX1" fmla="*/ 38912 w 84064"/>
              <a:gd name="connsiteY1" fmla="*/ 293421 h 547945"/>
              <a:gd name="connsiteX2" fmla="*/ 36264 w 84064"/>
              <a:gd name="connsiteY2" fmla="*/ 5380 h 547945"/>
              <a:gd name="connsiteX3" fmla="*/ 78069 w 84064"/>
              <a:gd name="connsiteY3" fmla="*/ 261140 h 547945"/>
              <a:gd name="connsiteX4" fmla="*/ 72236 w 84064"/>
              <a:gd name="connsiteY4" fmla="*/ 464874 h 547945"/>
              <a:gd name="connsiteX5" fmla="*/ 73851 w 84064"/>
              <a:gd name="connsiteY5" fmla="*/ 536303 h 547945"/>
              <a:gd name="connsiteX6" fmla="*/ 11911 w 84064"/>
              <a:gd name="connsiteY6" fmla="*/ 534724 h 547945"/>
              <a:gd name="connsiteX7" fmla="*/ 2386 w 84064"/>
              <a:gd name="connsiteY7" fmla="*/ 477574 h 547945"/>
              <a:gd name="connsiteX0" fmla="*/ 2386 w 83905"/>
              <a:gd name="connsiteY0" fmla="*/ 473164 h 543535"/>
              <a:gd name="connsiteX1" fmla="*/ 38912 w 83905"/>
              <a:gd name="connsiteY1" fmla="*/ 289011 h 543535"/>
              <a:gd name="connsiteX2" fmla="*/ 36264 w 83905"/>
              <a:gd name="connsiteY2" fmla="*/ 970 h 543535"/>
              <a:gd name="connsiteX3" fmla="*/ 73306 w 83905"/>
              <a:gd name="connsiteY3" fmla="*/ 294830 h 543535"/>
              <a:gd name="connsiteX4" fmla="*/ 72236 w 83905"/>
              <a:gd name="connsiteY4" fmla="*/ 460464 h 543535"/>
              <a:gd name="connsiteX5" fmla="*/ 73851 w 83905"/>
              <a:gd name="connsiteY5" fmla="*/ 531893 h 543535"/>
              <a:gd name="connsiteX6" fmla="*/ 11911 w 83905"/>
              <a:gd name="connsiteY6" fmla="*/ 530314 h 543535"/>
              <a:gd name="connsiteX7" fmla="*/ 2386 w 83905"/>
              <a:gd name="connsiteY7" fmla="*/ 473164 h 543535"/>
              <a:gd name="connsiteX0" fmla="*/ 2386 w 83905"/>
              <a:gd name="connsiteY0" fmla="*/ 473605 h 543976"/>
              <a:gd name="connsiteX1" fmla="*/ 38912 w 83905"/>
              <a:gd name="connsiteY1" fmla="*/ 289452 h 543976"/>
              <a:gd name="connsiteX2" fmla="*/ 36264 w 83905"/>
              <a:gd name="connsiteY2" fmla="*/ 1411 h 543976"/>
              <a:gd name="connsiteX3" fmla="*/ 73306 w 83905"/>
              <a:gd name="connsiteY3" fmla="*/ 280984 h 543976"/>
              <a:gd name="connsiteX4" fmla="*/ 72236 w 83905"/>
              <a:gd name="connsiteY4" fmla="*/ 460905 h 543976"/>
              <a:gd name="connsiteX5" fmla="*/ 73851 w 83905"/>
              <a:gd name="connsiteY5" fmla="*/ 532334 h 543976"/>
              <a:gd name="connsiteX6" fmla="*/ 11911 w 83905"/>
              <a:gd name="connsiteY6" fmla="*/ 530755 h 543976"/>
              <a:gd name="connsiteX7" fmla="*/ 2386 w 83905"/>
              <a:gd name="connsiteY7" fmla="*/ 473605 h 543976"/>
              <a:gd name="connsiteX0" fmla="*/ 2386 w 89899"/>
              <a:gd name="connsiteY0" fmla="*/ 472606 h 542977"/>
              <a:gd name="connsiteX1" fmla="*/ 38912 w 89899"/>
              <a:gd name="connsiteY1" fmla="*/ 288453 h 542977"/>
              <a:gd name="connsiteX2" fmla="*/ 36264 w 89899"/>
              <a:gd name="connsiteY2" fmla="*/ 412 h 542977"/>
              <a:gd name="connsiteX3" fmla="*/ 83904 w 89899"/>
              <a:gd name="connsiteY3" fmla="*/ 290928 h 542977"/>
              <a:gd name="connsiteX4" fmla="*/ 72236 w 89899"/>
              <a:gd name="connsiteY4" fmla="*/ 459906 h 542977"/>
              <a:gd name="connsiteX5" fmla="*/ 73851 w 89899"/>
              <a:gd name="connsiteY5" fmla="*/ 531335 h 542977"/>
              <a:gd name="connsiteX6" fmla="*/ 11911 w 89899"/>
              <a:gd name="connsiteY6" fmla="*/ 529756 h 542977"/>
              <a:gd name="connsiteX7" fmla="*/ 2386 w 89899"/>
              <a:gd name="connsiteY7" fmla="*/ 472606 h 54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899" h="542977">
                <a:moveTo>
                  <a:pt x="2386" y="472606"/>
                </a:moveTo>
                <a:cubicBezTo>
                  <a:pt x="2918" y="427097"/>
                  <a:pt x="33266" y="367152"/>
                  <a:pt x="38912" y="288453"/>
                </a:cubicBezTo>
                <a:cubicBezTo>
                  <a:pt x="44558" y="209754"/>
                  <a:pt x="28765" y="0"/>
                  <a:pt x="36264" y="412"/>
                </a:cubicBezTo>
                <a:cubicBezTo>
                  <a:pt x="43763" y="825"/>
                  <a:pt x="77909" y="214346"/>
                  <a:pt x="83904" y="290928"/>
                </a:cubicBezTo>
                <a:cubicBezTo>
                  <a:pt x="89899" y="367510"/>
                  <a:pt x="73911" y="419838"/>
                  <a:pt x="72236" y="459906"/>
                </a:cubicBezTo>
                <a:cubicBezTo>
                  <a:pt x="70561" y="499974"/>
                  <a:pt x="83905" y="519693"/>
                  <a:pt x="73851" y="531335"/>
                </a:cubicBezTo>
                <a:cubicBezTo>
                  <a:pt x="63797" y="542977"/>
                  <a:pt x="23822" y="539544"/>
                  <a:pt x="11911" y="529756"/>
                </a:cubicBezTo>
                <a:cubicBezTo>
                  <a:pt x="0" y="519968"/>
                  <a:pt x="1855" y="518115"/>
                  <a:pt x="2386" y="472606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2286000" y="3598863"/>
            <a:ext cx="130175" cy="538162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431 h 537802"/>
              <a:gd name="connsiteX1" fmla="*/ 15100 w 83905"/>
              <a:gd name="connsiteY1" fmla="*/ 235654 h 537802"/>
              <a:gd name="connsiteX2" fmla="*/ 25684 w 83905"/>
              <a:gd name="connsiteY2" fmla="*/ 176 h 537802"/>
              <a:gd name="connsiteX3" fmla="*/ 49510 w 83905"/>
              <a:gd name="connsiteY3" fmla="*/ 236711 h 537802"/>
              <a:gd name="connsiteX4" fmla="*/ 72236 w 83905"/>
              <a:gd name="connsiteY4" fmla="*/ 454731 h 537802"/>
              <a:gd name="connsiteX5" fmla="*/ 73851 w 83905"/>
              <a:gd name="connsiteY5" fmla="*/ 526160 h 537802"/>
              <a:gd name="connsiteX6" fmla="*/ 11911 w 83905"/>
              <a:gd name="connsiteY6" fmla="*/ 524581 h 537802"/>
              <a:gd name="connsiteX7" fmla="*/ 2386 w 83905"/>
              <a:gd name="connsiteY7" fmla="*/ 467431 h 537802"/>
              <a:gd name="connsiteX0" fmla="*/ 2386 w 83905"/>
              <a:gd name="connsiteY0" fmla="*/ 477398 h 547769"/>
              <a:gd name="connsiteX1" fmla="*/ 15100 w 83905"/>
              <a:gd name="connsiteY1" fmla="*/ 307534 h 547769"/>
              <a:gd name="connsiteX2" fmla="*/ 25684 w 83905"/>
              <a:gd name="connsiteY2" fmla="*/ 10143 h 547769"/>
              <a:gd name="connsiteX3" fmla="*/ 49510 w 83905"/>
              <a:gd name="connsiteY3" fmla="*/ 246678 h 547769"/>
              <a:gd name="connsiteX4" fmla="*/ 72236 w 83905"/>
              <a:gd name="connsiteY4" fmla="*/ 464698 h 547769"/>
              <a:gd name="connsiteX5" fmla="*/ 73851 w 83905"/>
              <a:gd name="connsiteY5" fmla="*/ 536127 h 547769"/>
              <a:gd name="connsiteX6" fmla="*/ 11911 w 83905"/>
              <a:gd name="connsiteY6" fmla="*/ 534548 h 547769"/>
              <a:gd name="connsiteX7" fmla="*/ 2386 w 83905"/>
              <a:gd name="connsiteY7" fmla="*/ 477398 h 547769"/>
              <a:gd name="connsiteX0" fmla="*/ 2386 w 83905"/>
              <a:gd name="connsiteY0" fmla="*/ 469018 h 539389"/>
              <a:gd name="connsiteX1" fmla="*/ 15100 w 83905"/>
              <a:gd name="connsiteY1" fmla="*/ 299154 h 539389"/>
              <a:gd name="connsiteX2" fmla="*/ 25684 w 83905"/>
              <a:gd name="connsiteY2" fmla="*/ 1763 h 539389"/>
              <a:gd name="connsiteX3" fmla="*/ 59035 w 83905"/>
              <a:gd name="connsiteY3" fmla="*/ 309735 h 539389"/>
              <a:gd name="connsiteX4" fmla="*/ 72236 w 83905"/>
              <a:gd name="connsiteY4" fmla="*/ 456318 h 539389"/>
              <a:gd name="connsiteX5" fmla="*/ 73851 w 83905"/>
              <a:gd name="connsiteY5" fmla="*/ 527747 h 539389"/>
              <a:gd name="connsiteX6" fmla="*/ 11911 w 83905"/>
              <a:gd name="connsiteY6" fmla="*/ 526168 h 539389"/>
              <a:gd name="connsiteX7" fmla="*/ 2386 w 83905"/>
              <a:gd name="connsiteY7" fmla="*/ 469018 h 539389"/>
              <a:gd name="connsiteX0" fmla="*/ 2386 w 83905"/>
              <a:gd name="connsiteY0" fmla="*/ 467873 h 538244"/>
              <a:gd name="connsiteX1" fmla="*/ 15100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67873 h 538244"/>
              <a:gd name="connsiteX1" fmla="*/ 24625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70429 h 540800"/>
              <a:gd name="connsiteX1" fmla="*/ 17734 w 83905"/>
              <a:gd name="connsiteY1" fmla="*/ 277815 h 540800"/>
              <a:gd name="connsiteX2" fmla="*/ 25684 w 83905"/>
              <a:gd name="connsiteY2" fmla="*/ 3174 h 540800"/>
              <a:gd name="connsiteX3" fmla="*/ 59035 w 83905"/>
              <a:gd name="connsiteY3" fmla="*/ 296859 h 540800"/>
              <a:gd name="connsiteX4" fmla="*/ 72236 w 83905"/>
              <a:gd name="connsiteY4" fmla="*/ 457729 h 540800"/>
              <a:gd name="connsiteX5" fmla="*/ 73851 w 83905"/>
              <a:gd name="connsiteY5" fmla="*/ 529158 h 540800"/>
              <a:gd name="connsiteX6" fmla="*/ 11911 w 83905"/>
              <a:gd name="connsiteY6" fmla="*/ 527579 h 540800"/>
              <a:gd name="connsiteX7" fmla="*/ 2386 w 83905"/>
              <a:gd name="connsiteY7" fmla="*/ 470429 h 540800"/>
              <a:gd name="connsiteX0" fmla="*/ 2386 w 83905"/>
              <a:gd name="connsiteY0" fmla="*/ 468843 h 539214"/>
              <a:gd name="connsiteX1" fmla="*/ 17734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843 h 539214"/>
              <a:gd name="connsiteX1" fmla="*/ 32021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048 h 538419"/>
              <a:gd name="connsiteX1" fmla="*/ 32021 w 83905"/>
              <a:gd name="connsiteY1" fmla="*/ 275434 h 538419"/>
              <a:gd name="connsiteX2" fmla="*/ 25684 w 83905"/>
              <a:gd name="connsiteY2" fmla="*/ 793 h 538419"/>
              <a:gd name="connsiteX3" fmla="*/ 63797 w 83905"/>
              <a:gd name="connsiteY3" fmla="*/ 280190 h 538419"/>
              <a:gd name="connsiteX4" fmla="*/ 72236 w 83905"/>
              <a:gd name="connsiteY4" fmla="*/ 455348 h 538419"/>
              <a:gd name="connsiteX5" fmla="*/ 73851 w 83905"/>
              <a:gd name="connsiteY5" fmla="*/ 526777 h 538419"/>
              <a:gd name="connsiteX6" fmla="*/ 11911 w 83905"/>
              <a:gd name="connsiteY6" fmla="*/ 525198 h 538419"/>
              <a:gd name="connsiteX7" fmla="*/ 2386 w 83905"/>
              <a:gd name="connsiteY7" fmla="*/ 468048 h 53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05" h="538419">
                <a:moveTo>
                  <a:pt x="2386" y="468048"/>
                </a:moveTo>
                <a:cubicBezTo>
                  <a:pt x="2918" y="422539"/>
                  <a:pt x="28138" y="353310"/>
                  <a:pt x="32021" y="275434"/>
                </a:cubicBezTo>
                <a:cubicBezTo>
                  <a:pt x="35904" y="197558"/>
                  <a:pt x="20388" y="0"/>
                  <a:pt x="25684" y="793"/>
                </a:cubicBezTo>
                <a:cubicBezTo>
                  <a:pt x="30980" y="1586"/>
                  <a:pt x="56038" y="204431"/>
                  <a:pt x="63797" y="280190"/>
                </a:cubicBezTo>
                <a:cubicBezTo>
                  <a:pt x="71556" y="355949"/>
                  <a:pt x="70560" y="414250"/>
                  <a:pt x="72236" y="455348"/>
                </a:cubicBezTo>
                <a:cubicBezTo>
                  <a:pt x="73912" y="496446"/>
                  <a:pt x="83905" y="515135"/>
                  <a:pt x="73851" y="526777"/>
                </a:cubicBezTo>
                <a:cubicBezTo>
                  <a:pt x="63797" y="538419"/>
                  <a:pt x="23822" y="534986"/>
                  <a:pt x="11911" y="525198"/>
                </a:cubicBezTo>
                <a:cubicBezTo>
                  <a:pt x="0" y="515410"/>
                  <a:pt x="1855" y="513557"/>
                  <a:pt x="2386" y="468048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 flipH="1">
            <a:off x="2279650" y="3594100"/>
            <a:ext cx="139700" cy="542925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607 h 537978"/>
              <a:gd name="connsiteX1" fmla="*/ 15100 w 83905"/>
              <a:gd name="connsiteY1" fmla="*/ 235830 h 537978"/>
              <a:gd name="connsiteX2" fmla="*/ 12467 w 83905"/>
              <a:gd name="connsiteY2" fmla="*/ 176 h 537978"/>
              <a:gd name="connsiteX3" fmla="*/ 49510 w 83905"/>
              <a:gd name="connsiteY3" fmla="*/ 236887 h 537978"/>
              <a:gd name="connsiteX4" fmla="*/ 72236 w 83905"/>
              <a:gd name="connsiteY4" fmla="*/ 454907 h 537978"/>
              <a:gd name="connsiteX5" fmla="*/ 73851 w 83905"/>
              <a:gd name="connsiteY5" fmla="*/ 526336 h 537978"/>
              <a:gd name="connsiteX6" fmla="*/ 11911 w 83905"/>
              <a:gd name="connsiteY6" fmla="*/ 524757 h 537978"/>
              <a:gd name="connsiteX7" fmla="*/ 2386 w 83905"/>
              <a:gd name="connsiteY7" fmla="*/ 467607 h 537978"/>
              <a:gd name="connsiteX0" fmla="*/ 2386 w 83905"/>
              <a:gd name="connsiteY0" fmla="*/ 472370 h 542741"/>
              <a:gd name="connsiteX1" fmla="*/ 15100 w 83905"/>
              <a:gd name="connsiteY1" fmla="*/ 240593 h 542741"/>
              <a:gd name="connsiteX2" fmla="*/ 36264 w 83905"/>
              <a:gd name="connsiteY2" fmla="*/ 176 h 542741"/>
              <a:gd name="connsiteX3" fmla="*/ 49510 w 83905"/>
              <a:gd name="connsiteY3" fmla="*/ 241650 h 542741"/>
              <a:gd name="connsiteX4" fmla="*/ 72236 w 83905"/>
              <a:gd name="connsiteY4" fmla="*/ 459670 h 542741"/>
              <a:gd name="connsiteX5" fmla="*/ 73851 w 83905"/>
              <a:gd name="connsiteY5" fmla="*/ 531099 h 542741"/>
              <a:gd name="connsiteX6" fmla="*/ 11911 w 83905"/>
              <a:gd name="connsiteY6" fmla="*/ 529520 h 542741"/>
              <a:gd name="connsiteX7" fmla="*/ 2386 w 83905"/>
              <a:gd name="connsiteY7" fmla="*/ 472370 h 542741"/>
              <a:gd name="connsiteX0" fmla="*/ 2386 w 83905"/>
              <a:gd name="connsiteY0" fmla="*/ 477926 h 548297"/>
              <a:gd name="connsiteX1" fmla="*/ 15100 w 83905"/>
              <a:gd name="connsiteY1" fmla="*/ 246149 h 548297"/>
              <a:gd name="connsiteX2" fmla="*/ 36264 w 83905"/>
              <a:gd name="connsiteY2" fmla="*/ 5732 h 548297"/>
              <a:gd name="connsiteX3" fmla="*/ 49494 w 83905"/>
              <a:gd name="connsiteY3" fmla="*/ 280542 h 548297"/>
              <a:gd name="connsiteX4" fmla="*/ 72236 w 83905"/>
              <a:gd name="connsiteY4" fmla="*/ 465226 h 548297"/>
              <a:gd name="connsiteX5" fmla="*/ 73851 w 83905"/>
              <a:gd name="connsiteY5" fmla="*/ 536655 h 548297"/>
              <a:gd name="connsiteX6" fmla="*/ 11911 w 83905"/>
              <a:gd name="connsiteY6" fmla="*/ 535076 h 548297"/>
              <a:gd name="connsiteX7" fmla="*/ 2386 w 83905"/>
              <a:gd name="connsiteY7" fmla="*/ 477926 h 548297"/>
              <a:gd name="connsiteX0" fmla="*/ 2386 w 84064"/>
              <a:gd name="connsiteY0" fmla="*/ 474751 h 545122"/>
              <a:gd name="connsiteX1" fmla="*/ 15100 w 84064"/>
              <a:gd name="connsiteY1" fmla="*/ 242974 h 545122"/>
              <a:gd name="connsiteX2" fmla="*/ 36264 w 84064"/>
              <a:gd name="connsiteY2" fmla="*/ 2557 h 545122"/>
              <a:gd name="connsiteX3" fmla="*/ 78069 w 84064"/>
              <a:gd name="connsiteY3" fmla="*/ 258317 h 545122"/>
              <a:gd name="connsiteX4" fmla="*/ 72236 w 84064"/>
              <a:gd name="connsiteY4" fmla="*/ 462051 h 545122"/>
              <a:gd name="connsiteX5" fmla="*/ 73851 w 84064"/>
              <a:gd name="connsiteY5" fmla="*/ 533480 h 545122"/>
              <a:gd name="connsiteX6" fmla="*/ 11911 w 84064"/>
              <a:gd name="connsiteY6" fmla="*/ 531901 h 545122"/>
              <a:gd name="connsiteX7" fmla="*/ 2386 w 84064"/>
              <a:gd name="connsiteY7" fmla="*/ 474751 h 545122"/>
              <a:gd name="connsiteX0" fmla="*/ 2386 w 84064"/>
              <a:gd name="connsiteY0" fmla="*/ 473957 h 544328"/>
              <a:gd name="connsiteX1" fmla="*/ 48437 w 84064"/>
              <a:gd name="connsiteY1" fmla="*/ 246942 h 544328"/>
              <a:gd name="connsiteX2" fmla="*/ 36264 w 84064"/>
              <a:gd name="connsiteY2" fmla="*/ 1763 h 544328"/>
              <a:gd name="connsiteX3" fmla="*/ 78069 w 84064"/>
              <a:gd name="connsiteY3" fmla="*/ 257523 h 544328"/>
              <a:gd name="connsiteX4" fmla="*/ 72236 w 84064"/>
              <a:gd name="connsiteY4" fmla="*/ 461257 h 544328"/>
              <a:gd name="connsiteX5" fmla="*/ 73851 w 84064"/>
              <a:gd name="connsiteY5" fmla="*/ 532686 h 544328"/>
              <a:gd name="connsiteX6" fmla="*/ 11911 w 84064"/>
              <a:gd name="connsiteY6" fmla="*/ 531107 h 544328"/>
              <a:gd name="connsiteX7" fmla="*/ 2386 w 84064"/>
              <a:gd name="connsiteY7" fmla="*/ 473957 h 544328"/>
              <a:gd name="connsiteX0" fmla="*/ 2386 w 84064"/>
              <a:gd name="connsiteY0" fmla="*/ 477574 h 547945"/>
              <a:gd name="connsiteX1" fmla="*/ 38912 w 84064"/>
              <a:gd name="connsiteY1" fmla="*/ 293421 h 547945"/>
              <a:gd name="connsiteX2" fmla="*/ 36264 w 84064"/>
              <a:gd name="connsiteY2" fmla="*/ 5380 h 547945"/>
              <a:gd name="connsiteX3" fmla="*/ 78069 w 84064"/>
              <a:gd name="connsiteY3" fmla="*/ 261140 h 547945"/>
              <a:gd name="connsiteX4" fmla="*/ 72236 w 84064"/>
              <a:gd name="connsiteY4" fmla="*/ 464874 h 547945"/>
              <a:gd name="connsiteX5" fmla="*/ 73851 w 84064"/>
              <a:gd name="connsiteY5" fmla="*/ 536303 h 547945"/>
              <a:gd name="connsiteX6" fmla="*/ 11911 w 84064"/>
              <a:gd name="connsiteY6" fmla="*/ 534724 h 547945"/>
              <a:gd name="connsiteX7" fmla="*/ 2386 w 84064"/>
              <a:gd name="connsiteY7" fmla="*/ 477574 h 547945"/>
              <a:gd name="connsiteX0" fmla="*/ 2386 w 83905"/>
              <a:gd name="connsiteY0" fmla="*/ 473164 h 543535"/>
              <a:gd name="connsiteX1" fmla="*/ 38912 w 83905"/>
              <a:gd name="connsiteY1" fmla="*/ 289011 h 543535"/>
              <a:gd name="connsiteX2" fmla="*/ 36264 w 83905"/>
              <a:gd name="connsiteY2" fmla="*/ 970 h 543535"/>
              <a:gd name="connsiteX3" fmla="*/ 73306 w 83905"/>
              <a:gd name="connsiteY3" fmla="*/ 294830 h 543535"/>
              <a:gd name="connsiteX4" fmla="*/ 72236 w 83905"/>
              <a:gd name="connsiteY4" fmla="*/ 460464 h 543535"/>
              <a:gd name="connsiteX5" fmla="*/ 73851 w 83905"/>
              <a:gd name="connsiteY5" fmla="*/ 531893 h 543535"/>
              <a:gd name="connsiteX6" fmla="*/ 11911 w 83905"/>
              <a:gd name="connsiteY6" fmla="*/ 530314 h 543535"/>
              <a:gd name="connsiteX7" fmla="*/ 2386 w 83905"/>
              <a:gd name="connsiteY7" fmla="*/ 473164 h 543535"/>
              <a:gd name="connsiteX0" fmla="*/ 2386 w 83905"/>
              <a:gd name="connsiteY0" fmla="*/ 473605 h 543976"/>
              <a:gd name="connsiteX1" fmla="*/ 38912 w 83905"/>
              <a:gd name="connsiteY1" fmla="*/ 289452 h 543976"/>
              <a:gd name="connsiteX2" fmla="*/ 36264 w 83905"/>
              <a:gd name="connsiteY2" fmla="*/ 1411 h 543976"/>
              <a:gd name="connsiteX3" fmla="*/ 73306 w 83905"/>
              <a:gd name="connsiteY3" fmla="*/ 280984 h 543976"/>
              <a:gd name="connsiteX4" fmla="*/ 72236 w 83905"/>
              <a:gd name="connsiteY4" fmla="*/ 460905 h 543976"/>
              <a:gd name="connsiteX5" fmla="*/ 73851 w 83905"/>
              <a:gd name="connsiteY5" fmla="*/ 532334 h 543976"/>
              <a:gd name="connsiteX6" fmla="*/ 11911 w 83905"/>
              <a:gd name="connsiteY6" fmla="*/ 530755 h 543976"/>
              <a:gd name="connsiteX7" fmla="*/ 2386 w 83905"/>
              <a:gd name="connsiteY7" fmla="*/ 473605 h 543976"/>
              <a:gd name="connsiteX0" fmla="*/ 2386 w 89899"/>
              <a:gd name="connsiteY0" fmla="*/ 472606 h 542977"/>
              <a:gd name="connsiteX1" fmla="*/ 38912 w 89899"/>
              <a:gd name="connsiteY1" fmla="*/ 288453 h 542977"/>
              <a:gd name="connsiteX2" fmla="*/ 36264 w 89899"/>
              <a:gd name="connsiteY2" fmla="*/ 412 h 542977"/>
              <a:gd name="connsiteX3" fmla="*/ 83904 w 89899"/>
              <a:gd name="connsiteY3" fmla="*/ 290928 h 542977"/>
              <a:gd name="connsiteX4" fmla="*/ 72236 w 89899"/>
              <a:gd name="connsiteY4" fmla="*/ 459906 h 542977"/>
              <a:gd name="connsiteX5" fmla="*/ 73851 w 89899"/>
              <a:gd name="connsiteY5" fmla="*/ 531335 h 542977"/>
              <a:gd name="connsiteX6" fmla="*/ 11911 w 89899"/>
              <a:gd name="connsiteY6" fmla="*/ 529756 h 542977"/>
              <a:gd name="connsiteX7" fmla="*/ 2386 w 89899"/>
              <a:gd name="connsiteY7" fmla="*/ 472606 h 54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899" h="542977">
                <a:moveTo>
                  <a:pt x="2386" y="472606"/>
                </a:moveTo>
                <a:cubicBezTo>
                  <a:pt x="2918" y="427097"/>
                  <a:pt x="33266" y="367152"/>
                  <a:pt x="38912" y="288453"/>
                </a:cubicBezTo>
                <a:cubicBezTo>
                  <a:pt x="44558" y="209754"/>
                  <a:pt x="28765" y="0"/>
                  <a:pt x="36264" y="412"/>
                </a:cubicBezTo>
                <a:cubicBezTo>
                  <a:pt x="43763" y="825"/>
                  <a:pt x="77909" y="214346"/>
                  <a:pt x="83904" y="290928"/>
                </a:cubicBezTo>
                <a:cubicBezTo>
                  <a:pt x="89899" y="367510"/>
                  <a:pt x="73911" y="419838"/>
                  <a:pt x="72236" y="459906"/>
                </a:cubicBezTo>
                <a:cubicBezTo>
                  <a:pt x="70561" y="499974"/>
                  <a:pt x="83905" y="519693"/>
                  <a:pt x="73851" y="531335"/>
                </a:cubicBezTo>
                <a:cubicBezTo>
                  <a:pt x="63797" y="542977"/>
                  <a:pt x="23822" y="539544"/>
                  <a:pt x="11911" y="529756"/>
                </a:cubicBezTo>
                <a:cubicBezTo>
                  <a:pt x="0" y="519968"/>
                  <a:pt x="1855" y="518115"/>
                  <a:pt x="2386" y="472606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Полилиния 35"/>
          <p:cNvSpPr/>
          <p:nvPr/>
        </p:nvSpPr>
        <p:spPr>
          <a:xfrm>
            <a:off x="2009775" y="3598863"/>
            <a:ext cx="130175" cy="538162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431 h 537802"/>
              <a:gd name="connsiteX1" fmla="*/ 15100 w 83905"/>
              <a:gd name="connsiteY1" fmla="*/ 235654 h 537802"/>
              <a:gd name="connsiteX2" fmla="*/ 25684 w 83905"/>
              <a:gd name="connsiteY2" fmla="*/ 176 h 537802"/>
              <a:gd name="connsiteX3" fmla="*/ 49510 w 83905"/>
              <a:gd name="connsiteY3" fmla="*/ 236711 h 537802"/>
              <a:gd name="connsiteX4" fmla="*/ 72236 w 83905"/>
              <a:gd name="connsiteY4" fmla="*/ 454731 h 537802"/>
              <a:gd name="connsiteX5" fmla="*/ 73851 w 83905"/>
              <a:gd name="connsiteY5" fmla="*/ 526160 h 537802"/>
              <a:gd name="connsiteX6" fmla="*/ 11911 w 83905"/>
              <a:gd name="connsiteY6" fmla="*/ 524581 h 537802"/>
              <a:gd name="connsiteX7" fmla="*/ 2386 w 83905"/>
              <a:gd name="connsiteY7" fmla="*/ 467431 h 537802"/>
              <a:gd name="connsiteX0" fmla="*/ 2386 w 83905"/>
              <a:gd name="connsiteY0" fmla="*/ 477398 h 547769"/>
              <a:gd name="connsiteX1" fmla="*/ 15100 w 83905"/>
              <a:gd name="connsiteY1" fmla="*/ 307534 h 547769"/>
              <a:gd name="connsiteX2" fmla="*/ 25684 w 83905"/>
              <a:gd name="connsiteY2" fmla="*/ 10143 h 547769"/>
              <a:gd name="connsiteX3" fmla="*/ 49510 w 83905"/>
              <a:gd name="connsiteY3" fmla="*/ 246678 h 547769"/>
              <a:gd name="connsiteX4" fmla="*/ 72236 w 83905"/>
              <a:gd name="connsiteY4" fmla="*/ 464698 h 547769"/>
              <a:gd name="connsiteX5" fmla="*/ 73851 w 83905"/>
              <a:gd name="connsiteY5" fmla="*/ 536127 h 547769"/>
              <a:gd name="connsiteX6" fmla="*/ 11911 w 83905"/>
              <a:gd name="connsiteY6" fmla="*/ 534548 h 547769"/>
              <a:gd name="connsiteX7" fmla="*/ 2386 w 83905"/>
              <a:gd name="connsiteY7" fmla="*/ 477398 h 547769"/>
              <a:gd name="connsiteX0" fmla="*/ 2386 w 83905"/>
              <a:gd name="connsiteY0" fmla="*/ 469018 h 539389"/>
              <a:gd name="connsiteX1" fmla="*/ 15100 w 83905"/>
              <a:gd name="connsiteY1" fmla="*/ 299154 h 539389"/>
              <a:gd name="connsiteX2" fmla="*/ 25684 w 83905"/>
              <a:gd name="connsiteY2" fmla="*/ 1763 h 539389"/>
              <a:gd name="connsiteX3" fmla="*/ 59035 w 83905"/>
              <a:gd name="connsiteY3" fmla="*/ 309735 h 539389"/>
              <a:gd name="connsiteX4" fmla="*/ 72236 w 83905"/>
              <a:gd name="connsiteY4" fmla="*/ 456318 h 539389"/>
              <a:gd name="connsiteX5" fmla="*/ 73851 w 83905"/>
              <a:gd name="connsiteY5" fmla="*/ 527747 h 539389"/>
              <a:gd name="connsiteX6" fmla="*/ 11911 w 83905"/>
              <a:gd name="connsiteY6" fmla="*/ 526168 h 539389"/>
              <a:gd name="connsiteX7" fmla="*/ 2386 w 83905"/>
              <a:gd name="connsiteY7" fmla="*/ 469018 h 539389"/>
              <a:gd name="connsiteX0" fmla="*/ 2386 w 83905"/>
              <a:gd name="connsiteY0" fmla="*/ 467873 h 538244"/>
              <a:gd name="connsiteX1" fmla="*/ 15100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67873 h 538244"/>
              <a:gd name="connsiteX1" fmla="*/ 24625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70429 h 540800"/>
              <a:gd name="connsiteX1" fmla="*/ 17734 w 83905"/>
              <a:gd name="connsiteY1" fmla="*/ 277815 h 540800"/>
              <a:gd name="connsiteX2" fmla="*/ 25684 w 83905"/>
              <a:gd name="connsiteY2" fmla="*/ 3174 h 540800"/>
              <a:gd name="connsiteX3" fmla="*/ 59035 w 83905"/>
              <a:gd name="connsiteY3" fmla="*/ 296859 h 540800"/>
              <a:gd name="connsiteX4" fmla="*/ 72236 w 83905"/>
              <a:gd name="connsiteY4" fmla="*/ 457729 h 540800"/>
              <a:gd name="connsiteX5" fmla="*/ 73851 w 83905"/>
              <a:gd name="connsiteY5" fmla="*/ 529158 h 540800"/>
              <a:gd name="connsiteX6" fmla="*/ 11911 w 83905"/>
              <a:gd name="connsiteY6" fmla="*/ 527579 h 540800"/>
              <a:gd name="connsiteX7" fmla="*/ 2386 w 83905"/>
              <a:gd name="connsiteY7" fmla="*/ 470429 h 540800"/>
              <a:gd name="connsiteX0" fmla="*/ 2386 w 83905"/>
              <a:gd name="connsiteY0" fmla="*/ 468843 h 539214"/>
              <a:gd name="connsiteX1" fmla="*/ 17734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843 h 539214"/>
              <a:gd name="connsiteX1" fmla="*/ 32021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048 h 538419"/>
              <a:gd name="connsiteX1" fmla="*/ 32021 w 83905"/>
              <a:gd name="connsiteY1" fmla="*/ 275434 h 538419"/>
              <a:gd name="connsiteX2" fmla="*/ 25684 w 83905"/>
              <a:gd name="connsiteY2" fmla="*/ 793 h 538419"/>
              <a:gd name="connsiteX3" fmla="*/ 63797 w 83905"/>
              <a:gd name="connsiteY3" fmla="*/ 280190 h 538419"/>
              <a:gd name="connsiteX4" fmla="*/ 72236 w 83905"/>
              <a:gd name="connsiteY4" fmla="*/ 455348 h 538419"/>
              <a:gd name="connsiteX5" fmla="*/ 73851 w 83905"/>
              <a:gd name="connsiteY5" fmla="*/ 526777 h 538419"/>
              <a:gd name="connsiteX6" fmla="*/ 11911 w 83905"/>
              <a:gd name="connsiteY6" fmla="*/ 525198 h 538419"/>
              <a:gd name="connsiteX7" fmla="*/ 2386 w 83905"/>
              <a:gd name="connsiteY7" fmla="*/ 468048 h 53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05" h="538419">
                <a:moveTo>
                  <a:pt x="2386" y="468048"/>
                </a:moveTo>
                <a:cubicBezTo>
                  <a:pt x="2918" y="422539"/>
                  <a:pt x="28138" y="353310"/>
                  <a:pt x="32021" y="275434"/>
                </a:cubicBezTo>
                <a:cubicBezTo>
                  <a:pt x="35904" y="197558"/>
                  <a:pt x="20388" y="0"/>
                  <a:pt x="25684" y="793"/>
                </a:cubicBezTo>
                <a:cubicBezTo>
                  <a:pt x="30980" y="1586"/>
                  <a:pt x="56038" y="204431"/>
                  <a:pt x="63797" y="280190"/>
                </a:cubicBezTo>
                <a:cubicBezTo>
                  <a:pt x="71556" y="355949"/>
                  <a:pt x="70560" y="414250"/>
                  <a:pt x="72236" y="455348"/>
                </a:cubicBezTo>
                <a:cubicBezTo>
                  <a:pt x="73912" y="496446"/>
                  <a:pt x="83905" y="515135"/>
                  <a:pt x="73851" y="526777"/>
                </a:cubicBezTo>
                <a:cubicBezTo>
                  <a:pt x="63797" y="538419"/>
                  <a:pt x="23822" y="534986"/>
                  <a:pt x="11911" y="525198"/>
                </a:cubicBezTo>
                <a:cubicBezTo>
                  <a:pt x="0" y="515410"/>
                  <a:pt x="1855" y="513557"/>
                  <a:pt x="2386" y="468048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 flipH="1">
            <a:off x="2005013" y="3594100"/>
            <a:ext cx="138112" cy="542925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607 h 537978"/>
              <a:gd name="connsiteX1" fmla="*/ 15100 w 83905"/>
              <a:gd name="connsiteY1" fmla="*/ 235830 h 537978"/>
              <a:gd name="connsiteX2" fmla="*/ 12467 w 83905"/>
              <a:gd name="connsiteY2" fmla="*/ 176 h 537978"/>
              <a:gd name="connsiteX3" fmla="*/ 49510 w 83905"/>
              <a:gd name="connsiteY3" fmla="*/ 236887 h 537978"/>
              <a:gd name="connsiteX4" fmla="*/ 72236 w 83905"/>
              <a:gd name="connsiteY4" fmla="*/ 454907 h 537978"/>
              <a:gd name="connsiteX5" fmla="*/ 73851 w 83905"/>
              <a:gd name="connsiteY5" fmla="*/ 526336 h 537978"/>
              <a:gd name="connsiteX6" fmla="*/ 11911 w 83905"/>
              <a:gd name="connsiteY6" fmla="*/ 524757 h 537978"/>
              <a:gd name="connsiteX7" fmla="*/ 2386 w 83905"/>
              <a:gd name="connsiteY7" fmla="*/ 467607 h 537978"/>
              <a:gd name="connsiteX0" fmla="*/ 2386 w 83905"/>
              <a:gd name="connsiteY0" fmla="*/ 472370 h 542741"/>
              <a:gd name="connsiteX1" fmla="*/ 15100 w 83905"/>
              <a:gd name="connsiteY1" fmla="*/ 240593 h 542741"/>
              <a:gd name="connsiteX2" fmla="*/ 36264 w 83905"/>
              <a:gd name="connsiteY2" fmla="*/ 176 h 542741"/>
              <a:gd name="connsiteX3" fmla="*/ 49510 w 83905"/>
              <a:gd name="connsiteY3" fmla="*/ 241650 h 542741"/>
              <a:gd name="connsiteX4" fmla="*/ 72236 w 83905"/>
              <a:gd name="connsiteY4" fmla="*/ 459670 h 542741"/>
              <a:gd name="connsiteX5" fmla="*/ 73851 w 83905"/>
              <a:gd name="connsiteY5" fmla="*/ 531099 h 542741"/>
              <a:gd name="connsiteX6" fmla="*/ 11911 w 83905"/>
              <a:gd name="connsiteY6" fmla="*/ 529520 h 542741"/>
              <a:gd name="connsiteX7" fmla="*/ 2386 w 83905"/>
              <a:gd name="connsiteY7" fmla="*/ 472370 h 542741"/>
              <a:gd name="connsiteX0" fmla="*/ 2386 w 83905"/>
              <a:gd name="connsiteY0" fmla="*/ 477926 h 548297"/>
              <a:gd name="connsiteX1" fmla="*/ 15100 w 83905"/>
              <a:gd name="connsiteY1" fmla="*/ 246149 h 548297"/>
              <a:gd name="connsiteX2" fmla="*/ 36264 w 83905"/>
              <a:gd name="connsiteY2" fmla="*/ 5732 h 548297"/>
              <a:gd name="connsiteX3" fmla="*/ 49494 w 83905"/>
              <a:gd name="connsiteY3" fmla="*/ 280542 h 548297"/>
              <a:gd name="connsiteX4" fmla="*/ 72236 w 83905"/>
              <a:gd name="connsiteY4" fmla="*/ 465226 h 548297"/>
              <a:gd name="connsiteX5" fmla="*/ 73851 w 83905"/>
              <a:gd name="connsiteY5" fmla="*/ 536655 h 548297"/>
              <a:gd name="connsiteX6" fmla="*/ 11911 w 83905"/>
              <a:gd name="connsiteY6" fmla="*/ 535076 h 548297"/>
              <a:gd name="connsiteX7" fmla="*/ 2386 w 83905"/>
              <a:gd name="connsiteY7" fmla="*/ 477926 h 548297"/>
              <a:gd name="connsiteX0" fmla="*/ 2386 w 84064"/>
              <a:gd name="connsiteY0" fmla="*/ 474751 h 545122"/>
              <a:gd name="connsiteX1" fmla="*/ 15100 w 84064"/>
              <a:gd name="connsiteY1" fmla="*/ 242974 h 545122"/>
              <a:gd name="connsiteX2" fmla="*/ 36264 w 84064"/>
              <a:gd name="connsiteY2" fmla="*/ 2557 h 545122"/>
              <a:gd name="connsiteX3" fmla="*/ 78069 w 84064"/>
              <a:gd name="connsiteY3" fmla="*/ 258317 h 545122"/>
              <a:gd name="connsiteX4" fmla="*/ 72236 w 84064"/>
              <a:gd name="connsiteY4" fmla="*/ 462051 h 545122"/>
              <a:gd name="connsiteX5" fmla="*/ 73851 w 84064"/>
              <a:gd name="connsiteY5" fmla="*/ 533480 h 545122"/>
              <a:gd name="connsiteX6" fmla="*/ 11911 w 84064"/>
              <a:gd name="connsiteY6" fmla="*/ 531901 h 545122"/>
              <a:gd name="connsiteX7" fmla="*/ 2386 w 84064"/>
              <a:gd name="connsiteY7" fmla="*/ 474751 h 545122"/>
              <a:gd name="connsiteX0" fmla="*/ 2386 w 84064"/>
              <a:gd name="connsiteY0" fmla="*/ 473957 h 544328"/>
              <a:gd name="connsiteX1" fmla="*/ 48437 w 84064"/>
              <a:gd name="connsiteY1" fmla="*/ 246942 h 544328"/>
              <a:gd name="connsiteX2" fmla="*/ 36264 w 84064"/>
              <a:gd name="connsiteY2" fmla="*/ 1763 h 544328"/>
              <a:gd name="connsiteX3" fmla="*/ 78069 w 84064"/>
              <a:gd name="connsiteY3" fmla="*/ 257523 h 544328"/>
              <a:gd name="connsiteX4" fmla="*/ 72236 w 84064"/>
              <a:gd name="connsiteY4" fmla="*/ 461257 h 544328"/>
              <a:gd name="connsiteX5" fmla="*/ 73851 w 84064"/>
              <a:gd name="connsiteY5" fmla="*/ 532686 h 544328"/>
              <a:gd name="connsiteX6" fmla="*/ 11911 w 84064"/>
              <a:gd name="connsiteY6" fmla="*/ 531107 h 544328"/>
              <a:gd name="connsiteX7" fmla="*/ 2386 w 84064"/>
              <a:gd name="connsiteY7" fmla="*/ 473957 h 544328"/>
              <a:gd name="connsiteX0" fmla="*/ 2386 w 84064"/>
              <a:gd name="connsiteY0" fmla="*/ 477574 h 547945"/>
              <a:gd name="connsiteX1" fmla="*/ 38912 w 84064"/>
              <a:gd name="connsiteY1" fmla="*/ 293421 h 547945"/>
              <a:gd name="connsiteX2" fmla="*/ 36264 w 84064"/>
              <a:gd name="connsiteY2" fmla="*/ 5380 h 547945"/>
              <a:gd name="connsiteX3" fmla="*/ 78069 w 84064"/>
              <a:gd name="connsiteY3" fmla="*/ 261140 h 547945"/>
              <a:gd name="connsiteX4" fmla="*/ 72236 w 84064"/>
              <a:gd name="connsiteY4" fmla="*/ 464874 h 547945"/>
              <a:gd name="connsiteX5" fmla="*/ 73851 w 84064"/>
              <a:gd name="connsiteY5" fmla="*/ 536303 h 547945"/>
              <a:gd name="connsiteX6" fmla="*/ 11911 w 84064"/>
              <a:gd name="connsiteY6" fmla="*/ 534724 h 547945"/>
              <a:gd name="connsiteX7" fmla="*/ 2386 w 84064"/>
              <a:gd name="connsiteY7" fmla="*/ 477574 h 547945"/>
              <a:gd name="connsiteX0" fmla="*/ 2386 w 83905"/>
              <a:gd name="connsiteY0" fmla="*/ 473164 h 543535"/>
              <a:gd name="connsiteX1" fmla="*/ 38912 w 83905"/>
              <a:gd name="connsiteY1" fmla="*/ 289011 h 543535"/>
              <a:gd name="connsiteX2" fmla="*/ 36264 w 83905"/>
              <a:gd name="connsiteY2" fmla="*/ 970 h 543535"/>
              <a:gd name="connsiteX3" fmla="*/ 73306 w 83905"/>
              <a:gd name="connsiteY3" fmla="*/ 294830 h 543535"/>
              <a:gd name="connsiteX4" fmla="*/ 72236 w 83905"/>
              <a:gd name="connsiteY4" fmla="*/ 460464 h 543535"/>
              <a:gd name="connsiteX5" fmla="*/ 73851 w 83905"/>
              <a:gd name="connsiteY5" fmla="*/ 531893 h 543535"/>
              <a:gd name="connsiteX6" fmla="*/ 11911 w 83905"/>
              <a:gd name="connsiteY6" fmla="*/ 530314 h 543535"/>
              <a:gd name="connsiteX7" fmla="*/ 2386 w 83905"/>
              <a:gd name="connsiteY7" fmla="*/ 473164 h 543535"/>
              <a:gd name="connsiteX0" fmla="*/ 2386 w 83905"/>
              <a:gd name="connsiteY0" fmla="*/ 473605 h 543976"/>
              <a:gd name="connsiteX1" fmla="*/ 38912 w 83905"/>
              <a:gd name="connsiteY1" fmla="*/ 289452 h 543976"/>
              <a:gd name="connsiteX2" fmla="*/ 36264 w 83905"/>
              <a:gd name="connsiteY2" fmla="*/ 1411 h 543976"/>
              <a:gd name="connsiteX3" fmla="*/ 73306 w 83905"/>
              <a:gd name="connsiteY3" fmla="*/ 280984 h 543976"/>
              <a:gd name="connsiteX4" fmla="*/ 72236 w 83905"/>
              <a:gd name="connsiteY4" fmla="*/ 460905 h 543976"/>
              <a:gd name="connsiteX5" fmla="*/ 73851 w 83905"/>
              <a:gd name="connsiteY5" fmla="*/ 532334 h 543976"/>
              <a:gd name="connsiteX6" fmla="*/ 11911 w 83905"/>
              <a:gd name="connsiteY6" fmla="*/ 530755 h 543976"/>
              <a:gd name="connsiteX7" fmla="*/ 2386 w 83905"/>
              <a:gd name="connsiteY7" fmla="*/ 473605 h 543976"/>
              <a:gd name="connsiteX0" fmla="*/ 2386 w 89899"/>
              <a:gd name="connsiteY0" fmla="*/ 472606 h 542977"/>
              <a:gd name="connsiteX1" fmla="*/ 38912 w 89899"/>
              <a:gd name="connsiteY1" fmla="*/ 288453 h 542977"/>
              <a:gd name="connsiteX2" fmla="*/ 36264 w 89899"/>
              <a:gd name="connsiteY2" fmla="*/ 412 h 542977"/>
              <a:gd name="connsiteX3" fmla="*/ 83904 w 89899"/>
              <a:gd name="connsiteY3" fmla="*/ 290928 h 542977"/>
              <a:gd name="connsiteX4" fmla="*/ 72236 w 89899"/>
              <a:gd name="connsiteY4" fmla="*/ 459906 h 542977"/>
              <a:gd name="connsiteX5" fmla="*/ 73851 w 89899"/>
              <a:gd name="connsiteY5" fmla="*/ 531335 h 542977"/>
              <a:gd name="connsiteX6" fmla="*/ 11911 w 89899"/>
              <a:gd name="connsiteY6" fmla="*/ 529756 h 542977"/>
              <a:gd name="connsiteX7" fmla="*/ 2386 w 89899"/>
              <a:gd name="connsiteY7" fmla="*/ 472606 h 54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899" h="542977">
                <a:moveTo>
                  <a:pt x="2386" y="472606"/>
                </a:moveTo>
                <a:cubicBezTo>
                  <a:pt x="2918" y="427097"/>
                  <a:pt x="33266" y="367152"/>
                  <a:pt x="38912" y="288453"/>
                </a:cubicBezTo>
                <a:cubicBezTo>
                  <a:pt x="44558" y="209754"/>
                  <a:pt x="28765" y="0"/>
                  <a:pt x="36264" y="412"/>
                </a:cubicBezTo>
                <a:cubicBezTo>
                  <a:pt x="43763" y="825"/>
                  <a:pt x="77909" y="214346"/>
                  <a:pt x="83904" y="290928"/>
                </a:cubicBezTo>
                <a:cubicBezTo>
                  <a:pt x="89899" y="367510"/>
                  <a:pt x="73911" y="419838"/>
                  <a:pt x="72236" y="459906"/>
                </a:cubicBezTo>
                <a:cubicBezTo>
                  <a:pt x="70561" y="499974"/>
                  <a:pt x="83905" y="519693"/>
                  <a:pt x="73851" y="531335"/>
                </a:cubicBezTo>
                <a:cubicBezTo>
                  <a:pt x="63797" y="542977"/>
                  <a:pt x="23822" y="539544"/>
                  <a:pt x="11911" y="529756"/>
                </a:cubicBezTo>
                <a:cubicBezTo>
                  <a:pt x="0" y="519968"/>
                  <a:pt x="1855" y="518115"/>
                  <a:pt x="2386" y="472606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1778000" y="3598863"/>
            <a:ext cx="130175" cy="538162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431 h 537802"/>
              <a:gd name="connsiteX1" fmla="*/ 15100 w 83905"/>
              <a:gd name="connsiteY1" fmla="*/ 235654 h 537802"/>
              <a:gd name="connsiteX2" fmla="*/ 25684 w 83905"/>
              <a:gd name="connsiteY2" fmla="*/ 176 h 537802"/>
              <a:gd name="connsiteX3" fmla="*/ 49510 w 83905"/>
              <a:gd name="connsiteY3" fmla="*/ 236711 h 537802"/>
              <a:gd name="connsiteX4" fmla="*/ 72236 w 83905"/>
              <a:gd name="connsiteY4" fmla="*/ 454731 h 537802"/>
              <a:gd name="connsiteX5" fmla="*/ 73851 w 83905"/>
              <a:gd name="connsiteY5" fmla="*/ 526160 h 537802"/>
              <a:gd name="connsiteX6" fmla="*/ 11911 w 83905"/>
              <a:gd name="connsiteY6" fmla="*/ 524581 h 537802"/>
              <a:gd name="connsiteX7" fmla="*/ 2386 w 83905"/>
              <a:gd name="connsiteY7" fmla="*/ 467431 h 537802"/>
              <a:gd name="connsiteX0" fmla="*/ 2386 w 83905"/>
              <a:gd name="connsiteY0" fmla="*/ 477398 h 547769"/>
              <a:gd name="connsiteX1" fmla="*/ 15100 w 83905"/>
              <a:gd name="connsiteY1" fmla="*/ 307534 h 547769"/>
              <a:gd name="connsiteX2" fmla="*/ 25684 w 83905"/>
              <a:gd name="connsiteY2" fmla="*/ 10143 h 547769"/>
              <a:gd name="connsiteX3" fmla="*/ 49510 w 83905"/>
              <a:gd name="connsiteY3" fmla="*/ 246678 h 547769"/>
              <a:gd name="connsiteX4" fmla="*/ 72236 w 83905"/>
              <a:gd name="connsiteY4" fmla="*/ 464698 h 547769"/>
              <a:gd name="connsiteX5" fmla="*/ 73851 w 83905"/>
              <a:gd name="connsiteY5" fmla="*/ 536127 h 547769"/>
              <a:gd name="connsiteX6" fmla="*/ 11911 w 83905"/>
              <a:gd name="connsiteY6" fmla="*/ 534548 h 547769"/>
              <a:gd name="connsiteX7" fmla="*/ 2386 w 83905"/>
              <a:gd name="connsiteY7" fmla="*/ 477398 h 547769"/>
              <a:gd name="connsiteX0" fmla="*/ 2386 w 83905"/>
              <a:gd name="connsiteY0" fmla="*/ 469018 h 539389"/>
              <a:gd name="connsiteX1" fmla="*/ 15100 w 83905"/>
              <a:gd name="connsiteY1" fmla="*/ 299154 h 539389"/>
              <a:gd name="connsiteX2" fmla="*/ 25684 w 83905"/>
              <a:gd name="connsiteY2" fmla="*/ 1763 h 539389"/>
              <a:gd name="connsiteX3" fmla="*/ 59035 w 83905"/>
              <a:gd name="connsiteY3" fmla="*/ 309735 h 539389"/>
              <a:gd name="connsiteX4" fmla="*/ 72236 w 83905"/>
              <a:gd name="connsiteY4" fmla="*/ 456318 h 539389"/>
              <a:gd name="connsiteX5" fmla="*/ 73851 w 83905"/>
              <a:gd name="connsiteY5" fmla="*/ 527747 h 539389"/>
              <a:gd name="connsiteX6" fmla="*/ 11911 w 83905"/>
              <a:gd name="connsiteY6" fmla="*/ 526168 h 539389"/>
              <a:gd name="connsiteX7" fmla="*/ 2386 w 83905"/>
              <a:gd name="connsiteY7" fmla="*/ 469018 h 539389"/>
              <a:gd name="connsiteX0" fmla="*/ 2386 w 83905"/>
              <a:gd name="connsiteY0" fmla="*/ 467873 h 538244"/>
              <a:gd name="connsiteX1" fmla="*/ 15100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67873 h 538244"/>
              <a:gd name="connsiteX1" fmla="*/ 24625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70429 h 540800"/>
              <a:gd name="connsiteX1" fmla="*/ 17734 w 83905"/>
              <a:gd name="connsiteY1" fmla="*/ 277815 h 540800"/>
              <a:gd name="connsiteX2" fmla="*/ 25684 w 83905"/>
              <a:gd name="connsiteY2" fmla="*/ 3174 h 540800"/>
              <a:gd name="connsiteX3" fmla="*/ 59035 w 83905"/>
              <a:gd name="connsiteY3" fmla="*/ 296859 h 540800"/>
              <a:gd name="connsiteX4" fmla="*/ 72236 w 83905"/>
              <a:gd name="connsiteY4" fmla="*/ 457729 h 540800"/>
              <a:gd name="connsiteX5" fmla="*/ 73851 w 83905"/>
              <a:gd name="connsiteY5" fmla="*/ 529158 h 540800"/>
              <a:gd name="connsiteX6" fmla="*/ 11911 w 83905"/>
              <a:gd name="connsiteY6" fmla="*/ 527579 h 540800"/>
              <a:gd name="connsiteX7" fmla="*/ 2386 w 83905"/>
              <a:gd name="connsiteY7" fmla="*/ 470429 h 540800"/>
              <a:gd name="connsiteX0" fmla="*/ 2386 w 83905"/>
              <a:gd name="connsiteY0" fmla="*/ 468843 h 539214"/>
              <a:gd name="connsiteX1" fmla="*/ 17734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843 h 539214"/>
              <a:gd name="connsiteX1" fmla="*/ 32021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048 h 538419"/>
              <a:gd name="connsiteX1" fmla="*/ 32021 w 83905"/>
              <a:gd name="connsiteY1" fmla="*/ 275434 h 538419"/>
              <a:gd name="connsiteX2" fmla="*/ 25684 w 83905"/>
              <a:gd name="connsiteY2" fmla="*/ 793 h 538419"/>
              <a:gd name="connsiteX3" fmla="*/ 63797 w 83905"/>
              <a:gd name="connsiteY3" fmla="*/ 280190 h 538419"/>
              <a:gd name="connsiteX4" fmla="*/ 72236 w 83905"/>
              <a:gd name="connsiteY4" fmla="*/ 455348 h 538419"/>
              <a:gd name="connsiteX5" fmla="*/ 73851 w 83905"/>
              <a:gd name="connsiteY5" fmla="*/ 526777 h 538419"/>
              <a:gd name="connsiteX6" fmla="*/ 11911 w 83905"/>
              <a:gd name="connsiteY6" fmla="*/ 525198 h 538419"/>
              <a:gd name="connsiteX7" fmla="*/ 2386 w 83905"/>
              <a:gd name="connsiteY7" fmla="*/ 468048 h 53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05" h="538419">
                <a:moveTo>
                  <a:pt x="2386" y="468048"/>
                </a:moveTo>
                <a:cubicBezTo>
                  <a:pt x="2918" y="422539"/>
                  <a:pt x="28138" y="353310"/>
                  <a:pt x="32021" y="275434"/>
                </a:cubicBezTo>
                <a:cubicBezTo>
                  <a:pt x="35904" y="197558"/>
                  <a:pt x="20388" y="0"/>
                  <a:pt x="25684" y="793"/>
                </a:cubicBezTo>
                <a:cubicBezTo>
                  <a:pt x="30980" y="1586"/>
                  <a:pt x="56038" y="204431"/>
                  <a:pt x="63797" y="280190"/>
                </a:cubicBezTo>
                <a:cubicBezTo>
                  <a:pt x="71556" y="355949"/>
                  <a:pt x="70560" y="414250"/>
                  <a:pt x="72236" y="455348"/>
                </a:cubicBezTo>
                <a:cubicBezTo>
                  <a:pt x="73912" y="496446"/>
                  <a:pt x="83905" y="515135"/>
                  <a:pt x="73851" y="526777"/>
                </a:cubicBezTo>
                <a:cubicBezTo>
                  <a:pt x="63797" y="538419"/>
                  <a:pt x="23822" y="534986"/>
                  <a:pt x="11911" y="525198"/>
                </a:cubicBezTo>
                <a:cubicBezTo>
                  <a:pt x="0" y="515410"/>
                  <a:pt x="1855" y="513557"/>
                  <a:pt x="2386" y="468048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 flipH="1">
            <a:off x="1771650" y="3594100"/>
            <a:ext cx="139700" cy="542925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607 h 537978"/>
              <a:gd name="connsiteX1" fmla="*/ 15100 w 83905"/>
              <a:gd name="connsiteY1" fmla="*/ 235830 h 537978"/>
              <a:gd name="connsiteX2" fmla="*/ 12467 w 83905"/>
              <a:gd name="connsiteY2" fmla="*/ 176 h 537978"/>
              <a:gd name="connsiteX3" fmla="*/ 49510 w 83905"/>
              <a:gd name="connsiteY3" fmla="*/ 236887 h 537978"/>
              <a:gd name="connsiteX4" fmla="*/ 72236 w 83905"/>
              <a:gd name="connsiteY4" fmla="*/ 454907 h 537978"/>
              <a:gd name="connsiteX5" fmla="*/ 73851 w 83905"/>
              <a:gd name="connsiteY5" fmla="*/ 526336 h 537978"/>
              <a:gd name="connsiteX6" fmla="*/ 11911 w 83905"/>
              <a:gd name="connsiteY6" fmla="*/ 524757 h 537978"/>
              <a:gd name="connsiteX7" fmla="*/ 2386 w 83905"/>
              <a:gd name="connsiteY7" fmla="*/ 467607 h 537978"/>
              <a:gd name="connsiteX0" fmla="*/ 2386 w 83905"/>
              <a:gd name="connsiteY0" fmla="*/ 472370 h 542741"/>
              <a:gd name="connsiteX1" fmla="*/ 15100 w 83905"/>
              <a:gd name="connsiteY1" fmla="*/ 240593 h 542741"/>
              <a:gd name="connsiteX2" fmla="*/ 36264 w 83905"/>
              <a:gd name="connsiteY2" fmla="*/ 176 h 542741"/>
              <a:gd name="connsiteX3" fmla="*/ 49510 w 83905"/>
              <a:gd name="connsiteY3" fmla="*/ 241650 h 542741"/>
              <a:gd name="connsiteX4" fmla="*/ 72236 w 83905"/>
              <a:gd name="connsiteY4" fmla="*/ 459670 h 542741"/>
              <a:gd name="connsiteX5" fmla="*/ 73851 w 83905"/>
              <a:gd name="connsiteY5" fmla="*/ 531099 h 542741"/>
              <a:gd name="connsiteX6" fmla="*/ 11911 w 83905"/>
              <a:gd name="connsiteY6" fmla="*/ 529520 h 542741"/>
              <a:gd name="connsiteX7" fmla="*/ 2386 w 83905"/>
              <a:gd name="connsiteY7" fmla="*/ 472370 h 542741"/>
              <a:gd name="connsiteX0" fmla="*/ 2386 w 83905"/>
              <a:gd name="connsiteY0" fmla="*/ 477926 h 548297"/>
              <a:gd name="connsiteX1" fmla="*/ 15100 w 83905"/>
              <a:gd name="connsiteY1" fmla="*/ 246149 h 548297"/>
              <a:gd name="connsiteX2" fmla="*/ 36264 w 83905"/>
              <a:gd name="connsiteY2" fmla="*/ 5732 h 548297"/>
              <a:gd name="connsiteX3" fmla="*/ 49494 w 83905"/>
              <a:gd name="connsiteY3" fmla="*/ 280542 h 548297"/>
              <a:gd name="connsiteX4" fmla="*/ 72236 w 83905"/>
              <a:gd name="connsiteY4" fmla="*/ 465226 h 548297"/>
              <a:gd name="connsiteX5" fmla="*/ 73851 w 83905"/>
              <a:gd name="connsiteY5" fmla="*/ 536655 h 548297"/>
              <a:gd name="connsiteX6" fmla="*/ 11911 w 83905"/>
              <a:gd name="connsiteY6" fmla="*/ 535076 h 548297"/>
              <a:gd name="connsiteX7" fmla="*/ 2386 w 83905"/>
              <a:gd name="connsiteY7" fmla="*/ 477926 h 548297"/>
              <a:gd name="connsiteX0" fmla="*/ 2386 w 84064"/>
              <a:gd name="connsiteY0" fmla="*/ 474751 h 545122"/>
              <a:gd name="connsiteX1" fmla="*/ 15100 w 84064"/>
              <a:gd name="connsiteY1" fmla="*/ 242974 h 545122"/>
              <a:gd name="connsiteX2" fmla="*/ 36264 w 84064"/>
              <a:gd name="connsiteY2" fmla="*/ 2557 h 545122"/>
              <a:gd name="connsiteX3" fmla="*/ 78069 w 84064"/>
              <a:gd name="connsiteY3" fmla="*/ 258317 h 545122"/>
              <a:gd name="connsiteX4" fmla="*/ 72236 w 84064"/>
              <a:gd name="connsiteY4" fmla="*/ 462051 h 545122"/>
              <a:gd name="connsiteX5" fmla="*/ 73851 w 84064"/>
              <a:gd name="connsiteY5" fmla="*/ 533480 h 545122"/>
              <a:gd name="connsiteX6" fmla="*/ 11911 w 84064"/>
              <a:gd name="connsiteY6" fmla="*/ 531901 h 545122"/>
              <a:gd name="connsiteX7" fmla="*/ 2386 w 84064"/>
              <a:gd name="connsiteY7" fmla="*/ 474751 h 545122"/>
              <a:gd name="connsiteX0" fmla="*/ 2386 w 84064"/>
              <a:gd name="connsiteY0" fmla="*/ 473957 h 544328"/>
              <a:gd name="connsiteX1" fmla="*/ 48437 w 84064"/>
              <a:gd name="connsiteY1" fmla="*/ 246942 h 544328"/>
              <a:gd name="connsiteX2" fmla="*/ 36264 w 84064"/>
              <a:gd name="connsiteY2" fmla="*/ 1763 h 544328"/>
              <a:gd name="connsiteX3" fmla="*/ 78069 w 84064"/>
              <a:gd name="connsiteY3" fmla="*/ 257523 h 544328"/>
              <a:gd name="connsiteX4" fmla="*/ 72236 w 84064"/>
              <a:gd name="connsiteY4" fmla="*/ 461257 h 544328"/>
              <a:gd name="connsiteX5" fmla="*/ 73851 w 84064"/>
              <a:gd name="connsiteY5" fmla="*/ 532686 h 544328"/>
              <a:gd name="connsiteX6" fmla="*/ 11911 w 84064"/>
              <a:gd name="connsiteY6" fmla="*/ 531107 h 544328"/>
              <a:gd name="connsiteX7" fmla="*/ 2386 w 84064"/>
              <a:gd name="connsiteY7" fmla="*/ 473957 h 544328"/>
              <a:gd name="connsiteX0" fmla="*/ 2386 w 84064"/>
              <a:gd name="connsiteY0" fmla="*/ 477574 h 547945"/>
              <a:gd name="connsiteX1" fmla="*/ 38912 w 84064"/>
              <a:gd name="connsiteY1" fmla="*/ 293421 h 547945"/>
              <a:gd name="connsiteX2" fmla="*/ 36264 w 84064"/>
              <a:gd name="connsiteY2" fmla="*/ 5380 h 547945"/>
              <a:gd name="connsiteX3" fmla="*/ 78069 w 84064"/>
              <a:gd name="connsiteY3" fmla="*/ 261140 h 547945"/>
              <a:gd name="connsiteX4" fmla="*/ 72236 w 84064"/>
              <a:gd name="connsiteY4" fmla="*/ 464874 h 547945"/>
              <a:gd name="connsiteX5" fmla="*/ 73851 w 84064"/>
              <a:gd name="connsiteY5" fmla="*/ 536303 h 547945"/>
              <a:gd name="connsiteX6" fmla="*/ 11911 w 84064"/>
              <a:gd name="connsiteY6" fmla="*/ 534724 h 547945"/>
              <a:gd name="connsiteX7" fmla="*/ 2386 w 84064"/>
              <a:gd name="connsiteY7" fmla="*/ 477574 h 547945"/>
              <a:gd name="connsiteX0" fmla="*/ 2386 w 83905"/>
              <a:gd name="connsiteY0" fmla="*/ 473164 h 543535"/>
              <a:gd name="connsiteX1" fmla="*/ 38912 w 83905"/>
              <a:gd name="connsiteY1" fmla="*/ 289011 h 543535"/>
              <a:gd name="connsiteX2" fmla="*/ 36264 w 83905"/>
              <a:gd name="connsiteY2" fmla="*/ 970 h 543535"/>
              <a:gd name="connsiteX3" fmla="*/ 73306 w 83905"/>
              <a:gd name="connsiteY3" fmla="*/ 294830 h 543535"/>
              <a:gd name="connsiteX4" fmla="*/ 72236 w 83905"/>
              <a:gd name="connsiteY4" fmla="*/ 460464 h 543535"/>
              <a:gd name="connsiteX5" fmla="*/ 73851 w 83905"/>
              <a:gd name="connsiteY5" fmla="*/ 531893 h 543535"/>
              <a:gd name="connsiteX6" fmla="*/ 11911 w 83905"/>
              <a:gd name="connsiteY6" fmla="*/ 530314 h 543535"/>
              <a:gd name="connsiteX7" fmla="*/ 2386 w 83905"/>
              <a:gd name="connsiteY7" fmla="*/ 473164 h 543535"/>
              <a:gd name="connsiteX0" fmla="*/ 2386 w 83905"/>
              <a:gd name="connsiteY0" fmla="*/ 473605 h 543976"/>
              <a:gd name="connsiteX1" fmla="*/ 38912 w 83905"/>
              <a:gd name="connsiteY1" fmla="*/ 289452 h 543976"/>
              <a:gd name="connsiteX2" fmla="*/ 36264 w 83905"/>
              <a:gd name="connsiteY2" fmla="*/ 1411 h 543976"/>
              <a:gd name="connsiteX3" fmla="*/ 73306 w 83905"/>
              <a:gd name="connsiteY3" fmla="*/ 280984 h 543976"/>
              <a:gd name="connsiteX4" fmla="*/ 72236 w 83905"/>
              <a:gd name="connsiteY4" fmla="*/ 460905 h 543976"/>
              <a:gd name="connsiteX5" fmla="*/ 73851 w 83905"/>
              <a:gd name="connsiteY5" fmla="*/ 532334 h 543976"/>
              <a:gd name="connsiteX6" fmla="*/ 11911 w 83905"/>
              <a:gd name="connsiteY6" fmla="*/ 530755 h 543976"/>
              <a:gd name="connsiteX7" fmla="*/ 2386 w 83905"/>
              <a:gd name="connsiteY7" fmla="*/ 473605 h 543976"/>
              <a:gd name="connsiteX0" fmla="*/ 2386 w 89899"/>
              <a:gd name="connsiteY0" fmla="*/ 472606 h 542977"/>
              <a:gd name="connsiteX1" fmla="*/ 38912 w 89899"/>
              <a:gd name="connsiteY1" fmla="*/ 288453 h 542977"/>
              <a:gd name="connsiteX2" fmla="*/ 36264 w 89899"/>
              <a:gd name="connsiteY2" fmla="*/ 412 h 542977"/>
              <a:gd name="connsiteX3" fmla="*/ 83904 w 89899"/>
              <a:gd name="connsiteY3" fmla="*/ 290928 h 542977"/>
              <a:gd name="connsiteX4" fmla="*/ 72236 w 89899"/>
              <a:gd name="connsiteY4" fmla="*/ 459906 h 542977"/>
              <a:gd name="connsiteX5" fmla="*/ 73851 w 89899"/>
              <a:gd name="connsiteY5" fmla="*/ 531335 h 542977"/>
              <a:gd name="connsiteX6" fmla="*/ 11911 w 89899"/>
              <a:gd name="connsiteY6" fmla="*/ 529756 h 542977"/>
              <a:gd name="connsiteX7" fmla="*/ 2386 w 89899"/>
              <a:gd name="connsiteY7" fmla="*/ 472606 h 54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899" h="542977">
                <a:moveTo>
                  <a:pt x="2386" y="472606"/>
                </a:moveTo>
                <a:cubicBezTo>
                  <a:pt x="2918" y="427097"/>
                  <a:pt x="33266" y="367152"/>
                  <a:pt x="38912" y="288453"/>
                </a:cubicBezTo>
                <a:cubicBezTo>
                  <a:pt x="44558" y="209754"/>
                  <a:pt x="28765" y="0"/>
                  <a:pt x="36264" y="412"/>
                </a:cubicBezTo>
                <a:cubicBezTo>
                  <a:pt x="43763" y="825"/>
                  <a:pt x="77909" y="214346"/>
                  <a:pt x="83904" y="290928"/>
                </a:cubicBezTo>
                <a:cubicBezTo>
                  <a:pt x="89899" y="367510"/>
                  <a:pt x="73911" y="419838"/>
                  <a:pt x="72236" y="459906"/>
                </a:cubicBezTo>
                <a:cubicBezTo>
                  <a:pt x="70561" y="499974"/>
                  <a:pt x="83905" y="519693"/>
                  <a:pt x="73851" y="531335"/>
                </a:cubicBezTo>
                <a:cubicBezTo>
                  <a:pt x="63797" y="542977"/>
                  <a:pt x="23822" y="539544"/>
                  <a:pt x="11911" y="529756"/>
                </a:cubicBezTo>
                <a:cubicBezTo>
                  <a:pt x="0" y="519968"/>
                  <a:pt x="1855" y="518115"/>
                  <a:pt x="2386" y="472606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>
            <a:off x="3071813" y="3598863"/>
            <a:ext cx="130175" cy="538162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431 h 537802"/>
              <a:gd name="connsiteX1" fmla="*/ 15100 w 83905"/>
              <a:gd name="connsiteY1" fmla="*/ 235654 h 537802"/>
              <a:gd name="connsiteX2" fmla="*/ 25684 w 83905"/>
              <a:gd name="connsiteY2" fmla="*/ 176 h 537802"/>
              <a:gd name="connsiteX3" fmla="*/ 49510 w 83905"/>
              <a:gd name="connsiteY3" fmla="*/ 236711 h 537802"/>
              <a:gd name="connsiteX4" fmla="*/ 72236 w 83905"/>
              <a:gd name="connsiteY4" fmla="*/ 454731 h 537802"/>
              <a:gd name="connsiteX5" fmla="*/ 73851 w 83905"/>
              <a:gd name="connsiteY5" fmla="*/ 526160 h 537802"/>
              <a:gd name="connsiteX6" fmla="*/ 11911 w 83905"/>
              <a:gd name="connsiteY6" fmla="*/ 524581 h 537802"/>
              <a:gd name="connsiteX7" fmla="*/ 2386 w 83905"/>
              <a:gd name="connsiteY7" fmla="*/ 467431 h 537802"/>
              <a:gd name="connsiteX0" fmla="*/ 2386 w 83905"/>
              <a:gd name="connsiteY0" fmla="*/ 477398 h 547769"/>
              <a:gd name="connsiteX1" fmla="*/ 15100 w 83905"/>
              <a:gd name="connsiteY1" fmla="*/ 307534 h 547769"/>
              <a:gd name="connsiteX2" fmla="*/ 25684 w 83905"/>
              <a:gd name="connsiteY2" fmla="*/ 10143 h 547769"/>
              <a:gd name="connsiteX3" fmla="*/ 49510 w 83905"/>
              <a:gd name="connsiteY3" fmla="*/ 246678 h 547769"/>
              <a:gd name="connsiteX4" fmla="*/ 72236 w 83905"/>
              <a:gd name="connsiteY4" fmla="*/ 464698 h 547769"/>
              <a:gd name="connsiteX5" fmla="*/ 73851 w 83905"/>
              <a:gd name="connsiteY5" fmla="*/ 536127 h 547769"/>
              <a:gd name="connsiteX6" fmla="*/ 11911 w 83905"/>
              <a:gd name="connsiteY6" fmla="*/ 534548 h 547769"/>
              <a:gd name="connsiteX7" fmla="*/ 2386 w 83905"/>
              <a:gd name="connsiteY7" fmla="*/ 477398 h 547769"/>
              <a:gd name="connsiteX0" fmla="*/ 2386 w 83905"/>
              <a:gd name="connsiteY0" fmla="*/ 469018 h 539389"/>
              <a:gd name="connsiteX1" fmla="*/ 15100 w 83905"/>
              <a:gd name="connsiteY1" fmla="*/ 299154 h 539389"/>
              <a:gd name="connsiteX2" fmla="*/ 25684 w 83905"/>
              <a:gd name="connsiteY2" fmla="*/ 1763 h 539389"/>
              <a:gd name="connsiteX3" fmla="*/ 59035 w 83905"/>
              <a:gd name="connsiteY3" fmla="*/ 309735 h 539389"/>
              <a:gd name="connsiteX4" fmla="*/ 72236 w 83905"/>
              <a:gd name="connsiteY4" fmla="*/ 456318 h 539389"/>
              <a:gd name="connsiteX5" fmla="*/ 73851 w 83905"/>
              <a:gd name="connsiteY5" fmla="*/ 527747 h 539389"/>
              <a:gd name="connsiteX6" fmla="*/ 11911 w 83905"/>
              <a:gd name="connsiteY6" fmla="*/ 526168 h 539389"/>
              <a:gd name="connsiteX7" fmla="*/ 2386 w 83905"/>
              <a:gd name="connsiteY7" fmla="*/ 469018 h 539389"/>
              <a:gd name="connsiteX0" fmla="*/ 2386 w 83905"/>
              <a:gd name="connsiteY0" fmla="*/ 467873 h 538244"/>
              <a:gd name="connsiteX1" fmla="*/ 15100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67873 h 538244"/>
              <a:gd name="connsiteX1" fmla="*/ 24625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70429 h 540800"/>
              <a:gd name="connsiteX1" fmla="*/ 17734 w 83905"/>
              <a:gd name="connsiteY1" fmla="*/ 277815 h 540800"/>
              <a:gd name="connsiteX2" fmla="*/ 25684 w 83905"/>
              <a:gd name="connsiteY2" fmla="*/ 3174 h 540800"/>
              <a:gd name="connsiteX3" fmla="*/ 59035 w 83905"/>
              <a:gd name="connsiteY3" fmla="*/ 296859 h 540800"/>
              <a:gd name="connsiteX4" fmla="*/ 72236 w 83905"/>
              <a:gd name="connsiteY4" fmla="*/ 457729 h 540800"/>
              <a:gd name="connsiteX5" fmla="*/ 73851 w 83905"/>
              <a:gd name="connsiteY5" fmla="*/ 529158 h 540800"/>
              <a:gd name="connsiteX6" fmla="*/ 11911 w 83905"/>
              <a:gd name="connsiteY6" fmla="*/ 527579 h 540800"/>
              <a:gd name="connsiteX7" fmla="*/ 2386 w 83905"/>
              <a:gd name="connsiteY7" fmla="*/ 470429 h 540800"/>
              <a:gd name="connsiteX0" fmla="*/ 2386 w 83905"/>
              <a:gd name="connsiteY0" fmla="*/ 468843 h 539214"/>
              <a:gd name="connsiteX1" fmla="*/ 17734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843 h 539214"/>
              <a:gd name="connsiteX1" fmla="*/ 32021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048 h 538419"/>
              <a:gd name="connsiteX1" fmla="*/ 32021 w 83905"/>
              <a:gd name="connsiteY1" fmla="*/ 275434 h 538419"/>
              <a:gd name="connsiteX2" fmla="*/ 25684 w 83905"/>
              <a:gd name="connsiteY2" fmla="*/ 793 h 538419"/>
              <a:gd name="connsiteX3" fmla="*/ 63797 w 83905"/>
              <a:gd name="connsiteY3" fmla="*/ 280190 h 538419"/>
              <a:gd name="connsiteX4" fmla="*/ 72236 w 83905"/>
              <a:gd name="connsiteY4" fmla="*/ 455348 h 538419"/>
              <a:gd name="connsiteX5" fmla="*/ 73851 w 83905"/>
              <a:gd name="connsiteY5" fmla="*/ 526777 h 538419"/>
              <a:gd name="connsiteX6" fmla="*/ 11911 w 83905"/>
              <a:gd name="connsiteY6" fmla="*/ 525198 h 538419"/>
              <a:gd name="connsiteX7" fmla="*/ 2386 w 83905"/>
              <a:gd name="connsiteY7" fmla="*/ 468048 h 53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05" h="538419">
                <a:moveTo>
                  <a:pt x="2386" y="468048"/>
                </a:moveTo>
                <a:cubicBezTo>
                  <a:pt x="2918" y="422539"/>
                  <a:pt x="28138" y="353310"/>
                  <a:pt x="32021" y="275434"/>
                </a:cubicBezTo>
                <a:cubicBezTo>
                  <a:pt x="35904" y="197558"/>
                  <a:pt x="20388" y="0"/>
                  <a:pt x="25684" y="793"/>
                </a:cubicBezTo>
                <a:cubicBezTo>
                  <a:pt x="30980" y="1586"/>
                  <a:pt x="56038" y="204431"/>
                  <a:pt x="63797" y="280190"/>
                </a:cubicBezTo>
                <a:cubicBezTo>
                  <a:pt x="71556" y="355949"/>
                  <a:pt x="70560" y="414250"/>
                  <a:pt x="72236" y="455348"/>
                </a:cubicBezTo>
                <a:cubicBezTo>
                  <a:pt x="73912" y="496446"/>
                  <a:pt x="83905" y="515135"/>
                  <a:pt x="73851" y="526777"/>
                </a:cubicBezTo>
                <a:cubicBezTo>
                  <a:pt x="63797" y="538419"/>
                  <a:pt x="23822" y="534986"/>
                  <a:pt x="11911" y="525198"/>
                </a:cubicBezTo>
                <a:cubicBezTo>
                  <a:pt x="0" y="515410"/>
                  <a:pt x="1855" y="513557"/>
                  <a:pt x="2386" y="468048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 flipH="1">
            <a:off x="3065463" y="3594100"/>
            <a:ext cx="139700" cy="542925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607 h 537978"/>
              <a:gd name="connsiteX1" fmla="*/ 15100 w 83905"/>
              <a:gd name="connsiteY1" fmla="*/ 235830 h 537978"/>
              <a:gd name="connsiteX2" fmla="*/ 12467 w 83905"/>
              <a:gd name="connsiteY2" fmla="*/ 176 h 537978"/>
              <a:gd name="connsiteX3" fmla="*/ 49510 w 83905"/>
              <a:gd name="connsiteY3" fmla="*/ 236887 h 537978"/>
              <a:gd name="connsiteX4" fmla="*/ 72236 w 83905"/>
              <a:gd name="connsiteY4" fmla="*/ 454907 h 537978"/>
              <a:gd name="connsiteX5" fmla="*/ 73851 w 83905"/>
              <a:gd name="connsiteY5" fmla="*/ 526336 h 537978"/>
              <a:gd name="connsiteX6" fmla="*/ 11911 w 83905"/>
              <a:gd name="connsiteY6" fmla="*/ 524757 h 537978"/>
              <a:gd name="connsiteX7" fmla="*/ 2386 w 83905"/>
              <a:gd name="connsiteY7" fmla="*/ 467607 h 537978"/>
              <a:gd name="connsiteX0" fmla="*/ 2386 w 83905"/>
              <a:gd name="connsiteY0" fmla="*/ 472370 h 542741"/>
              <a:gd name="connsiteX1" fmla="*/ 15100 w 83905"/>
              <a:gd name="connsiteY1" fmla="*/ 240593 h 542741"/>
              <a:gd name="connsiteX2" fmla="*/ 36264 w 83905"/>
              <a:gd name="connsiteY2" fmla="*/ 176 h 542741"/>
              <a:gd name="connsiteX3" fmla="*/ 49510 w 83905"/>
              <a:gd name="connsiteY3" fmla="*/ 241650 h 542741"/>
              <a:gd name="connsiteX4" fmla="*/ 72236 w 83905"/>
              <a:gd name="connsiteY4" fmla="*/ 459670 h 542741"/>
              <a:gd name="connsiteX5" fmla="*/ 73851 w 83905"/>
              <a:gd name="connsiteY5" fmla="*/ 531099 h 542741"/>
              <a:gd name="connsiteX6" fmla="*/ 11911 w 83905"/>
              <a:gd name="connsiteY6" fmla="*/ 529520 h 542741"/>
              <a:gd name="connsiteX7" fmla="*/ 2386 w 83905"/>
              <a:gd name="connsiteY7" fmla="*/ 472370 h 542741"/>
              <a:gd name="connsiteX0" fmla="*/ 2386 w 83905"/>
              <a:gd name="connsiteY0" fmla="*/ 477926 h 548297"/>
              <a:gd name="connsiteX1" fmla="*/ 15100 w 83905"/>
              <a:gd name="connsiteY1" fmla="*/ 246149 h 548297"/>
              <a:gd name="connsiteX2" fmla="*/ 36264 w 83905"/>
              <a:gd name="connsiteY2" fmla="*/ 5732 h 548297"/>
              <a:gd name="connsiteX3" fmla="*/ 49494 w 83905"/>
              <a:gd name="connsiteY3" fmla="*/ 280542 h 548297"/>
              <a:gd name="connsiteX4" fmla="*/ 72236 w 83905"/>
              <a:gd name="connsiteY4" fmla="*/ 465226 h 548297"/>
              <a:gd name="connsiteX5" fmla="*/ 73851 w 83905"/>
              <a:gd name="connsiteY5" fmla="*/ 536655 h 548297"/>
              <a:gd name="connsiteX6" fmla="*/ 11911 w 83905"/>
              <a:gd name="connsiteY6" fmla="*/ 535076 h 548297"/>
              <a:gd name="connsiteX7" fmla="*/ 2386 w 83905"/>
              <a:gd name="connsiteY7" fmla="*/ 477926 h 548297"/>
              <a:gd name="connsiteX0" fmla="*/ 2386 w 84064"/>
              <a:gd name="connsiteY0" fmla="*/ 474751 h 545122"/>
              <a:gd name="connsiteX1" fmla="*/ 15100 w 84064"/>
              <a:gd name="connsiteY1" fmla="*/ 242974 h 545122"/>
              <a:gd name="connsiteX2" fmla="*/ 36264 w 84064"/>
              <a:gd name="connsiteY2" fmla="*/ 2557 h 545122"/>
              <a:gd name="connsiteX3" fmla="*/ 78069 w 84064"/>
              <a:gd name="connsiteY3" fmla="*/ 258317 h 545122"/>
              <a:gd name="connsiteX4" fmla="*/ 72236 w 84064"/>
              <a:gd name="connsiteY4" fmla="*/ 462051 h 545122"/>
              <a:gd name="connsiteX5" fmla="*/ 73851 w 84064"/>
              <a:gd name="connsiteY5" fmla="*/ 533480 h 545122"/>
              <a:gd name="connsiteX6" fmla="*/ 11911 w 84064"/>
              <a:gd name="connsiteY6" fmla="*/ 531901 h 545122"/>
              <a:gd name="connsiteX7" fmla="*/ 2386 w 84064"/>
              <a:gd name="connsiteY7" fmla="*/ 474751 h 545122"/>
              <a:gd name="connsiteX0" fmla="*/ 2386 w 84064"/>
              <a:gd name="connsiteY0" fmla="*/ 473957 h 544328"/>
              <a:gd name="connsiteX1" fmla="*/ 48437 w 84064"/>
              <a:gd name="connsiteY1" fmla="*/ 246942 h 544328"/>
              <a:gd name="connsiteX2" fmla="*/ 36264 w 84064"/>
              <a:gd name="connsiteY2" fmla="*/ 1763 h 544328"/>
              <a:gd name="connsiteX3" fmla="*/ 78069 w 84064"/>
              <a:gd name="connsiteY3" fmla="*/ 257523 h 544328"/>
              <a:gd name="connsiteX4" fmla="*/ 72236 w 84064"/>
              <a:gd name="connsiteY4" fmla="*/ 461257 h 544328"/>
              <a:gd name="connsiteX5" fmla="*/ 73851 w 84064"/>
              <a:gd name="connsiteY5" fmla="*/ 532686 h 544328"/>
              <a:gd name="connsiteX6" fmla="*/ 11911 w 84064"/>
              <a:gd name="connsiteY6" fmla="*/ 531107 h 544328"/>
              <a:gd name="connsiteX7" fmla="*/ 2386 w 84064"/>
              <a:gd name="connsiteY7" fmla="*/ 473957 h 544328"/>
              <a:gd name="connsiteX0" fmla="*/ 2386 w 84064"/>
              <a:gd name="connsiteY0" fmla="*/ 477574 h 547945"/>
              <a:gd name="connsiteX1" fmla="*/ 38912 w 84064"/>
              <a:gd name="connsiteY1" fmla="*/ 293421 h 547945"/>
              <a:gd name="connsiteX2" fmla="*/ 36264 w 84064"/>
              <a:gd name="connsiteY2" fmla="*/ 5380 h 547945"/>
              <a:gd name="connsiteX3" fmla="*/ 78069 w 84064"/>
              <a:gd name="connsiteY3" fmla="*/ 261140 h 547945"/>
              <a:gd name="connsiteX4" fmla="*/ 72236 w 84064"/>
              <a:gd name="connsiteY4" fmla="*/ 464874 h 547945"/>
              <a:gd name="connsiteX5" fmla="*/ 73851 w 84064"/>
              <a:gd name="connsiteY5" fmla="*/ 536303 h 547945"/>
              <a:gd name="connsiteX6" fmla="*/ 11911 w 84064"/>
              <a:gd name="connsiteY6" fmla="*/ 534724 h 547945"/>
              <a:gd name="connsiteX7" fmla="*/ 2386 w 84064"/>
              <a:gd name="connsiteY7" fmla="*/ 477574 h 547945"/>
              <a:gd name="connsiteX0" fmla="*/ 2386 w 83905"/>
              <a:gd name="connsiteY0" fmla="*/ 473164 h 543535"/>
              <a:gd name="connsiteX1" fmla="*/ 38912 w 83905"/>
              <a:gd name="connsiteY1" fmla="*/ 289011 h 543535"/>
              <a:gd name="connsiteX2" fmla="*/ 36264 w 83905"/>
              <a:gd name="connsiteY2" fmla="*/ 970 h 543535"/>
              <a:gd name="connsiteX3" fmla="*/ 73306 w 83905"/>
              <a:gd name="connsiteY3" fmla="*/ 294830 h 543535"/>
              <a:gd name="connsiteX4" fmla="*/ 72236 w 83905"/>
              <a:gd name="connsiteY4" fmla="*/ 460464 h 543535"/>
              <a:gd name="connsiteX5" fmla="*/ 73851 w 83905"/>
              <a:gd name="connsiteY5" fmla="*/ 531893 h 543535"/>
              <a:gd name="connsiteX6" fmla="*/ 11911 w 83905"/>
              <a:gd name="connsiteY6" fmla="*/ 530314 h 543535"/>
              <a:gd name="connsiteX7" fmla="*/ 2386 w 83905"/>
              <a:gd name="connsiteY7" fmla="*/ 473164 h 543535"/>
              <a:gd name="connsiteX0" fmla="*/ 2386 w 83905"/>
              <a:gd name="connsiteY0" fmla="*/ 473605 h 543976"/>
              <a:gd name="connsiteX1" fmla="*/ 38912 w 83905"/>
              <a:gd name="connsiteY1" fmla="*/ 289452 h 543976"/>
              <a:gd name="connsiteX2" fmla="*/ 36264 w 83905"/>
              <a:gd name="connsiteY2" fmla="*/ 1411 h 543976"/>
              <a:gd name="connsiteX3" fmla="*/ 73306 w 83905"/>
              <a:gd name="connsiteY3" fmla="*/ 280984 h 543976"/>
              <a:gd name="connsiteX4" fmla="*/ 72236 w 83905"/>
              <a:gd name="connsiteY4" fmla="*/ 460905 h 543976"/>
              <a:gd name="connsiteX5" fmla="*/ 73851 w 83905"/>
              <a:gd name="connsiteY5" fmla="*/ 532334 h 543976"/>
              <a:gd name="connsiteX6" fmla="*/ 11911 w 83905"/>
              <a:gd name="connsiteY6" fmla="*/ 530755 h 543976"/>
              <a:gd name="connsiteX7" fmla="*/ 2386 w 83905"/>
              <a:gd name="connsiteY7" fmla="*/ 473605 h 543976"/>
              <a:gd name="connsiteX0" fmla="*/ 2386 w 89899"/>
              <a:gd name="connsiteY0" fmla="*/ 472606 h 542977"/>
              <a:gd name="connsiteX1" fmla="*/ 38912 w 89899"/>
              <a:gd name="connsiteY1" fmla="*/ 288453 h 542977"/>
              <a:gd name="connsiteX2" fmla="*/ 36264 w 89899"/>
              <a:gd name="connsiteY2" fmla="*/ 412 h 542977"/>
              <a:gd name="connsiteX3" fmla="*/ 83904 w 89899"/>
              <a:gd name="connsiteY3" fmla="*/ 290928 h 542977"/>
              <a:gd name="connsiteX4" fmla="*/ 72236 w 89899"/>
              <a:gd name="connsiteY4" fmla="*/ 459906 h 542977"/>
              <a:gd name="connsiteX5" fmla="*/ 73851 w 89899"/>
              <a:gd name="connsiteY5" fmla="*/ 531335 h 542977"/>
              <a:gd name="connsiteX6" fmla="*/ 11911 w 89899"/>
              <a:gd name="connsiteY6" fmla="*/ 529756 h 542977"/>
              <a:gd name="connsiteX7" fmla="*/ 2386 w 89899"/>
              <a:gd name="connsiteY7" fmla="*/ 472606 h 54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899" h="542977">
                <a:moveTo>
                  <a:pt x="2386" y="472606"/>
                </a:moveTo>
                <a:cubicBezTo>
                  <a:pt x="2918" y="427097"/>
                  <a:pt x="33266" y="367152"/>
                  <a:pt x="38912" y="288453"/>
                </a:cubicBezTo>
                <a:cubicBezTo>
                  <a:pt x="44558" y="209754"/>
                  <a:pt x="28765" y="0"/>
                  <a:pt x="36264" y="412"/>
                </a:cubicBezTo>
                <a:cubicBezTo>
                  <a:pt x="43763" y="825"/>
                  <a:pt x="77909" y="214346"/>
                  <a:pt x="83904" y="290928"/>
                </a:cubicBezTo>
                <a:cubicBezTo>
                  <a:pt x="89899" y="367510"/>
                  <a:pt x="73911" y="419838"/>
                  <a:pt x="72236" y="459906"/>
                </a:cubicBezTo>
                <a:cubicBezTo>
                  <a:pt x="70561" y="499974"/>
                  <a:pt x="83905" y="519693"/>
                  <a:pt x="73851" y="531335"/>
                </a:cubicBezTo>
                <a:cubicBezTo>
                  <a:pt x="63797" y="542977"/>
                  <a:pt x="23822" y="539544"/>
                  <a:pt x="11911" y="529756"/>
                </a:cubicBezTo>
                <a:cubicBezTo>
                  <a:pt x="0" y="519968"/>
                  <a:pt x="1855" y="518115"/>
                  <a:pt x="2386" y="472606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2795588" y="3598863"/>
            <a:ext cx="130175" cy="538162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431 h 537802"/>
              <a:gd name="connsiteX1" fmla="*/ 15100 w 83905"/>
              <a:gd name="connsiteY1" fmla="*/ 235654 h 537802"/>
              <a:gd name="connsiteX2" fmla="*/ 25684 w 83905"/>
              <a:gd name="connsiteY2" fmla="*/ 176 h 537802"/>
              <a:gd name="connsiteX3" fmla="*/ 49510 w 83905"/>
              <a:gd name="connsiteY3" fmla="*/ 236711 h 537802"/>
              <a:gd name="connsiteX4" fmla="*/ 72236 w 83905"/>
              <a:gd name="connsiteY4" fmla="*/ 454731 h 537802"/>
              <a:gd name="connsiteX5" fmla="*/ 73851 w 83905"/>
              <a:gd name="connsiteY5" fmla="*/ 526160 h 537802"/>
              <a:gd name="connsiteX6" fmla="*/ 11911 w 83905"/>
              <a:gd name="connsiteY6" fmla="*/ 524581 h 537802"/>
              <a:gd name="connsiteX7" fmla="*/ 2386 w 83905"/>
              <a:gd name="connsiteY7" fmla="*/ 467431 h 537802"/>
              <a:gd name="connsiteX0" fmla="*/ 2386 w 83905"/>
              <a:gd name="connsiteY0" fmla="*/ 477398 h 547769"/>
              <a:gd name="connsiteX1" fmla="*/ 15100 w 83905"/>
              <a:gd name="connsiteY1" fmla="*/ 307534 h 547769"/>
              <a:gd name="connsiteX2" fmla="*/ 25684 w 83905"/>
              <a:gd name="connsiteY2" fmla="*/ 10143 h 547769"/>
              <a:gd name="connsiteX3" fmla="*/ 49510 w 83905"/>
              <a:gd name="connsiteY3" fmla="*/ 246678 h 547769"/>
              <a:gd name="connsiteX4" fmla="*/ 72236 w 83905"/>
              <a:gd name="connsiteY4" fmla="*/ 464698 h 547769"/>
              <a:gd name="connsiteX5" fmla="*/ 73851 w 83905"/>
              <a:gd name="connsiteY5" fmla="*/ 536127 h 547769"/>
              <a:gd name="connsiteX6" fmla="*/ 11911 w 83905"/>
              <a:gd name="connsiteY6" fmla="*/ 534548 h 547769"/>
              <a:gd name="connsiteX7" fmla="*/ 2386 w 83905"/>
              <a:gd name="connsiteY7" fmla="*/ 477398 h 547769"/>
              <a:gd name="connsiteX0" fmla="*/ 2386 w 83905"/>
              <a:gd name="connsiteY0" fmla="*/ 469018 h 539389"/>
              <a:gd name="connsiteX1" fmla="*/ 15100 w 83905"/>
              <a:gd name="connsiteY1" fmla="*/ 299154 h 539389"/>
              <a:gd name="connsiteX2" fmla="*/ 25684 w 83905"/>
              <a:gd name="connsiteY2" fmla="*/ 1763 h 539389"/>
              <a:gd name="connsiteX3" fmla="*/ 59035 w 83905"/>
              <a:gd name="connsiteY3" fmla="*/ 309735 h 539389"/>
              <a:gd name="connsiteX4" fmla="*/ 72236 w 83905"/>
              <a:gd name="connsiteY4" fmla="*/ 456318 h 539389"/>
              <a:gd name="connsiteX5" fmla="*/ 73851 w 83905"/>
              <a:gd name="connsiteY5" fmla="*/ 527747 h 539389"/>
              <a:gd name="connsiteX6" fmla="*/ 11911 w 83905"/>
              <a:gd name="connsiteY6" fmla="*/ 526168 h 539389"/>
              <a:gd name="connsiteX7" fmla="*/ 2386 w 83905"/>
              <a:gd name="connsiteY7" fmla="*/ 469018 h 539389"/>
              <a:gd name="connsiteX0" fmla="*/ 2386 w 83905"/>
              <a:gd name="connsiteY0" fmla="*/ 467873 h 538244"/>
              <a:gd name="connsiteX1" fmla="*/ 15100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67873 h 538244"/>
              <a:gd name="connsiteX1" fmla="*/ 24625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70429 h 540800"/>
              <a:gd name="connsiteX1" fmla="*/ 17734 w 83905"/>
              <a:gd name="connsiteY1" fmla="*/ 277815 h 540800"/>
              <a:gd name="connsiteX2" fmla="*/ 25684 w 83905"/>
              <a:gd name="connsiteY2" fmla="*/ 3174 h 540800"/>
              <a:gd name="connsiteX3" fmla="*/ 59035 w 83905"/>
              <a:gd name="connsiteY3" fmla="*/ 296859 h 540800"/>
              <a:gd name="connsiteX4" fmla="*/ 72236 w 83905"/>
              <a:gd name="connsiteY4" fmla="*/ 457729 h 540800"/>
              <a:gd name="connsiteX5" fmla="*/ 73851 w 83905"/>
              <a:gd name="connsiteY5" fmla="*/ 529158 h 540800"/>
              <a:gd name="connsiteX6" fmla="*/ 11911 w 83905"/>
              <a:gd name="connsiteY6" fmla="*/ 527579 h 540800"/>
              <a:gd name="connsiteX7" fmla="*/ 2386 w 83905"/>
              <a:gd name="connsiteY7" fmla="*/ 470429 h 540800"/>
              <a:gd name="connsiteX0" fmla="*/ 2386 w 83905"/>
              <a:gd name="connsiteY0" fmla="*/ 468843 h 539214"/>
              <a:gd name="connsiteX1" fmla="*/ 17734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843 h 539214"/>
              <a:gd name="connsiteX1" fmla="*/ 32021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048 h 538419"/>
              <a:gd name="connsiteX1" fmla="*/ 32021 w 83905"/>
              <a:gd name="connsiteY1" fmla="*/ 275434 h 538419"/>
              <a:gd name="connsiteX2" fmla="*/ 25684 w 83905"/>
              <a:gd name="connsiteY2" fmla="*/ 793 h 538419"/>
              <a:gd name="connsiteX3" fmla="*/ 63797 w 83905"/>
              <a:gd name="connsiteY3" fmla="*/ 280190 h 538419"/>
              <a:gd name="connsiteX4" fmla="*/ 72236 w 83905"/>
              <a:gd name="connsiteY4" fmla="*/ 455348 h 538419"/>
              <a:gd name="connsiteX5" fmla="*/ 73851 w 83905"/>
              <a:gd name="connsiteY5" fmla="*/ 526777 h 538419"/>
              <a:gd name="connsiteX6" fmla="*/ 11911 w 83905"/>
              <a:gd name="connsiteY6" fmla="*/ 525198 h 538419"/>
              <a:gd name="connsiteX7" fmla="*/ 2386 w 83905"/>
              <a:gd name="connsiteY7" fmla="*/ 468048 h 53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05" h="538419">
                <a:moveTo>
                  <a:pt x="2386" y="468048"/>
                </a:moveTo>
                <a:cubicBezTo>
                  <a:pt x="2918" y="422539"/>
                  <a:pt x="28138" y="353310"/>
                  <a:pt x="32021" y="275434"/>
                </a:cubicBezTo>
                <a:cubicBezTo>
                  <a:pt x="35904" y="197558"/>
                  <a:pt x="20388" y="0"/>
                  <a:pt x="25684" y="793"/>
                </a:cubicBezTo>
                <a:cubicBezTo>
                  <a:pt x="30980" y="1586"/>
                  <a:pt x="56038" y="204431"/>
                  <a:pt x="63797" y="280190"/>
                </a:cubicBezTo>
                <a:cubicBezTo>
                  <a:pt x="71556" y="355949"/>
                  <a:pt x="70560" y="414250"/>
                  <a:pt x="72236" y="455348"/>
                </a:cubicBezTo>
                <a:cubicBezTo>
                  <a:pt x="73912" y="496446"/>
                  <a:pt x="83905" y="515135"/>
                  <a:pt x="73851" y="526777"/>
                </a:cubicBezTo>
                <a:cubicBezTo>
                  <a:pt x="63797" y="538419"/>
                  <a:pt x="23822" y="534986"/>
                  <a:pt x="11911" y="525198"/>
                </a:cubicBezTo>
                <a:cubicBezTo>
                  <a:pt x="0" y="515410"/>
                  <a:pt x="1855" y="513557"/>
                  <a:pt x="2386" y="468048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" name="Полилиния 48"/>
          <p:cNvSpPr/>
          <p:nvPr/>
        </p:nvSpPr>
        <p:spPr>
          <a:xfrm flipH="1">
            <a:off x="2790825" y="3594100"/>
            <a:ext cx="138113" cy="542925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607 h 537978"/>
              <a:gd name="connsiteX1" fmla="*/ 15100 w 83905"/>
              <a:gd name="connsiteY1" fmla="*/ 235830 h 537978"/>
              <a:gd name="connsiteX2" fmla="*/ 12467 w 83905"/>
              <a:gd name="connsiteY2" fmla="*/ 176 h 537978"/>
              <a:gd name="connsiteX3" fmla="*/ 49510 w 83905"/>
              <a:gd name="connsiteY3" fmla="*/ 236887 h 537978"/>
              <a:gd name="connsiteX4" fmla="*/ 72236 w 83905"/>
              <a:gd name="connsiteY4" fmla="*/ 454907 h 537978"/>
              <a:gd name="connsiteX5" fmla="*/ 73851 w 83905"/>
              <a:gd name="connsiteY5" fmla="*/ 526336 h 537978"/>
              <a:gd name="connsiteX6" fmla="*/ 11911 w 83905"/>
              <a:gd name="connsiteY6" fmla="*/ 524757 h 537978"/>
              <a:gd name="connsiteX7" fmla="*/ 2386 w 83905"/>
              <a:gd name="connsiteY7" fmla="*/ 467607 h 537978"/>
              <a:gd name="connsiteX0" fmla="*/ 2386 w 83905"/>
              <a:gd name="connsiteY0" fmla="*/ 472370 h 542741"/>
              <a:gd name="connsiteX1" fmla="*/ 15100 w 83905"/>
              <a:gd name="connsiteY1" fmla="*/ 240593 h 542741"/>
              <a:gd name="connsiteX2" fmla="*/ 36264 w 83905"/>
              <a:gd name="connsiteY2" fmla="*/ 176 h 542741"/>
              <a:gd name="connsiteX3" fmla="*/ 49510 w 83905"/>
              <a:gd name="connsiteY3" fmla="*/ 241650 h 542741"/>
              <a:gd name="connsiteX4" fmla="*/ 72236 w 83905"/>
              <a:gd name="connsiteY4" fmla="*/ 459670 h 542741"/>
              <a:gd name="connsiteX5" fmla="*/ 73851 w 83905"/>
              <a:gd name="connsiteY5" fmla="*/ 531099 h 542741"/>
              <a:gd name="connsiteX6" fmla="*/ 11911 w 83905"/>
              <a:gd name="connsiteY6" fmla="*/ 529520 h 542741"/>
              <a:gd name="connsiteX7" fmla="*/ 2386 w 83905"/>
              <a:gd name="connsiteY7" fmla="*/ 472370 h 542741"/>
              <a:gd name="connsiteX0" fmla="*/ 2386 w 83905"/>
              <a:gd name="connsiteY0" fmla="*/ 477926 h 548297"/>
              <a:gd name="connsiteX1" fmla="*/ 15100 w 83905"/>
              <a:gd name="connsiteY1" fmla="*/ 246149 h 548297"/>
              <a:gd name="connsiteX2" fmla="*/ 36264 w 83905"/>
              <a:gd name="connsiteY2" fmla="*/ 5732 h 548297"/>
              <a:gd name="connsiteX3" fmla="*/ 49494 w 83905"/>
              <a:gd name="connsiteY3" fmla="*/ 280542 h 548297"/>
              <a:gd name="connsiteX4" fmla="*/ 72236 w 83905"/>
              <a:gd name="connsiteY4" fmla="*/ 465226 h 548297"/>
              <a:gd name="connsiteX5" fmla="*/ 73851 w 83905"/>
              <a:gd name="connsiteY5" fmla="*/ 536655 h 548297"/>
              <a:gd name="connsiteX6" fmla="*/ 11911 w 83905"/>
              <a:gd name="connsiteY6" fmla="*/ 535076 h 548297"/>
              <a:gd name="connsiteX7" fmla="*/ 2386 w 83905"/>
              <a:gd name="connsiteY7" fmla="*/ 477926 h 548297"/>
              <a:gd name="connsiteX0" fmla="*/ 2386 w 84064"/>
              <a:gd name="connsiteY0" fmla="*/ 474751 h 545122"/>
              <a:gd name="connsiteX1" fmla="*/ 15100 w 84064"/>
              <a:gd name="connsiteY1" fmla="*/ 242974 h 545122"/>
              <a:gd name="connsiteX2" fmla="*/ 36264 w 84064"/>
              <a:gd name="connsiteY2" fmla="*/ 2557 h 545122"/>
              <a:gd name="connsiteX3" fmla="*/ 78069 w 84064"/>
              <a:gd name="connsiteY3" fmla="*/ 258317 h 545122"/>
              <a:gd name="connsiteX4" fmla="*/ 72236 w 84064"/>
              <a:gd name="connsiteY4" fmla="*/ 462051 h 545122"/>
              <a:gd name="connsiteX5" fmla="*/ 73851 w 84064"/>
              <a:gd name="connsiteY5" fmla="*/ 533480 h 545122"/>
              <a:gd name="connsiteX6" fmla="*/ 11911 w 84064"/>
              <a:gd name="connsiteY6" fmla="*/ 531901 h 545122"/>
              <a:gd name="connsiteX7" fmla="*/ 2386 w 84064"/>
              <a:gd name="connsiteY7" fmla="*/ 474751 h 545122"/>
              <a:gd name="connsiteX0" fmla="*/ 2386 w 84064"/>
              <a:gd name="connsiteY0" fmla="*/ 473957 h 544328"/>
              <a:gd name="connsiteX1" fmla="*/ 48437 w 84064"/>
              <a:gd name="connsiteY1" fmla="*/ 246942 h 544328"/>
              <a:gd name="connsiteX2" fmla="*/ 36264 w 84064"/>
              <a:gd name="connsiteY2" fmla="*/ 1763 h 544328"/>
              <a:gd name="connsiteX3" fmla="*/ 78069 w 84064"/>
              <a:gd name="connsiteY3" fmla="*/ 257523 h 544328"/>
              <a:gd name="connsiteX4" fmla="*/ 72236 w 84064"/>
              <a:gd name="connsiteY4" fmla="*/ 461257 h 544328"/>
              <a:gd name="connsiteX5" fmla="*/ 73851 w 84064"/>
              <a:gd name="connsiteY5" fmla="*/ 532686 h 544328"/>
              <a:gd name="connsiteX6" fmla="*/ 11911 w 84064"/>
              <a:gd name="connsiteY6" fmla="*/ 531107 h 544328"/>
              <a:gd name="connsiteX7" fmla="*/ 2386 w 84064"/>
              <a:gd name="connsiteY7" fmla="*/ 473957 h 544328"/>
              <a:gd name="connsiteX0" fmla="*/ 2386 w 84064"/>
              <a:gd name="connsiteY0" fmla="*/ 477574 h 547945"/>
              <a:gd name="connsiteX1" fmla="*/ 38912 w 84064"/>
              <a:gd name="connsiteY1" fmla="*/ 293421 h 547945"/>
              <a:gd name="connsiteX2" fmla="*/ 36264 w 84064"/>
              <a:gd name="connsiteY2" fmla="*/ 5380 h 547945"/>
              <a:gd name="connsiteX3" fmla="*/ 78069 w 84064"/>
              <a:gd name="connsiteY3" fmla="*/ 261140 h 547945"/>
              <a:gd name="connsiteX4" fmla="*/ 72236 w 84064"/>
              <a:gd name="connsiteY4" fmla="*/ 464874 h 547945"/>
              <a:gd name="connsiteX5" fmla="*/ 73851 w 84064"/>
              <a:gd name="connsiteY5" fmla="*/ 536303 h 547945"/>
              <a:gd name="connsiteX6" fmla="*/ 11911 w 84064"/>
              <a:gd name="connsiteY6" fmla="*/ 534724 h 547945"/>
              <a:gd name="connsiteX7" fmla="*/ 2386 w 84064"/>
              <a:gd name="connsiteY7" fmla="*/ 477574 h 547945"/>
              <a:gd name="connsiteX0" fmla="*/ 2386 w 83905"/>
              <a:gd name="connsiteY0" fmla="*/ 473164 h 543535"/>
              <a:gd name="connsiteX1" fmla="*/ 38912 w 83905"/>
              <a:gd name="connsiteY1" fmla="*/ 289011 h 543535"/>
              <a:gd name="connsiteX2" fmla="*/ 36264 w 83905"/>
              <a:gd name="connsiteY2" fmla="*/ 970 h 543535"/>
              <a:gd name="connsiteX3" fmla="*/ 73306 w 83905"/>
              <a:gd name="connsiteY3" fmla="*/ 294830 h 543535"/>
              <a:gd name="connsiteX4" fmla="*/ 72236 w 83905"/>
              <a:gd name="connsiteY4" fmla="*/ 460464 h 543535"/>
              <a:gd name="connsiteX5" fmla="*/ 73851 w 83905"/>
              <a:gd name="connsiteY5" fmla="*/ 531893 h 543535"/>
              <a:gd name="connsiteX6" fmla="*/ 11911 w 83905"/>
              <a:gd name="connsiteY6" fmla="*/ 530314 h 543535"/>
              <a:gd name="connsiteX7" fmla="*/ 2386 w 83905"/>
              <a:gd name="connsiteY7" fmla="*/ 473164 h 543535"/>
              <a:gd name="connsiteX0" fmla="*/ 2386 w 83905"/>
              <a:gd name="connsiteY0" fmla="*/ 473605 h 543976"/>
              <a:gd name="connsiteX1" fmla="*/ 38912 w 83905"/>
              <a:gd name="connsiteY1" fmla="*/ 289452 h 543976"/>
              <a:gd name="connsiteX2" fmla="*/ 36264 w 83905"/>
              <a:gd name="connsiteY2" fmla="*/ 1411 h 543976"/>
              <a:gd name="connsiteX3" fmla="*/ 73306 w 83905"/>
              <a:gd name="connsiteY3" fmla="*/ 280984 h 543976"/>
              <a:gd name="connsiteX4" fmla="*/ 72236 w 83905"/>
              <a:gd name="connsiteY4" fmla="*/ 460905 h 543976"/>
              <a:gd name="connsiteX5" fmla="*/ 73851 w 83905"/>
              <a:gd name="connsiteY5" fmla="*/ 532334 h 543976"/>
              <a:gd name="connsiteX6" fmla="*/ 11911 w 83905"/>
              <a:gd name="connsiteY6" fmla="*/ 530755 h 543976"/>
              <a:gd name="connsiteX7" fmla="*/ 2386 w 83905"/>
              <a:gd name="connsiteY7" fmla="*/ 473605 h 543976"/>
              <a:gd name="connsiteX0" fmla="*/ 2386 w 89899"/>
              <a:gd name="connsiteY0" fmla="*/ 472606 h 542977"/>
              <a:gd name="connsiteX1" fmla="*/ 38912 w 89899"/>
              <a:gd name="connsiteY1" fmla="*/ 288453 h 542977"/>
              <a:gd name="connsiteX2" fmla="*/ 36264 w 89899"/>
              <a:gd name="connsiteY2" fmla="*/ 412 h 542977"/>
              <a:gd name="connsiteX3" fmla="*/ 83904 w 89899"/>
              <a:gd name="connsiteY3" fmla="*/ 290928 h 542977"/>
              <a:gd name="connsiteX4" fmla="*/ 72236 w 89899"/>
              <a:gd name="connsiteY4" fmla="*/ 459906 h 542977"/>
              <a:gd name="connsiteX5" fmla="*/ 73851 w 89899"/>
              <a:gd name="connsiteY5" fmla="*/ 531335 h 542977"/>
              <a:gd name="connsiteX6" fmla="*/ 11911 w 89899"/>
              <a:gd name="connsiteY6" fmla="*/ 529756 h 542977"/>
              <a:gd name="connsiteX7" fmla="*/ 2386 w 89899"/>
              <a:gd name="connsiteY7" fmla="*/ 472606 h 54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899" h="542977">
                <a:moveTo>
                  <a:pt x="2386" y="472606"/>
                </a:moveTo>
                <a:cubicBezTo>
                  <a:pt x="2918" y="427097"/>
                  <a:pt x="33266" y="367152"/>
                  <a:pt x="38912" y="288453"/>
                </a:cubicBezTo>
                <a:cubicBezTo>
                  <a:pt x="44558" y="209754"/>
                  <a:pt x="28765" y="0"/>
                  <a:pt x="36264" y="412"/>
                </a:cubicBezTo>
                <a:cubicBezTo>
                  <a:pt x="43763" y="825"/>
                  <a:pt x="77909" y="214346"/>
                  <a:pt x="83904" y="290928"/>
                </a:cubicBezTo>
                <a:cubicBezTo>
                  <a:pt x="89899" y="367510"/>
                  <a:pt x="73911" y="419838"/>
                  <a:pt x="72236" y="459906"/>
                </a:cubicBezTo>
                <a:cubicBezTo>
                  <a:pt x="70561" y="499974"/>
                  <a:pt x="83905" y="519693"/>
                  <a:pt x="73851" y="531335"/>
                </a:cubicBezTo>
                <a:cubicBezTo>
                  <a:pt x="63797" y="542977"/>
                  <a:pt x="23822" y="539544"/>
                  <a:pt x="11911" y="529756"/>
                </a:cubicBezTo>
                <a:cubicBezTo>
                  <a:pt x="0" y="519968"/>
                  <a:pt x="1855" y="518115"/>
                  <a:pt x="2386" y="472606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" name="Полилиния 51"/>
          <p:cNvSpPr/>
          <p:nvPr/>
        </p:nvSpPr>
        <p:spPr>
          <a:xfrm>
            <a:off x="2563813" y="3598863"/>
            <a:ext cx="130175" cy="538162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431 h 537802"/>
              <a:gd name="connsiteX1" fmla="*/ 15100 w 83905"/>
              <a:gd name="connsiteY1" fmla="*/ 235654 h 537802"/>
              <a:gd name="connsiteX2" fmla="*/ 25684 w 83905"/>
              <a:gd name="connsiteY2" fmla="*/ 176 h 537802"/>
              <a:gd name="connsiteX3" fmla="*/ 49510 w 83905"/>
              <a:gd name="connsiteY3" fmla="*/ 236711 h 537802"/>
              <a:gd name="connsiteX4" fmla="*/ 72236 w 83905"/>
              <a:gd name="connsiteY4" fmla="*/ 454731 h 537802"/>
              <a:gd name="connsiteX5" fmla="*/ 73851 w 83905"/>
              <a:gd name="connsiteY5" fmla="*/ 526160 h 537802"/>
              <a:gd name="connsiteX6" fmla="*/ 11911 w 83905"/>
              <a:gd name="connsiteY6" fmla="*/ 524581 h 537802"/>
              <a:gd name="connsiteX7" fmla="*/ 2386 w 83905"/>
              <a:gd name="connsiteY7" fmla="*/ 467431 h 537802"/>
              <a:gd name="connsiteX0" fmla="*/ 2386 w 83905"/>
              <a:gd name="connsiteY0" fmla="*/ 477398 h 547769"/>
              <a:gd name="connsiteX1" fmla="*/ 15100 w 83905"/>
              <a:gd name="connsiteY1" fmla="*/ 307534 h 547769"/>
              <a:gd name="connsiteX2" fmla="*/ 25684 w 83905"/>
              <a:gd name="connsiteY2" fmla="*/ 10143 h 547769"/>
              <a:gd name="connsiteX3" fmla="*/ 49510 w 83905"/>
              <a:gd name="connsiteY3" fmla="*/ 246678 h 547769"/>
              <a:gd name="connsiteX4" fmla="*/ 72236 w 83905"/>
              <a:gd name="connsiteY4" fmla="*/ 464698 h 547769"/>
              <a:gd name="connsiteX5" fmla="*/ 73851 w 83905"/>
              <a:gd name="connsiteY5" fmla="*/ 536127 h 547769"/>
              <a:gd name="connsiteX6" fmla="*/ 11911 w 83905"/>
              <a:gd name="connsiteY6" fmla="*/ 534548 h 547769"/>
              <a:gd name="connsiteX7" fmla="*/ 2386 w 83905"/>
              <a:gd name="connsiteY7" fmla="*/ 477398 h 547769"/>
              <a:gd name="connsiteX0" fmla="*/ 2386 w 83905"/>
              <a:gd name="connsiteY0" fmla="*/ 469018 h 539389"/>
              <a:gd name="connsiteX1" fmla="*/ 15100 w 83905"/>
              <a:gd name="connsiteY1" fmla="*/ 299154 h 539389"/>
              <a:gd name="connsiteX2" fmla="*/ 25684 w 83905"/>
              <a:gd name="connsiteY2" fmla="*/ 1763 h 539389"/>
              <a:gd name="connsiteX3" fmla="*/ 59035 w 83905"/>
              <a:gd name="connsiteY3" fmla="*/ 309735 h 539389"/>
              <a:gd name="connsiteX4" fmla="*/ 72236 w 83905"/>
              <a:gd name="connsiteY4" fmla="*/ 456318 h 539389"/>
              <a:gd name="connsiteX5" fmla="*/ 73851 w 83905"/>
              <a:gd name="connsiteY5" fmla="*/ 527747 h 539389"/>
              <a:gd name="connsiteX6" fmla="*/ 11911 w 83905"/>
              <a:gd name="connsiteY6" fmla="*/ 526168 h 539389"/>
              <a:gd name="connsiteX7" fmla="*/ 2386 w 83905"/>
              <a:gd name="connsiteY7" fmla="*/ 469018 h 539389"/>
              <a:gd name="connsiteX0" fmla="*/ 2386 w 83905"/>
              <a:gd name="connsiteY0" fmla="*/ 467873 h 538244"/>
              <a:gd name="connsiteX1" fmla="*/ 15100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67873 h 538244"/>
              <a:gd name="connsiteX1" fmla="*/ 24625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70429 h 540800"/>
              <a:gd name="connsiteX1" fmla="*/ 17734 w 83905"/>
              <a:gd name="connsiteY1" fmla="*/ 277815 h 540800"/>
              <a:gd name="connsiteX2" fmla="*/ 25684 w 83905"/>
              <a:gd name="connsiteY2" fmla="*/ 3174 h 540800"/>
              <a:gd name="connsiteX3" fmla="*/ 59035 w 83905"/>
              <a:gd name="connsiteY3" fmla="*/ 296859 h 540800"/>
              <a:gd name="connsiteX4" fmla="*/ 72236 w 83905"/>
              <a:gd name="connsiteY4" fmla="*/ 457729 h 540800"/>
              <a:gd name="connsiteX5" fmla="*/ 73851 w 83905"/>
              <a:gd name="connsiteY5" fmla="*/ 529158 h 540800"/>
              <a:gd name="connsiteX6" fmla="*/ 11911 w 83905"/>
              <a:gd name="connsiteY6" fmla="*/ 527579 h 540800"/>
              <a:gd name="connsiteX7" fmla="*/ 2386 w 83905"/>
              <a:gd name="connsiteY7" fmla="*/ 470429 h 540800"/>
              <a:gd name="connsiteX0" fmla="*/ 2386 w 83905"/>
              <a:gd name="connsiteY0" fmla="*/ 468843 h 539214"/>
              <a:gd name="connsiteX1" fmla="*/ 17734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843 h 539214"/>
              <a:gd name="connsiteX1" fmla="*/ 32021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048 h 538419"/>
              <a:gd name="connsiteX1" fmla="*/ 32021 w 83905"/>
              <a:gd name="connsiteY1" fmla="*/ 275434 h 538419"/>
              <a:gd name="connsiteX2" fmla="*/ 25684 w 83905"/>
              <a:gd name="connsiteY2" fmla="*/ 793 h 538419"/>
              <a:gd name="connsiteX3" fmla="*/ 63797 w 83905"/>
              <a:gd name="connsiteY3" fmla="*/ 280190 h 538419"/>
              <a:gd name="connsiteX4" fmla="*/ 72236 w 83905"/>
              <a:gd name="connsiteY4" fmla="*/ 455348 h 538419"/>
              <a:gd name="connsiteX5" fmla="*/ 73851 w 83905"/>
              <a:gd name="connsiteY5" fmla="*/ 526777 h 538419"/>
              <a:gd name="connsiteX6" fmla="*/ 11911 w 83905"/>
              <a:gd name="connsiteY6" fmla="*/ 525198 h 538419"/>
              <a:gd name="connsiteX7" fmla="*/ 2386 w 83905"/>
              <a:gd name="connsiteY7" fmla="*/ 468048 h 53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05" h="538419">
                <a:moveTo>
                  <a:pt x="2386" y="468048"/>
                </a:moveTo>
                <a:cubicBezTo>
                  <a:pt x="2918" y="422539"/>
                  <a:pt x="28138" y="353310"/>
                  <a:pt x="32021" y="275434"/>
                </a:cubicBezTo>
                <a:cubicBezTo>
                  <a:pt x="35904" y="197558"/>
                  <a:pt x="20388" y="0"/>
                  <a:pt x="25684" y="793"/>
                </a:cubicBezTo>
                <a:cubicBezTo>
                  <a:pt x="30980" y="1586"/>
                  <a:pt x="56038" y="204431"/>
                  <a:pt x="63797" y="280190"/>
                </a:cubicBezTo>
                <a:cubicBezTo>
                  <a:pt x="71556" y="355949"/>
                  <a:pt x="70560" y="414250"/>
                  <a:pt x="72236" y="455348"/>
                </a:cubicBezTo>
                <a:cubicBezTo>
                  <a:pt x="73912" y="496446"/>
                  <a:pt x="83905" y="515135"/>
                  <a:pt x="73851" y="526777"/>
                </a:cubicBezTo>
                <a:cubicBezTo>
                  <a:pt x="63797" y="538419"/>
                  <a:pt x="23822" y="534986"/>
                  <a:pt x="11911" y="525198"/>
                </a:cubicBezTo>
                <a:cubicBezTo>
                  <a:pt x="0" y="515410"/>
                  <a:pt x="1855" y="513557"/>
                  <a:pt x="2386" y="468048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" name="Полилиния 52"/>
          <p:cNvSpPr/>
          <p:nvPr/>
        </p:nvSpPr>
        <p:spPr>
          <a:xfrm flipH="1">
            <a:off x="2557463" y="3594100"/>
            <a:ext cx="139700" cy="542925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607 h 537978"/>
              <a:gd name="connsiteX1" fmla="*/ 15100 w 83905"/>
              <a:gd name="connsiteY1" fmla="*/ 235830 h 537978"/>
              <a:gd name="connsiteX2" fmla="*/ 12467 w 83905"/>
              <a:gd name="connsiteY2" fmla="*/ 176 h 537978"/>
              <a:gd name="connsiteX3" fmla="*/ 49510 w 83905"/>
              <a:gd name="connsiteY3" fmla="*/ 236887 h 537978"/>
              <a:gd name="connsiteX4" fmla="*/ 72236 w 83905"/>
              <a:gd name="connsiteY4" fmla="*/ 454907 h 537978"/>
              <a:gd name="connsiteX5" fmla="*/ 73851 w 83905"/>
              <a:gd name="connsiteY5" fmla="*/ 526336 h 537978"/>
              <a:gd name="connsiteX6" fmla="*/ 11911 w 83905"/>
              <a:gd name="connsiteY6" fmla="*/ 524757 h 537978"/>
              <a:gd name="connsiteX7" fmla="*/ 2386 w 83905"/>
              <a:gd name="connsiteY7" fmla="*/ 467607 h 537978"/>
              <a:gd name="connsiteX0" fmla="*/ 2386 w 83905"/>
              <a:gd name="connsiteY0" fmla="*/ 472370 h 542741"/>
              <a:gd name="connsiteX1" fmla="*/ 15100 w 83905"/>
              <a:gd name="connsiteY1" fmla="*/ 240593 h 542741"/>
              <a:gd name="connsiteX2" fmla="*/ 36264 w 83905"/>
              <a:gd name="connsiteY2" fmla="*/ 176 h 542741"/>
              <a:gd name="connsiteX3" fmla="*/ 49510 w 83905"/>
              <a:gd name="connsiteY3" fmla="*/ 241650 h 542741"/>
              <a:gd name="connsiteX4" fmla="*/ 72236 w 83905"/>
              <a:gd name="connsiteY4" fmla="*/ 459670 h 542741"/>
              <a:gd name="connsiteX5" fmla="*/ 73851 w 83905"/>
              <a:gd name="connsiteY5" fmla="*/ 531099 h 542741"/>
              <a:gd name="connsiteX6" fmla="*/ 11911 w 83905"/>
              <a:gd name="connsiteY6" fmla="*/ 529520 h 542741"/>
              <a:gd name="connsiteX7" fmla="*/ 2386 w 83905"/>
              <a:gd name="connsiteY7" fmla="*/ 472370 h 542741"/>
              <a:gd name="connsiteX0" fmla="*/ 2386 w 83905"/>
              <a:gd name="connsiteY0" fmla="*/ 477926 h 548297"/>
              <a:gd name="connsiteX1" fmla="*/ 15100 w 83905"/>
              <a:gd name="connsiteY1" fmla="*/ 246149 h 548297"/>
              <a:gd name="connsiteX2" fmla="*/ 36264 w 83905"/>
              <a:gd name="connsiteY2" fmla="*/ 5732 h 548297"/>
              <a:gd name="connsiteX3" fmla="*/ 49494 w 83905"/>
              <a:gd name="connsiteY3" fmla="*/ 280542 h 548297"/>
              <a:gd name="connsiteX4" fmla="*/ 72236 w 83905"/>
              <a:gd name="connsiteY4" fmla="*/ 465226 h 548297"/>
              <a:gd name="connsiteX5" fmla="*/ 73851 w 83905"/>
              <a:gd name="connsiteY5" fmla="*/ 536655 h 548297"/>
              <a:gd name="connsiteX6" fmla="*/ 11911 w 83905"/>
              <a:gd name="connsiteY6" fmla="*/ 535076 h 548297"/>
              <a:gd name="connsiteX7" fmla="*/ 2386 w 83905"/>
              <a:gd name="connsiteY7" fmla="*/ 477926 h 548297"/>
              <a:gd name="connsiteX0" fmla="*/ 2386 w 84064"/>
              <a:gd name="connsiteY0" fmla="*/ 474751 h 545122"/>
              <a:gd name="connsiteX1" fmla="*/ 15100 w 84064"/>
              <a:gd name="connsiteY1" fmla="*/ 242974 h 545122"/>
              <a:gd name="connsiteX2" fmla="*/ 36264 w 84064"/>
              <a:gd name="connsiteY2" fmla="*/ 2557 h 545122"/>
              <a:gd name="connsiteX3" fmla="*/ 78069 w 84064"/>
              <a:gd name="connsiteY3" fmla="*/ 258317 h 545122"/>
              <a:gd name="connsiteX4" fmla="*/ 72236 w 84064"/>
              <a:gd name="connsiteY4" fmla="*/ 462051 h 545122"/>
              <a:gd name="connsiteX5" fmla="*/ 73851 w 84064"/>
              <a:gd name="connsiteY5" fmla="*/ 533480 h 545122"/>
              <a:gd name="connsiteX6" fmla="*/ 11911 w 84064"/>
              <a:gd name="connsiteY6" fmla="*/ 531901 h 545122"/>
              <a:gd name="connsiteX7" fmla="*/ 2386 w 84064"/>
              <a:gd name="connsiteY7" fmla="*/ 474751 h 545122"/>
              <a:gd name="connsiteX0" fmla="*/ 2386 w 84064"/>
              <a:gd name="connsiteY0" fmla="*/ 473957 h 544328"/>
              <a:gd name="connsiteX1" fmla="*/ 48437 w 84064"/>
              <a:gd name="connsiteY1" fmla="*/ 246942 h 544328"/>
              <a:gd name="connsiteX2" fmla="*/ 36264 w 84064"/>
              <a:gd name="connsiteY2" fmla="*/ 1763 h 544328"/>
              <a:gd name="connsiteX3" fmla="*/ 78069 w 84064"/>
              <a:gd name="connsiteY3" fmla="*/ 257523 h 544328"/>
              <a:gd name="connsiteX4" fmla="*/ 72236 w 84064"/>
              <a:gd name="connsiteY4" fmla="*/ 461257 h 544328"/>
              <a:gd name="connsiteX5" fmla="*/ 73851 w 84064"/>
              <a:gd name="connsiteY5" fmla="*/ 532686 h 544328"/>
              <a:gd name="connsiteX6" fmla="*/ 11911 w 84064"/>
              <a:gd name="connsiteY6" fmla="*/ 531107 h 544328"/>
              <a:gd name="connsiteX7" fmla="*/ 2386 w 84064"/>
              <a:gd name="connsiteY7" fmla="*/ 473957 h 544328"/>
              <a:gd name="connsiteX0" fmla="*/ 2386 w 84064"/>
              <a:gd name="connsiteY0" fmla="*/ 477574 h 547945"/>
              <a:gd name="connsiteX1" fmla="*/ 38912 w 84064"/>
              <a:gd name="connsiteY1" fmla="*/ 293421 h 547945"/>
              <a:gd name="connsiteX2" fmla="*/ 36264 w 84064"/>
              <a:gd name="connsiteY2" fmla="*/ 5380 h 547945"/>
              <a:gd name="connsiteX3" fmla="*/ 78069 w 84064"/>
              <a:gd name="connsiteY3" fmla="*/ 261140 h 547945"/>
              <a:gd name="connsiteX4" fmla="*/ 72236 w 84064"/>
              <a:gd name="connsiteY4" fmla="*/ 464874 h 547945"/>
              <a:gd name="connsiteX5" fmla="*/ 73851 w 84064"/>
              <a:gd name="connsiteY5" fmla="*/ 536303 h 547945"/>
              <a:gd name="connsiteX6" fmla="*/ 11911 w 84064"/>
              <a:gd name="connsiteY6" fmla="*/ 534724 h 547945"/>
              <a:gd name="connsiteX7" fmla="*/ 2386 w 84064"/>
              <a:gd name="connsiteY7" fmla="*/ 477574 h 547945"/>
              <a:gd name="connsiteX0" fmla="*/ 2386 w 83905"/>
              <a:gd name="connsiteY0" fmla="*/ 473164 h 543535"/>
              <a:gd name="connsiteX1" fmla="*/ 38912 w 83905"/>
              <a:gd name="connsiteY1" fmla="*/ 289011 h 543535"/>
              <a:gd name="connsiteX2" fmla="*/ 36264 w 83905"/>
              <a:gd name="connsiteY2" fmla="*/ 970 h 543535"/>
              <a:gd name="connsiteX3" fmla="*/ 73306 w 83905"/>
              <a:gd name="connsiteY3" fmla="*/ 294830 h 543535"/>
              <a:gd name="connsiteX4" fmla="*/ 72236 w 83905"/>
              <a:gd name="connsiteY4" fmla="*/ 460464 h 543535"/>
              <a:gd name="connsiteX5" fmla="*/ 73851 w 83905"/>
              <a:gd name="connsiteY5" fmla="*/ 531893 h 543535"/>
              <a:gd name="connsiteX6" fmla="*/ 11911 w 83905"/>
              <a:gd name="connsiteY6" fmla="*/ 530314 h 543535"/>
              <a:gd name="connsiteX7" fmla="*/ 2386 w 83905"/>
              <a:gd name="connsiteY7" fmla="*/ 473164 h 543535"/>
              <a:gd name="connsiteX0" fmla="*/ 2386 w 83905"/>
              <a:gd name="connsiteY0" fmla="*/ 473605 h 543976"/>
              <a:gd name="connsiteX1" fmla="*/ 38912 w 83905"/>
              <a:gd name="connsiteY1" fmla="*/ 289452 h 543976"/>
              <a:gd name="connsiteX2" fmla="*/ 36264 w 83905"/>
              <a:gd name="connsiteY2" fmla="*/ 1411 h 543976"/>
              <a:gd name="connsiteX3" fmla="*/ 73306 w 83905"/>
              <a:gd name="connsiteY3" fmla="*/ 280984 h 543976"/>
              <a:gd name="connsiteX4" fmla="*/ 72236 w 83905"/>
              <a:gd name="connsiteY4" fmla="*/ 460905 h 543976"/>
              <a:gd name="connsiteX5" fmla="*/ 73851 w 83905"/>
              <a:gd name="connsiteY5" fmla="*/ 532334 h 543976"/>
              <a:gd name="connsiteX6" fmla="*/ 11911 w 83905"/>
              <a:gd name="connsiteY6" fmla="*/ 530755 h 543976"/>
              <a:gd name="connsiteX7" fmla="*/ 2386 w 83905"/>
              <a:gd name="connsiteY7" fmla="*/ 473605 h 543976"/>
              <a:gd name="connsiteX0" fmla="*/ 2386 w 89899"/>
              <a:gd name="connsiteY0" fmla="*/ 472606 h 542977"/>
              <a:gd name="connsiteX1" fmla="*/ 38912 w 89899"/>
              <a:gd name="connsiteY1" fmla="*/ 288453 h 542977"/>
              <a:gd name="connsiteX2" fmla="*/ 36264 w 89899"/>
              <a:gd name="connsiteY2" fmla="*/ 412 h 542977"/>
              <a:gd name="connsiteX3" fmla="*/ 83904 w 89899"/>
              <a:gd name="connsiteY3" fmla="*/ 290928 h 542977"/>
              <a:gd name="connsiteX4" fmla="*/ 72236 w 89899"/>
              <a:gd name="connsiteY4" fmla="*/ 459906 h 542977"/>
              <a:gd name="connsiteX5" fmla="*/ 73851 w 89899"/>
              <a:gd name="connsiteY5" fmla="*/ 531335 h 542977"/>
              <a:gd name="connsiteX6" fmla="*/ 11911 w 89899"/>
              <a:gd name="connsiteY6" fmla="*/ 529756 h 542977"/>
              <a:gd name="connsiteX7" fmla="*/ 2386 w 89899"/>
              <a:gd name="connsiteY7" fmla="*/ 472606 h 54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899" h="542977">
                <a:moveTo>
                  <a:pt x="2386" y="472606"/>
                </a:moveTo>
                <a:cubicBezTo>
                  <a:pt x="2918" y="427097"/>
                  <a:pt x="33266" y="367152"/>
                  <a:pt x="38912" y="288453"/>
                </a:cubicBezTo>
                <a:cubicBezTo>
                  <a:pt x="44558" y="209754"/>
                  <a:pt x="28765" y="0"/>
                  <a:pt x="36264" y="412"/>
                </a:cubicBezTo>
                <a:cubicBezTo>
                  <a:pt x="43763" y="825"/>
                  <a:pt x="77909" y="214346"/>
                  <a:pt x="83904" y="290928"/>
                </a:cubicBezTo>
                <a:cubicBezTo>
                  <a:pt x="89899" y="367510"/>
                  <a:pt x="73911" y="419838"/>
                  <a:pt x="72236" y="459906"/>
                </a:cubicBezTo>
                <a:cubicBezTo>
                  <a:pt x="70561" y="499974"/>
                  <a:pt x="83905" y="519693"/>
                  <a:pt x="73851" y="531335"/>
                </a:cubicBezTo>
                <a:cubicBezTo>
                  <a:pt x="63797" y="542977"/>
                  <a:pt x="23822" y="539544"/>
                  <a:pt x="11911" y="529756"/>
                </a:cubicBezTo>
                <a:cubicBezTo>
                  <a:pt x="0" y="519968"/>
                  <a:pt x="1855" y="518115"/>
                  <a:pt x="2386" y="472606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" name="Полилиния 55"/>
          <p:cNvSpPr/>
          <p:nvPr/>
        </p:nvSpPr>
        <p:spPr>
          <a:xfrm>
            <a:off x="3857625" y="3598863"/>
            <a:ext cx="130175" cy="538162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431 h 537802"/>
              <a:gd name="connsiteX1" fmla="*/ 15100 w 83905"/>
              <a:gd name="connsiteY1" fmla="*/ 235654 h 537802"/>
              <a:gd name="connsiteX2" fmla="*/ 25684 w 83905"/>
              <a:gd name="connsiteY2" fmla="*/ 176 h 537802"/>
              <a:gd name="connsiteX3" fmla="*/ 49510 w 83905"/>
              <a:gd name="connsiteY3" fmla="*/ 236711 h 537802"/>
              <a:gd name="connsiteX4" fmla="*/ 72236 w 83905"/>
              <a:gd name="connsiteY4" fmla="*/ 454731 h 537802"/>
              <a:gd name="connsiteX5" fmla="*/ 73851 w 83905"/>
              <a:gd name="connsiteY5" fmla="*/ 526160 h 537802"/>
              <a:gd name="connsiteX6" fmla="*/ 11911 w 83905"/>
              <a:gd name="connsiteY6" fmla="*/ 524581 h 537802"/>
              <a:gd name="connsiteX7" fmla="*/ 2386 w 83905"/>
              <a:gd name="connsiteY7" fmla="*/ 467431 h 537802"/>
              <a:gd name="connsiteX0" fmla="*/ 2386 w 83905"/>
              <a:gd name="connsiteY0" fmla="*/ 477398 h 547769"/>
              <a:gd name="connsiteX1" fmla="*/ 15100 w 83905"/>
              <a:gd name="connsiteY1" fmla="*/ 307534 h 547769"/>
              <a:gd name="connsiteX2" fmla="*/ 25684 w 83905"/>
              <a:gd name="connsiteY2" fmla="*/ 10143 h 547769"/>
              <a:gd name="connsiteX3" fmla="*/ 49510 w 83905"/>
              <a:gd name="connsiteY3" fmla="*/ 246678 h 547769"/>
              <a:gd name="connsiteX4" fmla="*/ 72236 w 83905"/>
              <a:gd name="connsiteY4" fmla="*/ 464698 h 547769"/>
              <a:gd name="connsiteX5" fmla="*/ 73851 w 83905"/>
              <a:gd name="connsiteY5" fmla="*/ 536127 h 547769"/>
              <a:gd name="connsiteX6" fmla="*/ 11911 w 83905"/>
              <a:gd name="connsiteY6" fmla="*/ 534548 h 547769"/>
              <a:gd name="connsiteX7" fmla="*/ 2386 w 83905"/>
              <a:gd name="connsiteY7" fmla="*/ 477398 h 547769"/>
              <a:gd name="connsiteX0" fmla="*/ 2386 w 83905"/>
              <a:gd name="connsiteY0" fmla="*/ 469018 h 539389"/>
              <a:gd name="connsiteX1" fmla="*/ 15100 w 83905"/>
              <a:gd name="connsiteY1" fmla="*/ 299154 h 539389"/>
              <a:gd name="connsiteX2" fmla="*/ 25684 w 83905"/>
              <a:gd name="connsiteY2" fmla="*/ 1763 h 539389"/>
              <a:gd name="connsiteX3" fmla="*/ 59035 w 83905"/>
              <a:gd name="connsiteY3" fmla="*/ 309735 h 539389"/>
              <a:gd name="connsiteX4" fmla="*/ 72236 w 83905"/>
              <a:gd name="connsiteY4" fmla="*/ 456318 h 539389"/>
              <a:gd name="connsiteX5" fmla="*/ 73851 w 83905"/>
              <a:gd name="connsiteY5" fmla="*/ 527747 h 539389"/>
              <a:gd name="connsiteX6" fmla="*/ 11911 w 83905"/>
              <a:gd name="connsiteY6" fmla="*/ 526168 h 539389"/>
              <a:gd name="connsiteX7" fmla="*/ 2386 w 83905"/>
              <a:gd name="connsiteY7" fmla="*/ 469018 h 539389"/>
              <a:gd name="connsiteX0" fmla="*/ 2386 w 83905"/>
              <a:gd name="connsiteY0" fmla="*/ 467873 h 538244"/>
              <a:gd name="connsiteX1" fmla="*/ 15100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67873 h 538244"/>
              <a:gd name="connsiteX1" fmla="*/ 24625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70429 h 540800"/>
              <a:gd name="connsiteX1" fmla="*/ 17734 w 83905"/>
              <a:gd name="connsiteY1" fmla="*/ 277815 h 540800"/>
              <a:gd name="connsiteX2" fmla="*/ 25684 w 83905"/>
              <a:gd name="connsiteY2" fmla="*/ 3174 h 540800"/>
              <a:gd name="connsiteX3" fmla="*/ 59035 w 83905"/>
              <a:gd name="connsiteY3" fmla="*/ 296859 h 540800"/>
              <a:gd name="connsiteX4" fmla="*/ 72236 w 83905"/>
              <a:gd name="connsiteY4" fmla="*/ 457729 h 540800"/>
              <a:gd name="connsiteX5" fmla="*/ 73851 w 83905"/>
              <a:gd name="connsiteY5" fmla="*/ 529158 h 540800"/>
              <a:gd name="connsiteX6" fmla="*/ 11911 w 83905"/>
              <a:gd name="connsiteY6" fmla="*/ 527579 h 540800"/>
              <a:gd name="connsiteX7" fmla="*/ 2386 w 83905"/>
              <a:gd name="connsiteY7" fmla="*/ 470429 h 540800"/>
              <a:gd name="connsiteX0" fmla="*/ 2386 w 83905"/>
              <a:gd name="connsiteY0" fmla="*/ 468843 h 539214"/>
              <a:gd name="connsiteX1" fmla="*/ 17734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843 h 539214"/>
              <a:gd name="connsiteX1" fmla="*/ 32021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048 h 538419"/>
              <a:gd name="connsiteX1" fmla="*/ 32021 w 83905"/>
              <a:gd name="connsiteY1" fmla="*/ 275434 h 538419"/>
              <a:gd name="connsiteX2" fmla="*/ 25684 w 83905"/>
              <a:gd name="connsiteY2" fmla="*/ 793 h 538419"/>
              <a:gd name="connsiteX3" fmla="*/ 63797 w 83905"/>
              <a:gd name="connsiteY3" fmla="*/ 280190 h 538419"/>
              <a:gd name="connsiteX4" fmla="*/ 72236 w 83905"/>
              <a:gd name="connsiteY4" fmla="*/ 455348 h 538419"/>
              <a:gd name="connsiteX5" fmla="*/ 73851 w 83905"/>
              <a:gd name="connsiteY5" fmla="*/ 526777 h 538419"/>
              <a:gd name="connsiteX6" fmla="*/ 11911 w 83905"/>
              <a:gd name="connsiteY6" fmla="*/ 525198 h 538419"/>
              <a:gd name="connsiteX7" fmla="*/ 2386 w 83905"/>
              <a:gd name="connsiteY7" fmla="*/ 468048 h 53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05" h="538419">
                <a:moveTo>
                  <a:pt x="2386" y="468048"/>
                </a:moveTo>
                <a:cubicBezTo>
                  <a:pt x="2918" y="422539"/>
                  <a:pt x="28138" y="353310"/>
                  <a:pt x="32021" y="275434"/>
                </a:cubicBezTo>
                <a:cubicBezTo>
                  <a:pt x="35904" y="197558"/>
                  <a:pt x="20388" y="0"/>
                  <a:pt x="25684" y="793"/>
                </a:cubicBezTo>
                <a:cubicBezTo>
                  <a:pt x="30980" y="1586"/>
                  <a:pt x="56038" y="204431"/>
                  <a:pt x="63797" y="280190"/>
                </a:cubicBezTo>
                <a:cubicBezTo>
                  <a:pt x="71556" y="355949"/>
                  <a:pt x="70560" y="414250"/>
                  <a:pt x="72236" y="455348"/>
                </a:cubicBezTo>
                <a:cubicBezTo>
                  <a:pt x="73912" y="496446"/>
                  <a:pt x="83905" y="515135"/>
                  <a:pt x="73851" y="526777"/>
                </a:cubicBezTo>
                <a:cubicBezTo>
                  <a:pt x="63797" y="538419"/>
                  <a:pt x="23822" y="534986"/>
                  <a:pt x="11911" y="525198"/>
                </a:cubicBezTo>
                <a:cubicBezTo>
                  <a:pt x="0" y="515410"/>
                  <a:pt x="1855" y="513557"/>
                  <a:pt x="2386" y="468048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 flipH="1">
            <a:off x="3851275" y="3594100"/>
            <a:ext cx="139700" cy="542925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607 h 537978"/>
              <a:gd name="connsiteX1" fmla="*/ 15100 w 83905"/>
              <a:gd name="connsiteY1" fmla="*/ 235830 h 537978"/>
              <a:gd name="connsiteX2" fmla="*/ 12467 w 83905"/>
              <a:gd name="connsiteY2" fmla="*/ 176 h 537978"/>
              <a:gd name="connsiteX3" fmla="*/ 49510 w 83905"/>
              <a:gd name="connsiteY3" fmla="*/ 236887 h 537978"/>
              <a:gd name="connsiteX4" fmla="*/ 72236 w 83905"/>
              <a:gd name="connsiteY4" fmla="*/ 454907 h 537978"/>
              <a:gd name="connsiteX5" fmla="*/ 73851 w 83905"/>
              <a:gd name="connsiteY5" fmla="*/ 526336 h 537978"/>
              <a:gd name="connsiteX6" fmla="*/ 11911 w 83905"/>
              <a:gd name="connsiteY6" fmla="*/ 524757 h 537978"/>
              <a:gd name="connsiteX7" fmla="*/ 2386 w 83905"/>
              <a:gd name="connsiteY7" fmla="*/ 467607 h 537978"/>
              <a:gd name="connsiteX0" fmla="*/ 2386 w 83905"/>
              <a:gd name="connsiteY0" fmla="*/ 472370 h 542741"/>
              <a:gd name="connsiteX1" fmla="*/ 15100 w 83905"/>
              <a:gd name="connsiteY1" fmla="*/ 240593 h 542741"/>
              <a:gd name="connsiteX2" fmla="*/ 36264 w 83905"/>
              <a:gd name="connsiteY2" fmla="*/ 176 h 542741"/>
              <a:gd name="connsiteX3" fmla="*/ 49510 w 83905"/>
              <a:gd name="connsiteY3" fmla="*/ 241650 h 542741"/>
              <a:gd name="connsiteX4" fmla="*/ 72236 w 83905"/>
              <a:gd name="connsiteY4" fmla="*/ 459670 h 542741"/>
              <a:gd name="connsiteX5" fmla="*/ 73851 w 83905"/>
              <a:gd name="connsiteY5" fmla="*/ 531099 h 542741"/>
              <a:gd name="connsiteX6" fmla="*/ 11911 w 83905"/>
              <a:gd name="connsiteY6" fmla="*/ 529520 h 542741"/>
              <a:gd name="connsiteX7" fmla="*/ 2386 w 83905"/>
              <a:gd name="connsiteY7" fmla="*/ 472370 h 542741"/>
              <a:gd name="connsiteX0" fmla="*/ 2386 w 83905"/>
              <a:gd name="connsiteY0" fmla="*/ 477926 h 548297"/>
              <a:gd name="connsiteX1" fmla="*/ 15100 w 83905"/>
              <a:gd name="connsiteY1" fmla="*/ 246149 h 548297"/>
              <a:gd name="connsiteX2" fmla="*/ 36264 w 83905"/>
              <a:gd name="connsiteY2" fmla="*/ 5732 h 548297"/>
              <a:gd name="connsiteX3" fmla="*/ 49494 w 83905"/>
              <a:gd name="connsiteY3" fmla="*/ 280542 h 548297"/>
              <a:gd name="connsiteX4" fmla="*/ 72236 w 83905"/>
              <a:gd name="connsiteY4" fmla="*/ 465226 h 548297"/>
              <a:gd name="connsiteX5" fmla="*/ 73851 w 83905"/>
              <a:gd name="connsiteY5" fmla="*/ 536655 h 548297"/>
              <a:gd name="connsiteX6" fmla="*/ 11911 w 83905"/>
              <a:gd name="connsiteY6" fmla="*/ 535076 h 548297"/>
              <a:gd name="connsiteX7" fmla="*/ 2386 w 83905"/>
              <a:gd name="connsiteY7" fmla="*/ 477926 h 548297"/>
              <a:gd name="connsiteX0" fmla="*/ 2386 w 84064"/>
              <a:gd name="connsiteY0" fmla="*/ 474751 h 545122"/>
              <a:gd name="connsiteX1" fmla="*/ 15100 w 84064"/>
              <a:gd name="connsiteY1" fmla="*/ 242974 h 545122"/>
              <a:gd name="connsiteX2" fmla="*/ 36264 w 84064"/>
              <a:gd name="connsiteY2" fmla="*/ 2557 h 545122"/>
              <a:gd name="connsiteX3" fmla="*/ 78069 w 84064"/>
              <a:gd name="connsiteY3" fmla="*/ 258317 h 545122"/>
              <a:gd name="connsiteX4" fmla="*/ 72236 w 84064"/>
              <a:gd name="connsiteY4" fmla="*/ 462051 h 545122"/>
              <a:gd name="connsiteX5" fmla="*/ 73851 w 84064"/>
              <a:gd name="connsiteY5" fmla="*/ 533480 h 545122"/>
              <a:gd name="connsiteX6" fmla="*/ 11911 w 84064"/>
              <a:gd name="connsiteY6" fmla="*/ 531901 h 545122"/>
              <a:gd name="connsiteX7" fmla="*/ 2386 w 84064"/>
              <a:gd name="connsiteY7" fmla="*/ 474751 h 545122"/>
              <a:gd name="connsiteX0" fmla="*/ 2386 w 84064"/>
              <a:gd name="connsiteY0" fmla="*/ 473957 h 544328"/>
              <a:gd name="connsiteX1" fmla="*/ 48437 w 84064"/>
              <a:gd name="connsiteY1" fmla="*/ 246942 h 544328"/>
              <a:gd name="connsiteX2" fmla="*/ 36264 w 84064"/>
              <a:gd name="connsiteY2" fmla="*/ 1763 h 544328"/>
              <a:gd name="connsiteX3" fmla="*/ 78069 w 84064"/>
              <a:gd name="connsiteY3" fmla="*/ 257523 h 544328"/>
              <a:gd name="connsiteX4" fmla="*/ 72236 w 84064"/>
              <a:gd name="connsiteY4" fmla="*/ 461257 h 544328"/>
              <a:gd name="connsiteX5" fmla="*/ 73851 w 84064"/>
              <a:gd name="connsiteY5" fmla="*/ 532686 h 544328"/>
              <a:gd name="connsiteX6" fmla="*/ 11911 w 84064"/>
              <a:gd name="connsiteY6" fmla="*/ 531107 h 544328"/>
              <a:gd name="connsiteX7" fmla="*/ 2386 w 84064"/>
              <a:gd name="connsiteY7" fmla="*/ 473957 h 544328"/>
              <a:gd name="connsiteX0" fmla="*/ 2386 w 84064"/>
              <a:gd name="connsiteY0" fmla="*/ 477574 h 547945"/>
              <a:gd name="connsiteX1" fmla="*/ 38912 w 84064"/>
              <a:gd name="connsiteY1" fmla="*/ 293421 h 547945"/>
              <a:gd name="connsiteX2" fmla="*/ 36264 w 84064"/>
              <a:gd name="connsiteY2" fmla="*/ 5380 h 547945"/>
              <a:gd name="connsiteX3" fmla="*/ 78069 w 84064"/>
              <a:gd name="connsiteY3" fmla="*/ 261140 h 547945"/>
              <a:gd name="connsiteX4" fmla="*/ 72236 w 84064"/>
              <a:gd name="connsiteY4" fmla="*/ 464874 h 547945"/>
              <a:gd name="connsiteX5" fmla="*/ 73851 w 84064"/>
              <a:gd name="connsiteY5" fmla="*/ 536303 h 547945"/>
              <a:gd name="connsiteX6" fmla="*/ 11911 w 84064"/>
              <a:gd name="connsiteY6" fmla="*/ 534724 h 547945"/>
              <a:gd name="connsiteX7" fmla="*/ 2386 w 84064"/>
              <a:gd name="connsiteY7" fmla="*/ 477574 h 547945"/>
              <a:gd name="connsiteX0" fmla="*/ 2386 w 83905"/>
              <a:gd name="connsiteY0" fmla="*/ 473164 h 543535"/>
              <a:gd name="connsiteX1" fmla="*/ 38912 w 83905"/>
              <a:gd name="connsiteY1" fmla="*/ 289011 h 543535"/>
              <a:gd name="connsiteX2" fmla="*/ 36264 w 83905"/>
              <a:gd name="connsiteY2" fmla="*/ 970 h 543535"/>
              <a:gd name="connsiteX3" fmla="*/ 73306 w 83905"/>
              <a:gd name="connsiteY3" fmla="*/ 294830 h 543535"/>
              <a:gd name="connsiteX4" fmla="*/ 72236 w 83905"/>
              <a:gd name="connsiteY4" fmla="*/ 460464 h 543535"/>
              <a:gd name="connsiteX5" fmla="*/ 73851 w 83905"/>
              <a:gd name="connsiteY5" fmla="*/ 531893 h 543535"/>
              <a:gd name="connsiteX6" fmla="*/ 11911 w 83905"/>
              <a:gd name="connsiteY6" fmla="*/ 530314 h 543535"/>
              <a:gd name="connsiteX7" fmla="*/ 2386 w 83905"/>
              <a:gd name="connsiteY7" fmla="*/ 473164 h 543535"/>
              <a:gd name="connsiteX0" fmla="*/ 2386 w 83905"/>
              <a:gd name="connsiteY0" fmla="*/ 473605 h 543976"/>
              <a:gd name="connsiteX1" fmla="*/ 38912 w 83905"/>
              <a:gd name="connsiteY1" fmla="*/ 289452 h 543976"/>
              <a:gd name="connsiteX2" fmla="*/ 36264 w 83905"/>
              <a:gd name="connsiteY2" fmla="*/ 1411 h 543976"/>
              <a:gd name="connsiteX3" fmla="*/ 73306 w 83905"/>
              <a:gd name="connsiteY3" fmla="*/ 280984 h 543976"/>
              <a:gd name="connsiteX4" fmla="*/ 72236 w 83905"/>
              <a:gd name="connsiteY4" fmla="*/ 460905 h 543976"/>
              <a:gd name="connsiteX5" fmla="*/ 73851 w 83905"/>
              <a:gd name="connsiteY5" fmla="*/ 532334 h 543976"/>
              <a:gd name="connsiteX6" fmla="*/ 11911 w 83905"/>
              <a:gd name="connsiteY6" fmla="*/ 530755 h 543976"/>
              <a:gd name="connsiteX7" fmla="*/ 2386 w 83905"/>
              <a:gd name="connsiteY7" fmla="*/ 473605 h 543976"/>
              <a:gd name="connsiteX0" fmla="*/ 2386 w 89899"/>
              <a:gd name="connsiteY0" fmla="*/ 472606 h 542977"/>
              <a:gd name="connsiteX1" fmla="*/ 38912 w 89899"/>
              <a:gd name="connsiteY1" fmla="*/ 288453 h 542977"/>
              <a:gd name="connsiteX2" fmla="*/ 36264 w 89899"/>
              <a:gd name="connsiteY2" fmla="*/ 412 h 542977"/>
              <a:gd name="connsiteX3" fmla="*/ 83904 w 89899"/>
              <a:gd name="connsiteY3" fmla="*/ 290928 h 542977"/>
              <a:gd name="connsiteX4" fmla="*/ 72236 w 89899"/>
              <a:gd name="connsiteY4" fmla="*/ 459906 h 542977"/>
              <a:gd name="connsiteX5" fmla="*/ 73851 w 89899"/>
              <a:gd name="connsiteY5" fmla="*/ 531335 h 542977"/>
              <a:gd name="connsiteX6" fmla="*/ 11911 w 89899"/>
              <a:gd name="connsiteY6" fmla="*/ 529756 h 542977"/>
              <a:gd name="connsiteX7" fmla="*/ 2386 w 89899"/>
              <a:gd name="connsiteY7" fmla="*/ 472606 h 54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899" h="542977">
                <a:moveTo>
                  <a:pt x="2386" y="472606"/>
                </a:moveTo>
                <a:cubicBezTo>
                  <a:pt x="2918" y="427097"/>
                  <a:pt x="33266" y="367152"/>
                  <a:pt x="38912" y="288453"/>
                </a:cubicBezTo>
                <a:cubicBezTo>
                  <a:pt x="44558" y="209754"/>
                  <a:pt x="28765" y="0"/>
                  <a:pt x="36264" y="412"/>
                </a:cubicBezTo>
                <a:cubicBezTo>
                  <a:pt x="43763" y="825"/>
                  <a:pt x="77909" y="214346"/>
                  <a:pt x="83904" y="290928"/>
                </a:cubicBezTo>
                <a:cubicBezTo>
                  <a:pt x="89899" y="367510"/>
                  <a:pt x="73911" y="419838"/>
                  <a:pt x="72236" y="459906"/>
                </a:cubicBezTo>
                <a:cubicBezTo>
                  <a:pt x="70561" y="499974"/>
                  <a:pt x="83905" y="519693"/>
                  <a:pt x="73851" y="531335"/>
                </a:cubicBezTo>
                <a:cubicBezTo>
                  <a:pt x="63797" y="542977"/>
                  <a:pt x="23822" y="539544"/>
                  <a:pt x="11911" y="529756"/>
                </a:cubicBezTo>
                <a:cubicBezTo>
                  <a:pt x="0" y="519968"/>
                  <a:pt x="1855" y="518115"/>
                  <a:pt x="2386" y="472606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" name="Полилиния 59"/>
          <p:cNvSpPr/>
          <p:nvPr/>
        </p:nvSpPr>
        <p:spPr>
          <a:xfrm>
            <a:off x="3581400" y="3598863"/>
            <a:ext cx="130175" cy="538162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431 h 537802"/>
              <a:gd name="connsiteX1" fmla="*/ 15100 w 83905"/>
              <a:gd name="connsiteY1" fmla="*/ 235654 h 537802"/>
              <a:gd name="connsiteX2" fmla="*/ 25684 w 83905"/>
              <a:gd name="connsiteY2" fmla="*/ 176 h 537802"/>
              <a:gd name="connsiteX3" fmla="*/ 49510 w 83905"/>
              <a:gd name="connsiteY3" fmla="*/ 236711 h 537802"/>
              <a:gd name="connsiteX4" fmla="*/ 72236 w 83905"/>
              <a:gd name="connsiteY4" fmla="*/ 454731 h 537802"/>
              <a:gd name="connsiteX5" fmla="*/ 73851 w 83905"/>
              <a:gd name="connsiteY5" fmla="*/ 526160 h 537802"/>
              <a:gd name="connsiteX6" fmla="*/ 11911 w 83905"/>
              <a:gd name="connsiteY6" fmla="*/ 524581 h 537802"/>
              <a:gd name="connsiteX7" fmla="*/ 2386 w 83905"/>
              <a:gd name="connsiteY7" fmla="*/ 467431 h 537802"/>
              <a:gd name="connsiteX0" fmla="*/ 2386 w 83905"/>
              <a:gd name="connsiteY0" fmla="*/ 477398 h 547769"/>
              <a:gd name="connsiteX1" fmla="*/ 15100 w 83905"/>
              <a:gd name="connsiteY1" fmla="*/ 307534 h 547769"/>
              <a:gd name="connsiteX2" fmla="*/ 25684 w 83905"/>
              <a:gd name="connsiteY2" fmla="*/ 10143 h 547769"/>
              <a:gd name="connsiteX3" fmla="*/ 49510 w 83905"/>
              <a:gd name="connsiteY3" fmla="*/ 246678 h 547769"/>
              <a:gd name="connsiteX4" fmla="*/ 72236 w 83905"/>
              <a:gd name="connsiteY4" fmla="*/ 464698 h 547769"/>
              <a:gd name="connsiteX5" fmla="*/ 73851 w 83905"/>
              <a:gd name="connsiteY5" fmla="*/ 536127 h 547769"/>
              <a:gd name="connsiteX6" fmla="*/ 11911 w 83905"/>
              <a:gd name="connsiteY6" fmla="*/ 534548 h 547769"/>
              <a:gd name="connsiteX7" fmla="*/ 2386 w 83905"/>
              <a:gd name="connsiteY7" fmla="*/ 477398 h 547769"/>
              <a:gd name="connsiteX0" fmla="*/ 2386 w 83905"/>
              <a:gd name="connsiteY0" fmla="*/ 469018 h 539389"/>
              <a:gd name="connsiteX1" fmla="*/ 15100 w 83905"/>
              <a:gd name="connsiteY1" fmla="*/ 299154 h 539389"/>
              <a:gd name="connsiteX2" fmla="*/ 25684 w 83905"/>
              <a:gd name="connsiteY2" fmla="*/ 1763 h 539389"/>
              <a:gd name="connsiteX3" fmla="*/ 59035 w 83905"/>
              <a:gd name="connsiteY3" fmla="*/ 309735 h 539389"/>
              <a:gd name="connsiteX4" fmla="*/ 72236 w 83905"/>
              <a:gd name="connsiteY4" fmla="*/ 456318 h 539389"/>
              <a:gd name="connsiteX5" fmla="*/ 73851 w 83905"/>
              <a:gd name="connsiteY5" fmla="*/ 527747 h 539389"/>
              <a:gd name="connsiteX6" fmla="*/ 11911 w 83905"/>
              <a:gd name="connsiteY6" fmla="*/ 526168 h 539389"/>
              <a:gd name="connsiteX7" fmla="*/ 2386 w 83905"/>
              <a:gd name="connsiteY7" fmla="*/ 469018 h 539389"/>
              <a:gd name="connsiteX0" fmla="*/ 2386 w 83905"/>
              <a:gd name="connsiteY0" fmla="*/ 467873 h 538244"/>
              <a:gd name="connsiteX1" fmla="*/ 15100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67873 h 538244"/>
              <a:gd name="connsiteX1" fmla="*/ 24625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70429 h 540800"/>
              <a:gd name="connsiteX1" fmla="*/ 17734 w 83905"/>
              <a:gd name="connsiteY1" fmla="*/ 277815 h 540800"/>
              <a:gd name="connsiteX2" fmla="*/ 25684 w 83905"/>
              <a:gd name="connsiteY2" fmla="*/ 3174 h 540800"/>
              <a:gd name="connsiteX3" fmla="*/ 59035 w 83905"/>
              <a:gd name="connsiteY3" fmla="*/ 296859 h 540800"/>
              <a:gd name="connsiteX4" fmla="*/ 72236 w 83905"/>
              <a:gd name="connsiteY4" fmla="*/ 457729 h 540800"/>
              <a:gd name="connsiteX5" fmla="*/ 73851 w 83905"/>
              <a:gd name="connsiteY5" fmla="*/ 529158 h 540800"/>
              <a:gd name="connsiteX6" fmla="*/ 11911 w 83905"/>
              <a:gd name="connsiteY6" fmla="*/ 527579 h 540800"/>
              <a:gd name="connsiteX7" fmla="*/ 2386 w 83905"/>
              <a:gd name="connsiteY7" fmla="*/ 470429 h 540800"/>
              <a:gd name="connsiteX0" fmla="*/ 2386 w 83905"/>
              <a:gd name="connsiteY0" fmla="*/ 468843 h 539214"/>
              <a:gd name="connsiteX1" fmla="*/ 17734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843 h 539214"/>
              <a:gd name="connsiteX1" fmla="*/ 32021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048 h 538419"/>
              <a:gd name="connsiteX1" fmla="*/ 32021 w 83905"/>
              <a:gd name="connsiteY1" fmla="*/ 275434 h 538419"/>
              <a:gd name="connsiteX2" fmla="*/ 25684 w 83905"/>
              <a:gd name="connsiteY2" fmla="*/ 793 h 538419"/>
              <a:gd name="connsiteX3" fmla="*/ 63797 w 83905"/>
              <a:gd name="connsiteY3" fmla="*/ 280190 h 538419"/>
              <a:gd name="connsiteX4" fmla="*/ 72236 w 83905"/>
              <a:gd name="connsiteY4" fmla="*/ 455348 h 538419"/>
              <a:gd name="connsiteX5" fmla="*/ 73851 w 83905"/>
              <a:gd name="connsiteY5" fmla="*/ 526777 h 538419"/>
              <a:gd name="connsiteX6" fmla="*/ 11911 w 83905"/>
              <a:gd name="connsiteY6" fmla="*/ 525198 h 538419"/>
              <a:gd name="connsiteX7" fmla="*/ 2386 w 83905"/>
              <a:gd name="connsiteY7" fmla="*/ 468048 h 53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05" h="538419">
                <a:moveTo>
                  <a:pt x="2386" y="468048"/>
                </a:moveTo>
                <a:cubicBezTo>
                  <a:pt x="2918" y="422539"/>
                  <a:pt x="28138" y="353310"/>
                  <a:pt x="32021" y="275434"/>
                </a:cubicBezTo>
                <a:cubicBezTo>
                  <a:pt x="35904" y="197558"/>
                  <a:pt x="20388" y="0"/>
                  <a:pt x="25684" y="793"/>
                </a:cubicBezTo>
                <a:cubicBezTo>
                  <a:pt x="30980" y="1586"/>
                  <a:pt x="56038" y="204431"/>
                  <a:pt x="63797" y="280190"/>
                </a:cubicBezTo>
                <a:cubicBezTo>
                  <a:pt x="71556" y="355949"/>
                  <a:pt x="70560" y="414250"/>
                  <a:pt x="72236" y="455348"/>
                </a:cubicBezTo>
                <a:cubicBezTo>
                  <a:pt x="73912" y="496446"/>
                  <a:pt x="83905" y="515135"/>
                  <a:pt x="73851" y="526777"/>
                </a:cubicBezTo>
                <a:cubicBezTo>
                  <a:pt x="63797" y="538419"/>
                  <a:pt x="23822" y="534986"/>
                  <a:pt x="11911" y="525198"/>
                </a:cubicBezTo>
                <a:cubicBezTo>
                  <a:pt x="0" y="515410"/>
                  <a:pt x="1855" y="513557"/>
                  <a:pt x="2386" y="468048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" name="Полилиния 60"/>
          <p:cNvSpPr/>
          <p:nvPr/>
        </p:nvSpPr>
        <p:spPr>
          <a:xfrm flipH="1">
            <a:off x="3576638" y="3594100"/>
            <a:ext cx="138112" cy="542925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607 h 537978"/>
              <a:gd name="connsiteX1" fmla="*/ 15100 w 83905"/>
              <a:gd name="connsiteY1" fmla="*/ 235830 h 537978"/>
              <a:gd name="connsiteX2" fmla="*/ 12467 w 83905"/>
              <a:gd name="connsiteY2" fmla="*/ 176 h 537978"/>
              <a:gd name="connsiteX3" fmla="*/ 49510 w 83905"/>
              <a:gd name="connsiteY3" fmla="*/ 236887 h 537978"/>
              <a:gd name="connsiteX4" fmla="*/ 72236 w 83905"/>
              <a:gd name="connsiteY4" fmla="*/ 454907 h 537978"/>
              <a:gd name="connsiteX5" fmla="*/ 73851 w 83905"/>
              <a:gd name="connsiteY5" fmla="*/ 526336 h 537978"/>
              <a:gd name="connsiteX6" fmla="*/ 11911 w 83905"/>
              <a:gd name="connsiteY6" fmla="*/ 524757 h 537978"/>
              <a:gd name="connsiteX7" fmla="*/ 2386 w 83905"/>
              <a:gd name="connsiteY7" fmla="*/ 467607 h 537978"/>
              <a:gd name="connsiteX0" fmla="*/ 2386 w 83905"/>
              <a:gd name="connsiteY0" fmla="*/ 472370 h 542741"/>
              <a:gd name="connsiteX1" fmla="*/ 15100 w 83905"/>
              <a:gd name="connsiteY1" fmla="*/ 240593 h 542741"/>
              <a:gd name="connsiteX2" fmla="*/ 36264 w 83905"/>
              <a:gd name="connsiteY2" fmla="*/ 176 h 542741"/>
              <a:gd name="connsiteX3" fmla="*/ 49510 w 83905"/>
              <a:gd name="connsiteY3" fmla="*/ 241650 h 542741"/>
              <a:gd name="connsiteX4" fmla="*/ 72236 w 83905"/>
              <a:gd name="connsiteY4" fmla="*/ 459670 h 542741"/>
              <a:gd name="connsiteX5" fmla="*/ 73851 w 83905"/>
              <a:gd name="connsiteY5" fmla="*/ 531099 h 542741"/>
              <a:gd name="connsiteX6" fmla="*/ 11911 w 83905"/>
              <a:gd name="connsiteY6" fmla="*/ 529520 h 542741"/>
              <a:gd name="connsiteX7" fmla="*/ 2386 w 83905"/>
              <a:gd name="connsiteY7" fmla="*/ 472370 h 542741"/>
              <a:gd name="connsiteX0" fmla="*/ 2386 w 83905"/>
              <a:gd name="connsiteY0" fmla="*/ 477926 h 548297"/>
              <a:gd name="connsiteX1" fmla="*/ 15100 w 83905"/>
              <a:gd name="connsiteY1" fmla="*/ 246149 h 548297"/>
              <a:gd name="connsiteX2" fmla="*/ 36264 w 83905"/>
              <a:gd name="connsiteY2" fmla="*/ 5732 h 548297"/>
              <a:gd name="connsiteX3" fmla="*/ 49494 w 83905"/>
              <a:gd name="connsiteY3" fmla="*/ 280542 h 548297"/>
              <a:gd name="connsiteX4" fmla="*/ 72236 w 83905"/>
              <a:gd name="connsiteY4" fmla="*/ 465226 h 548297"/>
              <a:gd name="connsiteX5" fmla="*/ 73851 w 83905"/>
              <a:gd name="connsiteY5" fmla="*/ 536655 h 548297"/>
              <a:gd name="connsiteX6" fmla="*/ 11911 w 83905"/>
              <a:gd name="connsiteY6" fmla="*/ 535076 h 548297"/>
              <a:gd name="connsiteX7" fmla="*/ 2386 w 83905"/>
              <a:gd name="connsiteY7" fmla="*/ 477926 h 548297"/>
              <a:gd name="connsiteX0" fmla="*/ 2386 w 84064"/>
              <a:gd name="connsiteY0" fmla="*/ 474751 h 545122"/>
              <a:gd name="connsiteX1" fmla="*/ 15100 w 84064"/>
              <a:gd name="connsiteY1" fmla="*/ 242974 h 545122"/>
              <a:gd name="connsiteX2" fmla="*/ 36264 w 84064"/>
              <a:gd name="connsiteY2" fmla="*/ 2557 h 545122"/>
              <a:gd name="connsiteX3" fmla="*/ 78069 w 84064"/>
              <a:gd name="connsiteY3" fmla="*/ 258317 h 545122"/>
              <a:gd name="connsiteX4" fmla="*/ 72236 w 84064"/>
              <a:gd name="connsiteY4" fmla="*/ 462051 h 545122"/>
              <a:gd name="connsiteX5" fmla="*/ 73851 w 84064"/>
              <a:gd name="connsiteY5" fmla="*/ 533480 h 545122"/>
              <a:gd name="connsiteX6" fmla="*/ 11911 w 84064"/>
              <a:gd name="connsiteY6" fmla="*/ 531901 h 545122"/>
              <a:gd name="connsiteX7" fmla="*/ 2386 w 84064"/>
              <a:gd name="connsiteY7" fmla="*/ 474751 h 545122"/>
              <a:gd name="connsiteX0" fmla="*/ 2386 w 84064"/>
              <a:gd name="connsiteY0" fmla="*/ 473957 h 544328"/>
              <a:gd name="connsiteX1" fmla="*/ 48437 w 84064"/>
              <a:gd name="connsiteY1" fmla="*/ 246942 h 544328"/>
              <a:gd name="connsiteX2" fmla="*/ 36264 w 84064"/>
              <a:gd name="connsiteY2" fmla="*/ 1763 h 544328"/>
              <a:gd name="connsiteX3" fmla="*/ 78069 w 84064"/>
              <a:gd name="connsiteY3" fmla="*/ 257523 h 544328"/>
              <a:gd name="connsiteX4" fmla="*/ 72236 w 84064"/>
              <a:gd name="connsiteY4" fmla="*/ 461257 h 544328"/>
              <a:gd name="connsiteX5" fmla="*/ 73851 w 84064"/>
              <a:gd name="connsiteY5" fmla="*/ 532686 h 544328"/>
              <a:gd name="connsiteX6" fmla="*/ 11911 w 84064"/>
              <a:gd name="connsiteY6" fmla="*/ 531107 h 544328"/>
              <a:gd name="connsiteX7" fmla="*/ 2386 w 84064"/>
              <a:gd name="connsiteY7" fmla="*/ 473957 h 544328"/>
              <a:gd name="connsiteX0" fmla="*/ 2386 w 84064"/>
              <a:gd name="connsiteY0" fmla="*/ 477574 h 547945"/>
              <a:gd name="connsiteX1" fmla="*/ 38912 w 84064"/>
              <a:gd name="connsiteY1" fmla="*/ 293421 h 547945"/>
              <a:gd name="connsiteX2" fmla="*/ 36264 w 84064"/>
              <a:gd name="connsiteY2" fmla="*/ 5380 h 547945"/>
              <a:gd name="connsiteX3" fmla="*/ 78069 w 84064"/>
              <a:gd name="connsiteY3" fmla="*/ 261140 h 547945"/>
              <a:gd name="connsiteX4" fmla="*/ 72236 w 84064"/>
              <a:gd name="connsiteY4" fmla="*/ 464874 h 547945"/>
              <a:gd name="connsiteX5" fmla="*/ 73851 w 84064"/>
              <a:gd name="connsiteY5" fmla="*/ 536303 h 547945"/>
              <a:gd name="connsiteX6" fmla="*/ 11911 w 84064"/>
              <a:gd name="connsiteY6" fmla="*/ 534724 h 547945"/>
              <a:gd name="connsiteX7" fmla="*/ 2386 w 84064"/>
              <a:gd name="connsiteY7" fmla="*/ 477574 h 547945"/>
              <a:gd name="connsiteX0" fmla="*/ 2386 w 83905"/>
              <a:gd name="connsiteY0" fmla="*/ 473164 h 543535"/>
              <a:gd name="connsiteX1" fmla="*/ 38912 w 83905"/>
              <a:gd name="connsiteY1" fmla="*/ 289011 h 543535"/>
              <a:gd name="connsiteX2" fmla="*/ 36264 w 83905"/>
              <a:gd name="connsiteY2" fmla="*/ 970 h 543535"/>
              <a:gd name="connsiteX3" fmla="*/ 73306 w 83905"/>
              <a:gd name="connsiteY3" fmla="*/ 294830 h 543535"/>
              <a:gd name="connsiteX4" fmla="*/ 72236 w 83905"/>
              <a:gd name="connsiteY4" fmla="*/ 460464 h 543535"/>
              <a:gd name="connsiteX5" fmla="*/ 73851 w 83905"/>
              <a:gd name="connsiteY5" fmla="*/ 531893 h 543535"/>
              <a:gd name="connsiteX6" fmla="*/ 11911 w 83905"/>
              <a:gd name="connsiteY6" fmla="*/ 530314 h 543535"/>
              <a:gd name="connsiteX7" fmla="*/ 2386 w 83905"/>
              <a:gd name="connsiteY7" fmla="*/ 473164 h 543535"/>
              <a:gd name="connsiteX0" fmla="*/ 2386 w 83905"/>
              <a:gd name="connsiteY0" fmla="*/ 473605 h 543976"/>
              <a:gd name="connsiteX1" fmla="*/ 38912 w 83905"/>
              <a:gd name="connsiteY1" fmla="*/ 289452 h 543976"/>
              <a:gd name="connsiteX2" fmla="*/ 36264 w 83905"/>
              <a:gd name="connsiteY2" fmla="*/ 1411 h 543976"/>
              <a:gd name="connsiteX3" fmla="*/ 73306 w 83905"/>
              <a:gd name="connsiteY3" fmla="*/ 280984 h 543976"/>
              <a:gd name="connsiteX4" fmla="*/ 72236 w 83905"/>
              <a:gd name="connsiteY4" fmla="*/ 460905 h 543976"/>
              <a:gd name="connsiteX5" fmla="*/ 73851 w 83905"/>
              <a:gd name="connsiteY5" fmla="*/ 532334 h 543976"/>
              <a:gd name="connsiteX6" fmla="*/ 11911 w 83905"/>
              <a:gd name="connsiteY6" fmla="*/ 530755 h 543976"/>
              <a:gd name="connsiteX7" fmla="*/ 2386 w 83905"/>
              <a:gd name="connsiteY7" fmla="*/ 473605 h 543976"/>
              <a:gd name="connsiteX0" fmla="*/ 2386 w 89899"/>
              <a:gd name="connsiteY0" fmla="*/ 472606 h 542977"/>
              <a:gd name="connsiteX1" fmla="*/ 38912 w 89899"/>
              <a:gd name="connsiteY1" fmla="*/ 288453 h 542977"/>
              <a:gd name="connsiteX2" fmla="*/ 36264 w 89899"/>
              <a:gd name="connsiteY2" fmla="*/ 412 h 542977"/>
              <a:gd name="connsiteX3" fmla="*/ 83904 w 89899"/>
              <a:gd name="connsiteY3" fmla="*/ 290928 h 542977"/>
              <a:gd name="connsiteX4" fmla="*/ 72236 w 89899"/>
              <a:gd name="connsiteY4" fmla="*/ 459906 h 542977"/>
              <a:gd name="connsiteX5" fmla="*/ 73851 w 89899"/>
              <a:gd name="connsiteY5" fmla="*/ 531335 h 542977"/>
              <a:gd name="connsiteX6" fmla="*/ 11911 w 89899"/>
              <a:gd name="connsiteY6" fmla="*/ 529756 h 542977"/>
              <a:gd name="connsiteX7" fmla="*/ 2386 w 89899"/>
              <a:gd name="connsiteY7" fmla="*/ 472606 h 54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899" h="542977">
                <a:moveTo>
                  <a:pt x="2386" y="472606"/>
                </a:moveTo>
                <a:cubicBezTo>
                  <a:pt x="2918" y="427097"/>
                  <a:pt x="33266" y="367152"/>
                  <a:pt x="38912" y="288453"/>
                </a:cubicBezTo>
                <a:cubicBezTo>
                  <a:pt x="44558" y="209754"/>
                  <a:pt x="28765" y="0"/>
                  <a:pt x="36264" y="412"/>
                </a:cubicBezTo>
                <a:cubicBezTo>
                  <a:pt x="43763" y="825"/>
                  <a:pt x="77909" y="214346"/>
                  <a:pt x="83904" y="290928"/>
                </a:cubicBezTo>
                <a:cubicBezTo>
                  <a:pt x="89899" y="367510"/>
                  <a:pt x="73911" y="419838"/>
                  <a:pt x="72236" y="459906"/>
                </a:cubicBezTo>
                <a:cubicBezTo>
                  <a:pt x="70561" y="499974"/>
                  <a:pt x="83905" y="519693"/>
                  <a:pt x="73851" y="531335"/>
                </a:cubicBezTo>
                <a:cubicBezTo>
                  <a:pt x="63797" y="542977"/>
                  <a:pt x="23822" y="539544"/>
                  <a:pt x="11911" y="529756"/>
                </a:cubicBezTo>
                <a:cubicBezTo>
                  <a:pt x="0" y="519968"/>
                  <a:pt x="1855" y="518115"/>
                  <a:pt x="2386" y="472606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" name="Полилиния 63"/>
          <p:cNvSpPr/>
          <p:nvPr/>
        </p:nvSpPr>
        <p:spPr>
          <a:xfrm>
            <a:off x="3349625" y="3598863"/>
            <a:ext cx="130175" cy="538162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431 h 537802"/>
              <a:gd name="connsiteX1" fmla="*/ 15100 w 83905"/>
              <a:gd name="connsiteY1" fmla="*/ 235654 h 537802"/>
              <a:gd name="connsiteX2" fmla="*/ 25684 w 83905"/>
              <a:gd name="connsiteY2" fmla="*/ 176 h 537802"/>
              <a:gd name="connsiteX3" fmla="*/ 49510 w 83905"/>
              <a:gd name="connsiteY3" fmla="*/ 236711 h 537802"/>
              <a:gd name="connsiteX4" fmla="*/ 72236 w 83905"/>
              <a:gd name="connsiteY4" fmla="*/ 454731 h 537802"/>
              <a:gd name="connsiteX5" fmla="*/ 73851 w 83905"/>
              <a:gd name="connsiteY5" fmla="*/ 526160 h 537802"/>
              <a:gd name="connsiteX6" fmla="*/ 11911 w 83905"/>
              <a:gd name="connsiteY6" fmla="*/ 524581 h 537802"/>
              <a:gd name="connsiteX7" fmla="*/ 2386 w 83905"/>
              <a:gd name="connsiteY7" fmla="*/ 467431 h 537802"/>
              <a:gd name="connsiteX0" fmla="*/ 2386 w 83905"/>
              <a:gd name="connsiteY0" fmla="*/ 477398 h 547769"/>
              <a:gd name="connsiteX1" fmla="*/ 15100 w 83905"/>
              <a:gd name="connsiteY1" fmla="*/ 307534 h 547769"/>
              <a:gd name="connsiteX2" fmla="*/ 25684 w 83905"/>
              <a:gd name="connsiteY2" fmla="*/ 10143 h 547769"/>
              <a:gd name="connsiteX3" fmla="*/ 49510 w 83905"/>
              <a:gd name="connsiteY3" fmla="*/ 246678 h 547769"/>
              <a:gd name="connsiteX4" fmla="*/ 72236 w 83905"/>
              <a:gd name="connsiteY4" fmla="*/ 464698 h 547769"/>
              <a:gd name="connsiteX5" fmla="*/ 73851 w 83905"/>
              <a:gd name="connsiteY5" fmla="*/ 536127 h 547769"/>
              <a:gd name="connsiteX6" fmla="*/ 11911 w 83905"/>
              <a:gd name="connsiteY6" fmla="*/ 534548 h 547769"/>
              <a:gd name="connsiteX7" fmla="*/ 2386 w 83905"/>
              <a:gd name="connsiteY7" fmla="*/ 477398 h 547769"/>
              <a:gd name="connsiteX0" fmla="*/ 2386 w 83905"/>
              <a:gd name="connsiteY0" fmla="*/ 469018 h 539389"/>
              <a:gd name="connsiteX1" fmla="*/ 15100 w 83905"/>
              <a:gd name="connsiteY1" fmla="*/ 299154 h 539389"/>
              <a:gd name="connsiteX2" fmla="*/ 25684 w 83905"/>
              <a:gd name="connsiteY2" fmla="*/ 1763 h 539389"/>
              <a:gd name="connsiteX3" fmla="*/ 59035 w 83905"/>
              <a:gd name="connsiteY3" fmla="*/ 309735 h 539389"/>
              <a:gd name="connsiteX4" fmla="*/ 72236 w 83905"/>
              <a:gd name="connsiteY4" fmla="*/ 456318 h 539389"/>
              <a:gd name="connsiteX5" fmla="*/ 73851 w 83905"/>
              <a:gd name="connsiteY5" fmla="*/ 527747 h 539389"/>
              <a:gd name="connsiteX6" fmla="*/ 11911 w 83905"/>
              <a:gd name="connsiteY6" fmla="*/ 526168 h 539389"/>
              <a:gd name="connsiteX7" fmla="*/ 2386 w 83905"/>
              <a:gd name="connsiteY7" fmla="*/ 469018 h 539389"/>
              <a:gd name="connsiteX0" fmla="*/ 2386 w 83905"/>
              <a:gd name="connsiteY0" fmla="*/ 467873 h 538244"/>
              <a:gd name="connsiteX1" fmla="*/ 15100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67873 h 538244"/>
              <a:gd name="connsiteX1" fmla="*/ 24625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70429 h 540800"/>
              <a:gd name="connsiteX1" fmla="*/ 17734 w 83905"/>
              <a:gd name="connsiteY1" fmla="*/ 277815 h 540800"/>
              <a:gd name="connsiteX2" fmla="*/ 25684 w 83905"/>
              <a:gd name="connsiteY2" fmla="*/ 3174 h 540800"/>
              <a:gd name="connsiteX3" fmla="*/ 59035 w 83905"/>
              <a:gd name="connsiteY3" fmla="*/ 296859 h 540800"/>
              <a:gd name="connsiteX4" fmla="*/ 72236 w 83905"/>
              <a:gd name="connsiteY4" fmla="*/ 457729 h 540800"/>
              <a:gd name="connsiteX5" fmla="*/ 73851 w 83905"/>
              <a:gd name="connsiteY5" fmla="*/ 529158 h 540800"/>
              <a:gd name="connsiteX6" fmla="*/ 11911 w 83905"/>
              <a:gd name="connsiteY6" fmla="*/ 527579 h 540800"/>
              <a:gd name="connsiteX7" fmla="*/ 2386 w 83905"/>
              <a:gd name="connsiteY7" fmla="*/ 470429 h 540800"/>
              <a:gd name="connsiteX0" fmla="*/ 2386 w 83905"/>
              <a:gd name="connsiteY0" fmla="*/ 468843 h 539214"/>
              <a:gd name="connsiteX1" fmla="*/ 17734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843 h 539214"/>
              <a:gd name="connsiteX1" fmla="*/ 32021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048 h 538419"/>
              <a:gd name="connsiteX1" fmla="*/ 32021 w 83905"/>
              <a:gd name="connsiteY1" fmla="*/ 275434 h 538419"/>
              <a:gd name="connsiteX2" fmla="*/ 25684 w 83905"/>
              <a:gd name="connsiteY2" fmla="*/ 793 h 538419"/>
              <a:gd name="connsiteX3" fmla="*/ 63797 w 83905"/>
              <a:gd name="connsiteY3" fmla="*/ 280190 h 538419"/>
              <a:gd name="connsiteX4" fmla="*/ 72236 w 83905"/>
              <a:gd name="connsiteY4" fmla="*/ 455348 h 538419"/>
              <a:gd name="connsiteX5" fmla="*/ 73851 w 83905"/>
              <a:gd name="connsiteY5" fmla="*/ 526777 h 538419"/>
              <a:gd name="connsiteX6" fmla="*/ 11911 w 83905"/>
              <a:gd name="connsiteY6" fmla="*/ 525198 h 538419"/>
              <a:gd name="connsiteX7" fmla="*/ 2386 w 83905"/>
              <a:gd name="connsiteY7" fmla="*/ 468048 h 53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05" h="538419">
                <a:moveTo>
                  <a:pt x="2386" y="468048"/>
                </a:moveTo>
                <a:cubicBezTo>
                  <a:pt x="2918" y="422539"/>
                  <a:pt x="28138" y="353310"/>
                  <a:pt x="32021" y="275434"/>
                </a:cubicBezTo>
                <a:cubicBezTo>
                  <a:pt x="35904" y="197558"/>
                  <a:pt x="20388" y="0"/>
                  <a:pt x="25684" y="793"/>
                </a:cubicBezTo>
                <a:cubicBezTo>
                  <a:pt x="30980" y="1586"/>
                  <a:pt x="56038" y="204431"/>
                  <a:pt x="63797" y="280190"/>
                </a:cubicBezTo>
                <a:cubicBezTo>
                  <a:pt x="71556" y="355949"/>
                  <a:pt x="70560" y="414250"/>
                  <a:pt x="72236" y="455348"/>
                </a:cubicBezTo>
                <a:cubicBezTo>
                  <a:pt x="73912" y="496446"/>
                  <a:pt x="83905" y="515135"/>
                  <a:pt x="73851" y="526777"/>
                </a:cubicBezTo>
                <a:cubicBezTo>
                  <a:pt x="63797" y="538419"/>
                  <a:pt x="23822" y="534986"/>
                  <a:pt x="11911" y="525198"/>
                </a:cubicBezTo>
                <a:cubicBezTo>
                  <a:pt x="0" y="515410"/>
                  <a:pt x="1855" y="513557"/>
                  <a:pt x="2386" y="468048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" name="Полилиния 64"/>
          <p:cNvSpPr/>
          <p:nvPr/>
        </p:nvSpPr>
        <p:spPr>
          <a:xfrm flipH="1">
            <a:off x="3343275" y="3594100"/>
            <a:ext cx="139700" cy="542925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607 h 537978"/>
              <a:gd name="connsiteX1" fmla="*/ 15100 w 83905"/>
              <a:gd name="connsiteY1" fmla="*/ 235830 h 537978"/>
              <a:gd name="connsiteX2" fmla="*/ 12467 w 83905"/>
              <a:gd name="connsiteY2" fmla="*/ 176 h 537978"/>
              <a:gd name="connsiteX3" fmla="*/ 49510 w 83905"/>
              <a:gd name="connsiteY3" fmla="*/ 236887 h 537978"/>
              <a:gd name="connsiteX4" fmla="*/ 72236 w 83905"/>
              <a:gd name="connsiteY4" fmla="*/ 454907 h 537978"/>
              <a:gd name="connsiteX5" fmla="*/ 73851 w 83905"/>
              <a:gd name="connsiteY5" fmla="*/ 526336 h 537978"/>
              <a:gd name="connsiteX6" fmla="*/ 11911 w 83905"/>
              <a:gd name="connsiteY6" fmla="*/ 524757 h 537978"/>
              <a:gd name="connsiteX7" fmla="*/ 2386 w 83905"/>
              <a:gd name="connsiteY7" fmla="*/ 467607 h 537978"/>
              <a:gd name="connsiteX0" fmla="*/ 2386 w 83905"/>
              <a:gd name="connsiteY0" fmla="*/ 472370 h 542741"/>
              <a:gd name="connsiteX1" fmla="*/ 15100 w 83905"/>
              <a:gd name="connsiteY1" fmla="*/ 240593 h 542741"/>
              <a:gd name="connsiteX2" fmla="*/ 36264 w 83905"/>
              <a:gd name="connsiteY2" fmla="*/ 176 h 542741"/>
              <a:gd name="connsiteX3" fmla="*/ 49510 w 83905"/>
              <a:gd name="connsiteY3" fmla="*/ 241650 h 542741"/>
              <a:gd name="connsiteX4" fmla="*/ 72236 w 83905"/>
              <a:gd name="connsiteY4" fmla="*/ 459670 h 542741"/>
              <a:gd name="connsiteX5" fmla="*/ 73851 w 83905"/>
              <a:gd name="connsiteY5" fmla="*/ 531099 h 542741"/>
              <a:gd name="connsiteX6" fmla="*/ 11911 w 83905"/>
              <a:gd name="connsiteY6" fmla="*/ 529520 h 542741"/>
              <a:gd name="connsiteX7" fmla="*/ 2386 w 83905"/>
              <a:gd name="connsiteY7" fmla="*/ 472370 h 542741"/>
              <a:gd name="connsiteX0" fmla="*/ 2386 w 83905"/>
              <a:gd name="connsiteY0" fmla="*/ 477926 h 548297"/>
              <a:gd name="connsiteX1" fmla="*/ 15100 w 83905"/>
              <a:gd name="connsiteY1" fmla="*/ 246149 h 548297"/>
              <a:gd name="connsiteX2" fmla="*/ 36264 w 83905"/>
              <a:gd name="connsiteY2" fmla="*/ 5732 h 548297"/>
              <a:gd name="connsiteX3" fmla="*/ 49494 w 83905"/>
              <a:gd name="connsiteY3" fmla="*/ 280542 h 548297"/>
              <a:gd name="connsiteX4" fmla="*/ 72236 w 83905"/>
              <a:gd name="connsiteY4" fmla="*/ 465226 h 548297"/>
              <a:gd name="connsiteX5" fmla="*/ 73851 w 83905"/>
              <a:gd name="connsiteY5" fmla="*/ 536655 h 548297"/>
              <a:gd name="connsiteX6" fmla="*/ 11911 w 83905"/>
              <a:gd name="connsiteY6" fmla="*/ 535076 h 548297"/>
              <a:gd name="connsiteX7" fmla="*/ 2386 w 83905"/>
              <a:gd name="connsiteY7" fmla="*/ 477926 h 548297"/>
              <a:gd name="connsiteX0" fmla="*/ 2386 w 84064"/>
              <a:gd name="connsiteY0" fmla="*/ 474751 h 545122"/>
              <a:gd name="connsiteX1" fmla="*/ 15100 w 84064"/>
              <a:gd name="connsiteY1" fmla="*/ 242974 h 545122"/>
              <a:gd name="connsiteX2" fmla="*/ 36264 w 84064"/>
              <a:gd name="connsiteY2" fmla="*/ 2557 h 545122"/>
              <a:gd name="connsiteX3" fmla="*/ 78069 w 84064"/>
              <a:gd name="connsiteY3" fmla="*/ 258317 h 545122"/>
              <a:gd name="connsiteX4" fmla="*/ 72236 w 84064"/>
              <a:gd name="connsiteY4" fmla="*/ 462051 h 545122"/>
              <a:gd name="connsiteX5" fmla="*/ 73851 w 84064"/>
              <a:gd name="connsiteY5" fmla="*/ 533480 h 545122"/>
              <a:gd name="connsiteX6" fmla="*/ 11911 w 84064"/>
              <a:gd name="connsiteY6" fmla="*/ 531901 h 545122"/>
              <a:gd name="connsiteX7" fmla="*/ 2386 w 84064"/>
              <a:gd name="connsiteY7" fmla="*/ 474751 h 545122"/>
              <a:gd name="connsiteX0" fmla="*/ 2386 w 84064"/>
              <a:gd name="connsiteY0" fmla="*/ 473957 h 544328"/>
              <a:gd name="connsiteX1" fmla="*/ 48437 w 84064"/>
              <a:gd name="connsiteY1" fmla="*/ 246942 h 544328"/>
              <a:gd name="connsiteX2" fmla="*/ 36264 w 84064"/>
              <a:gd name="connsiteY2" fmla="*/ 1763 h 544328"/>
              <a:gd name="connsiteX3" fmla="*/ 78069 w 84064"/>
              <a:gd name="connsiteY3" fmla="*/ 257523 h 544328"/>
              <a:gd name="connsiteX4" fmla="*/ 72236 w 84064"/>
              <a:gd name="connsiteY4" fmla="*/ 461257 h 544328"/>
              <a:gd name="connsiteX5" fmla="*/ 73851 w 84064"/>
              <a:gd name="connsiteY5" fmla="*/ 532686 h 544328"/>
              <a:gd name="connsiteX6" fmla="*/ 11911 w 84064"/>
              <a:gd name="connsiteY6" fmla="*/ 531107 h 544328"/>
              <a:gd name="connsiteX7" fmla="*/ 2386 w 84064"/>
              <a:gd name="connsiteY7" fmla="*/ 473957 h 544328"/>
              <a:gd name="connsiteX0" fmla="*/ 2386 w 84064"/>
              <a:gd name="connsiteY0" fmla="*/ 477574 h 547945"/>
              <a:gd name="connsiteX1" fmla="*/ 38912 w 84064"/>
              <a:gd name="connsiteY1" fmla="*/ 293421 h 547945"/>
              <a:gd name="connsiteX2" fmla="*/ 36264 w 84064"/>
              <a:gd name="connsiteY2" fmla="*/ 5380 h 547945"/>
              <a:gd name="connsiteX3" fmla="*/ 78069 w 84064"/>
              <a:gd name="connsiteY3" fmla="*/ 261140 h 547945"/>
              <a:gd name="connsiteX4" fmla="*/ 72236 w 84064"/>
              <a:gd name="connsiteY4" fmla="*/ 464874 h 547945"/>
              <a:gd name="connsiteX5" fmla="*/ 73851 w 84064"/>
              <a:gd name="connsiteY5" fmla="*/ 536303 h 547945"/>
              <a:gd name="connsiteX6" fmla="*/ 11911 w 84064"/>
              <a:gd name="connsiteY6" fmla="*/ 534724 h 547945"/>
              <a:gd name="connsiteX7" fmla="*/ 2386 w 84064"/>
              <a:gd name="connsiteY7" fmla="*/ 477574 h 547945"/>
              <a:gd name="connsiteX0" fmla="*/ 2386 w 83905"/>
              <a:gd name="connsiteY0" fmla="*/ 473164 h 543535"/>
              <a:gd name="connsiteX1" fmla="*/ 38912 w 83905"/>
              <a:gd name="connsiteY1" fmla="*/ 289011 h 543535"/>
              <a:gd name="connsiteX2" fmla="*/ 36264 w 83905"/>
              <a:gd name="connsiteY2" fmla="*/ 970 h 543535"/>
              <a:gd name="connsiteX3" fmla="*/ 73306 w 83905"/>
              <a:gd name="connsiteY3" fmla="*/ 294830 h 543535"/>
              <a:gd name="connsiteX4" fmla="*/ 72236 w 83905"/>
              <a:gd name="connsiteY4" fmla="*/ 460464 h 543535"/>
              <a:gd name="connsiteX5" fmla="*/ 73851 w 83905"/>
              <a:gd name="connsiteY5" fmla="*/ 531893 h 543535"/>
              <a:gd name="connsiteX6" fmla="*/ 11911 w 83905"/>
              <a:gd name="connsiteY6" fmla="*/ 530314 h 543535"/>
              <a:gd name="connsiteX7" fmla="*/ 2386 w 83905"/>
              <a:gd name="connsiteY7" fmla="*/ 473164 h 543535"/>
              <a:gd name="connsiteX0" fmla="*/ 2386 w 83905"/>
              <a:gd name="connsiteY0" fmla="*/ 473605 h 543976"/>
              <a:gd name="connsiteX1" fmla="*/ 38912 w 83905"/>
              <a:gd name="connsiteY1" fmla="*/ 289452 h 543976"/>
              <a:gd name="connsiteX2" fmla="*/ 36264 w 83905"/>
              <a:gd name="connsiteY2" fmla="*/ 1411 h 543976"/>
              <a:gd name="connsiteX3" fmla="*/ 73306 w 83905"/>
              <a:gd name="connsiteY3" fmla="*/ 280984 h 543976"/>
              <a:gd name="connsiteX4" fmla="*/ 72236 w 83905"/>
              <a:gd name="connsiteY4" fmla="*/ 460905 h 543976"/>
              <a:gd name="connsiteX5" fmla="*/ 73851 w 83905"/>
              <a:gd name="connsiteY5" fmla="*/ 532334 h 543976"/>
              <a:gd name="connsiteX6" fmla="*/ 11911 w 83905"/>
              <a:gd name="connsiteY6" fmla="*/ 530755 h 543976"/>
              <a:gd name="connsiteX7" fmla="*/ 2386 w 83905"/>
              <a:gd name="connsiteY7" fmla="*/ 473605 h 543976"/>
              <a:gd name="connsiteX0" fmla="*/ 2386 w 89899"/>
              <a:gd name="connsiteY0" fmla="*/ 472606 h 542977"/>
              <a:gd name="connsiteX1" fmla="*/ 38912 w 89899"/>
              <a:gd name="connsiteY1" fmla="*/ 288453 h 542977"/>
              <a:gd name="connsiteX2" fmla="*/ 36264 w 89899"/>
              <a:gd name="connsiteY2" fmla="*/ 412 h 542977"/>
              <a:gd name="connsiteX3" fmla="*/ 83904 w 89899"/>
              <a:gd name="connsiteY3" fmla="*/ 290928 h 542977"/>
              <a:gd name="connsiteX4" fmla="*/ 72236 w 89899"/>
              <a:gd name="connsiteY4" fmla="*/ 459906 h 542977"/>
              <a:gd name="connsiteX5" fmla="*/ 73851 w 89899"/>
              <a:gd name="connsiteY5" fmla="*/ 531335 h 542977"/>
              <a:gd name="connsiteX6" fmla="*/ 11911 w 89899"/>
              <a:gd name="connsiteY6" fmla="*/ 529756 h 542977"/>
              <a:gd name="connsiteX7" fmla="*/ 2386 w 89899"/>
              <a:gd name="connsiteY7" fmla="*/ 472606 h 54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899" h="542977">
                <a:moveTo>
                  <a:pt x="2386" y="472606"/>
                </a:moveTo>
                <a:cubicBezTo>
                  <a:pt x="2918" y="427097"/>
                  <a:pt x="33266" y="367152"/>
                  <a:pt x="38912" y="288453"/>
                </a:cubicBezTo>
                <a:cubicBezTo>
                  <a:pt x="44558" y="209754"/>
                  <a:pt x="28765" y="0"/>
                  <a:pt x="36264" y="412"/>
                </a:cubicBezTo>
                <a:cubicBezTo>
                  <a:pt x="43763" y="825"/>
                  <a:pt x="77909" y="214346"/>
                  <a:pt x="83904" y="290928"/>
                </a:cubicBezTo>
                <a:cubicBezTo>
                  <a:pt x="89899" y="367510"/>
                  <a:pt x="73911" y="419838"/>
                  <a:pt x="72236" y="459906"/>
                </a:cubicBezTo>
                <a:cubicBezTo>
                  <a:pt x="70561" y="499974"/>
                  <a:pt x="83905" y="519693"/>
                  <a:pt x="73851" y="531335"/>
                </a:cubicBezTo>
                <a:cubicBezTo>
                  <a:pt x="63797" y="542977"/>
                  <a:pt x="23822" y="539544"/>
                  <a:pt x="11911" y="529756"/>
                </a:cubicBezTo>
                <a:cubicBezTo>
                  <a:pt x="0" y="519968"/>
                  <a:pt x="1855" y="518115"/>
                  <a:pt x="2386" y="472606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8" name="Полилиния 67"/>
          <p:cNvSpPr/>
          <p:nvPr/>
        </p:nvSpPr>
        <p:spPr>
          <a:xfrm>
            <a:off x="4643438" y="3598863"/>
            <a:ext cx="130175" cy="538162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431 h 537802"/>
              <a:gd name="connsiteX1" fmla="*/ 15100 w 83905"/>
              <a:gd name="connsiteY1" fmla="*/ 235654 h 537802"/>
              <a:gd name="connsiteX2" fmla="*/ 25684 w 83905"/>
              <a:gd name="connsiteY2" fmla="*/ 176 h 537802"/>
              <a:gd name="connsiteX3" fmla="*/ 49510 w 83905"/>
              <a:gd name="connsiteY3" fmla="*/ 236711 h 537802"/>
              <a:gd name="connsiteX4" fmla="*/ 72236 w 83905"/>
              <a:gd name="connsiteY4" fmla="*/ 454731 h 537802"/>
              <a:gd name="connsiteX5" fmla="*/ 73851 w 83905"/>
              <a:gd name="connsiteY5" fmla="*/ 526160 h 537802"/>
              <a:gd name="connsiteX6" fmla="*/ 11911 w 83905"/>
              <a:gd name="connsiteY6" fmla="*/ 524581 h 537802"/>
              <a:gd name="connsiteX7" fmla="*/ 2386 w 83905"/>
              <a:gd name="connsiteY7" fmla="*/ 467431 h 537802"/>
              <a:gd name="connsiteX0" fmla="*/ 2386 w 83905"/>
              <a:gd name="connsiteY0" fmla="*/ 477398 h 547769"/>
              <a:gd name="connsiteX1" fmla="*/ 15100 w 83905"/>
              <a:gd name="connsiteY1" fmla="*/ 307534 h 547769"/>
              <a:gd name="connsiteX2" fmla="*/ 25684 w 83905"/>
              <a:gd name="connsiteY2" fmla="*/ 10143 h 547769"/>
              <a:gd name="connsiteX3" fmla="*/ 49510 w 83905"/>
              <a:gd name="connsiteY3" fmla="*/ 246678 h 547769"/>
              <a:gd name="connsiteX4" fmla="*/ 72236 w 83905"/>
              <a:gd name="connsiteY4" fmla="*/ 464698 h 547769"/>
              <a:gd name="connsiteX5" fmla="*/ 73851 w 83905"/>
              <a:gd name="connsiteY5" fmla="*/ 536127 h 547769"/>
              <a:gd name="connsiteX6" fmla="*/ 11911 w 83905"/>
              <a:gd name="connsiteY6" fmla="*/ 534548 h 547769"/>
              <a:gd name="connsiteX7" fmla="*/ 2386 w 83905"/>
              <a:gd name="connsiteY7" fmla="*/ 477398 h 547769"/>
              <a:gd name="connsiteX0" fmla="*/ 2386 w 83905"/>
              <a:gd name="connsiteY0" fmla="*/ 469018 h 539389"/>
              <a:gd name="connsiteX1" fmla="*/ 15100 w 83905"/>
              <a:gd name="connsiteY1" fmla="*/ 299154 h 539389"/>
              <a:gd name="connsiteX2" fmla="*/ 25684 w 83905"/>
              <a:gd name="connsiteY2" fmla="*/ 1763 h 539389"/>
              <a:gd name="connsiteX3" fmla="*/ 59035 w 83905"/>
              <a:gd name="connsiteY3" fmla="*/ 309735 h 539389"/>
              <a:gd name="connsiteX4" fmla="*/ 72236 w 83905"/>
              <a:gd name="connsiteY4" fmla="*/ 456318 h 539389"/>
              <a:gd name="connsiteX5" fmla="*/ 73851 w 83905"/>
              <a:gd name="connsiteY5" fmla="*/ 527747 h 539389"/>
              <a:gd name="connsiteX6" fmla="*/ 11911 w 83905"/>
              <a:gd name="connsiteY6" fmla="*/ 526168 h 539389"/>
              <a:gd name="connsiteX7" fmla="*/ 2386 w 83905"/>
              <a:gd name="connsiteY7" fmla="*/ 469018 h 539389"/>
              <a:gd name="connsiteX0" fmla="*/ 2386 w 83905"/>
              <a:gd name="connsiteY0" fmla="*/ 467873 h 538244"/>
              <a:gd name="connsiteX1" fmla="*/ 15100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67873 h 538244"/>
              <a:gd name="connsiteX1" fmla="*/ 24625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70429 h 540800"/>
              <a:gd name="connsiteX1" fmla="*/ 17734 w 83905"/>
              <a:gd name="connsiteY1" fmla="*/ 277815 h 540800"/>
              <a:gd name="connsiteX2" fmla="*/ 25684 w 83905"/>
              <a:gd name="connsiteY2" fmla="*/ 3174 h 540800"/>
              <a:gd name="connsiteX3" fmla="*/ 59035 w 83905"/>
              <a:gd name="connsiteY3" fmla="*/ 296859 h 540800"/>
              <a:gd name="connsiteX4" fmla="*/ 72236 w 83905"/>
              <a:gd name="connsiteY4" fmla="*/ 457729 h 540800"/>
              <a:gd name="connsiteX5" fmla="*/ 73851 w 83905"/>
              <a:gd name="connsiteY5" fmla="*/ 529158 h 540800"/>
              <a:gd name="connsiteX6" fmla="*/ 11911 w 83905"/>
              <a:gd name="connsiteY6" fmla="*/ 527579 h 540800"/>
              <a:gd name="connsiteX7" fmla="*/ 2386 w 83905"/>
              <a:gd name="connsiteY7" fmla="*/ 470429 h 540800"/>
              <a:gd name="connsiteX0" fmla="*/ 2386 w 83905"/>
              <a:gd name="connsiteY0" fmla="*/ 468843 h 539214"/>
              <a:gd name="connsiteX1" fmla="*/ 17734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843 h 539214"/>
              <a:gd name="connsiteX1" fmla="*/ 32021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048 h 538419"/>
              <a:gd name="connsiteX1" fmla="*/ 32021 w 83905"/>
              <a:gd name="connsiteY1" fmla="*/ 275434 h 538419"/>
              <a:gd name="connsiteX2" fmla="*/ 25684 w 83905"/>
              <a:gd name="connsiteY2" fmla="*/ 793 h 538419"/>
              <a:gd name="connsiteX3" fmla="*/ 63797 w 83905"/>
              <a:gd name="connsiteY3" fmla="*/ 280190 h 538419"/>
              <a:gd name="connsiteX4" fmla="*/ 72236 w 83905"/>
              <a:gd name="connsiteY4" fmla="*/ 455348 h 538419"/>
              <a:gd name="connsiteX5" fmla="*/ 73851 w 83905"/>
              <a:gd name="connsiteY5" fmla="*/ 526777 h 538419"/>
              <a:gd name="connsiteX6" fmla="*/ 11911 w 83905"/>
              <a:gd name="connsiteY6" fmla="*/ 525198 h 538419"/>
              <a:gd name="connsiteX7" fmla="*/ 2386 w 83905"/>
              <a:gd name="connsiteY7" fmla="*/ 468048 h 53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05" h="538419">
                <a:moveTo>
                  <a:pt x="2386" y="468048"/>
                </a:moveTo>
                <a:cubicBezTo>
                  <a:pt x="2918" y="422539"/>
                  <a:pt x="28138" y="353310"/>
                  <a:pt x="32021" y="275434"/>
                </a:cubicBezTo>
                <a:cubicBezTo>
                  <a:pt x="35904" y="197558"/>
                  <a:pt x="20388" y="0"/>
                  <a:pt x="25684" y="793"/>
                </a:cubicBezTo>
                <a:cubicBezTo>
                  <a:pt x="30980" y="1586"/>
                  <a:pt x="56038" y="204431"/>
                  <a:pt x="63797" y="280190"/>
                </a:cubicBezTo>
                <a:cubicBezTo>
                  <a:pt x="71556" y="355949"/>
                  <a:pt x="70560" y="414250"/>
                  <a:pt x="72236" y="455348"/>
                </a:cubicBezTo>
                <a:cubicBezTo>
                  <a:pt x="73912" y="496446"/>
                  <a:pt x="83905" y="515135"/>
                  <a:pt x="73851" y="526777"/>
                </a:cubicBezTo>
                <a:cubicBezTo>
                  <a:pt x="63797" y="538419"/>
                  <a:pt x="23822" y="534986"/>
                  <a:pt x="11911" y="525198"/>
                </a:cubicBezTo>
                <a:cubicBezTo>
                  <a:pt x="0" y="515410"/>
                  <a:pt x="1855" y="513557"/>
                  <a:pt x="2386" y="468048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9" name="Полилиния 68"/>
          <p:cNvSpPr/>
          <p:nvPr/>
        </p:nvSpPr>
        <p:spPr>
          <a:xfrm flipH="1">
            <a:off x="4637088" y="3594100"/>
            <a:ext cx="139700" cy="542925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607 h 537978"/>
              <a:gd name="connsiteX1" fmla="*/ 15100 w 83905"/>
              <a:gd name="connsiteY1" fmla="*/ 235830 h 537978"/>
              <a:gd name="connsiteX2" fmla="*/ 12467 w 83905"/>
              <a:gd name="connsiteY2" fmla="*/ 176 h 537978"/>
              <a:gd name="connsiteX3" fmla="*/ 49510 w 83905"/>
              <a:gd name="connsiteY3" fmla="*/ 236887 h 537978"/>
              <a:gd name="connsiteX4" fmla="*/ 72236 w 83905"/>
              <a:gd name="connsiteY4" fmla="*/ 454907 h 537978"/>
              <a:gd name="connsiteX5" fmla="*/ 73851 w 83905"/>
              <a:gd name="connsiteY5" fmla="*/ 526336 h 537978"/>
              <a:gd name="connsiteX6" fmla="*/ 11911 w 83905"/>
              <a:gd name="connsiteY6" fmla="*/ 524757 h 537978"/>
              <a:gd name="connsiteX7" fmla="*/ 2386 w 83905"/>
              <a:gd name="connsiteY7" fmla="*/ 467607 h 537978"/>
              <a:gd name="connsiteX0" fmla="*/ 2386 w 83905"/>
              <a:gd name="connsiteY0" fmla="*/ 472370 h 542741"/>
              <a:gd name="connsiteX1" fmla="*/ 15100 w 83905"/>
              <a:gd name="connsiteY1" fmla="*/ 240593 h 542741"/>
              <a:gd name="connsiteX2" fmla="*/ 36264 w 83905"/>
              <a:gd name="connsiteY2" fmla="*/ 176 h 542741"/>
              <a:gd name="connsiteX3" fmla="*/ 49510 w 83905"/>
              <a:gd name="connsiteY3" fmla="*/ 241650 h 542741"/>
              <a:gd name="connsiteX4" fmla="*/ 72236 w 83905"/>
              <a:gd name="connsiteY4" fmla="*/ 459670 h 542741"/>
              <a:gd name="connsiteX5" fmla="*/ 73851 w 83905"/>
              <a:gd name="connsiteY5" fmla="*/ 531099 h 542741"/>
              <a:gd name="connsiteX6" fmla="*/ 11911 w 83905"/>
              <a:gd name="connsiteY6" fmla="*/ 529520 h 542741"/>
              <a:gd name="connsiteX7" fmla="*/ 2386 w 83905"/>
              <a:gd name="connsiteY7" fmla="*/ 472370 h 542741"/>
              <a:gd name="connsiteX0" fmla="*/ 2386 w 83905"/>
              <a:gd name="connsiteY0" fmla="*/ 477926 h 548297"/>
              <a:gd name="connsiteX1" fmla="*/ 15100 w 83905"/>
              <a:gd name="connsiteY1" fmla="*/ 246149 h 548297"/>
              <a:gd name="connsiteX2" fmla="*/ 36264 w 83905"/>
              <a:gd name="connsiteY2" fmla="*/ 5732 h 548297"/>
              <a:gd name="connsiteX3" fmla="*/ 49494 w 83905"/>
              <a:gd name="connsiteY3" fmla="*/ 280542 h 548297"/>
              <a:gd name="connsiteX4" fmla="*/ 72236 w 83905"/>
              <a:gd name="connsiteY4" fmla="*/ 465226 h 548297"/>
              <a:gd name="connsiteX5" fmla="*/ 73851 w 83905"/>
              <a:gd name="connsiteY5" fmla="*/ 536655 h 548297"/>
              <a:gd name="connsiteX6" fmla="*/ 11911 w 83905"/>
              <a:gd name="connsiteY6" fmla="*/ 535076 h 548297"/>
              <a:gd name="connsiteX7" fmla="*/ 2386 w 83905"/>
              <a:gd name="connsiteY7" fmla="*/ 477926 h 548297"/>
              <a:gd name="connsiteX0" fmla="*/ 2386 w 84064"/>
              <a:gd name="connsiteY0" fmla="*/ 474751 h 545122"/>
              <a:gd name="connsiteX1" fmla="*/ 15100 w 84064"/>
              <a:gd name="connsiteY1" fmla="*/ 242974 h 545122"/>
              <a:gd name="connsiteX2" fmla="*/ 36264 w 84064"/>
              <a:gd name="connsiteY2" fmla="*/ 2557 h 545122"/>
              <a:gd name="connsiteX3" fmla="*/ 78069 w 84064"/>
              <a:gd name="connsiteY3" fmla="*/ 258317 h 545122"/>
              <a:gd name="connsiteX4" fmla="*/ 72236 w 84064"/>
              <a:gd name="connsiteY4" fmla="*/ 462051 h 545122"/>
              <a:gd name="connsiteX5" fmla="*/ 73851 w 84064"/>
              <a:gd name="connsiteY5" fmla="*/ 533480 h 545122"/>
              <a:gd name="connsiteX6" fmla="*/ 11911 w 84064"/>
              <a:gd name="connsiteY6" fmla="*/ 531901 h 545122"/>
              <a:gd name="connsiteX7" fmla="*/ 2386 w 84064"/>
              <a:gd name="connsiteY7" fmla="*/ 474751 h 545122"/>
              <a:gd name="connsiteX0" fmla="*/ 2386 w 84064"/>
              <a:gd name="connsiteY0" fmla="*/ 473957 h 544328"/>
              <a:gd name="connsiteX1" fmla="*/ 48437 w 84064"/>
              <a:gd name="connsiteY1" fmla="*/ 246942 h 544328"/>
              <a:gd name="connsiteX2" fmla="*/ 36264 w 84064"/>
              <a:gd name="connsiteY2" fmla="*/ 1763 h 544328"/>
              <a:gd name="connsiteX3" fmla="*/ 78069 w 84064"/>
              <a:gd name="connsiteY3" fmla="*/ 257523 h 544328"/>
              <a:gd name="connsiteX4" fmla="*/ 72236 w 84064"/>
              <a:gd name="connsiteY4" fmla="*/ 461257 h 544328"/>
              <a:gd name="connsiteX5" fmla="*/ 73851 w 84064"/>
              <a:gd name="connsiteY5" fmla="*/ 532686 h 544328"/>
              <a:gd name="connsiteX6" fmla="*/ 11911 w 84064"/>
              <a:gd name="connsiteY6" fmla="*/ 531107 h 544328"/>
              <a:gd name="connsiteX7" fmla="*/ 2386 w 84064"/>
              <a:gd name="connsiteY7" fmla="*/ 473957 h 544328"/>
              <a:gd name="connsiteX0" fmla="*/ 2386 w 84064"/>
              <a:gd name="connsiteY0" fmla="*/ 477574 h 547945"/>
              <a:gd name="connsiteX1" fmla="*/ 38912 w 84064"/>
              <a:gd name="connsiteY1" fmla="*/ 293421 h 547945"/>
              <a:gd name="connsiteX2" fmla="*/ 36264 w 84064"/>
              <a:gd name="connsiteY2" fmla="*/ 5380 h 547945"/>
              <a:gd name="connsiteX3" fmla="*/ 78069 w 84064"/>
              <a:gd name="connsiteY3" fmla="*/ 261140 h 547945"/>
              <a:gd name="connsiteX4" fmla="*/ 72236 w 84064"/>
              <a:gd name="connsiteY4" fmla="*/ 464874 h 547945"/>
              <a:gd name="connsiteX5" fmla="*/ 73851 w 84064"/>
              <a:gd name="connsiteY5" fmla="*/ 536303 h 547945"/>
              <a:gd name="connsiteX6" fmla="*/ 11911 w 84064"/>
              <a:gd name="connsiteY6" fmla="*/ 534724 h 547945"/>
              <a:gd name="connsiteX7" fmla="*/ 2386 w 84064"/>
              <a:gd name="connsiteY7" fmla="*/ 477574 h 547945"/>
              <a:gd name="connsiteX0" fmla="*/ 2386 w 83905"/>
              <a:gd name="connsiteY0" fmla="*/ 473164 h 543535"/>
              <a:gd name="connsiteX1" fmla="*/ 38912 w 83905"/>
              <a:gd name="connsiteY1" fmla="*/ 289011 h 543535"/>
              <a:gd name="connsiteX2" fmla="*/ 36264 w 83905"/>
              <a:gd name="connsiteY2" fmla="*/ 970 h 543535"/>
              <a:gd name="connsiteX3" fmla="*/ 73306 w 83905"/>
              <a:gd name="connsiteY3" fmla="*/ 294830 h 543535"/>
              <a:gd name="connsiteX4" fmla="*/ 72236 w 83905"/>
              <a:gd name="connsiteY4" fmla="*/ 460464 h 543535"/>
              <a:gd name="connsiteX5" fmla="*/ 73851 w 83905"/>
              <a:gd name="connsiteY5" fmla="*/ 531893 h 543535"/>
              <a:gd name="connsiteX6" fmla="*/ 11911 w 83905"/>
              <a:gd name="connsiteY6" fmla="*/ 530314 h 543535"/>
              <a:gd name="connsiteX7" fmla="*/ 2386 w 83905"/>
              <a:gd name="connsiteY7" fmla="*/ 473164 h 543535"/>
              <a:gd name="connsiteX0" fmla="*/ 2386 w 83905"/>
              <a:gd name="connsiteY0" fmla="*/ 473605 h 543976"/>
              <a:gd name="connsiteX1" fmla="*/ 38912 w 83905"/>
              <a:gd name="connsiteY1" fmla="*/ 289452 h 543976"/>
              <a:gd name="connsiteX2" fmla="*/ 36264 w 83905"/>
              <a:gd name="connsiteY2" fmla="*/ 1411 h 543976"/>
              <a:gd name="connsiteX3" fmla="*/ 73306 w 83905"/>
              <a:gd name="connsiteY3" fmla="*/ 280984 h 543976"/>
              <a:gd name="connsiteX4" fmla="*/ 72236 w 83905"/>
              <a:gd name="connsiteY4" fmla="*/ 460905 h 543976"/>
              <a:gd name="connsiteX5" fmla="*/ 73851 w 83905"/>
              <a:gd name="connsiteY5" fmla="*/ 532334 h 543976"/>
              <a:gd name="connsiteX6" fmla="*/ 11911 w 83905"/>
              <a:gd name="connsiteY6" fmla="*/ 530755 h 543976"/>
              <a:gd name="connsiteX7" fmla="*/ 2386 w 83905"/>
              <a:gd name="connsiteY7" fmla="*/ 473605 h 543976"/>
              <a:gd name="connsiteX0" fmla="*/ 2386 w 89899"/>
              <a:gd name="connsiteY0" fmla="*/ 472606 h 542977"/>
              <a:gd name="connsiteX1" fmla="*/ 38912 w 89899"/>
              <a:gd name="connsiteY1" fmla="*/ 288453 h 542977"/>
              <a:gd name="connsiteX2" fmla="*/ 36264 w 89899"/>
              <a:gd name="connsiteY2" fmla="*/ 412 h 542977"/>
              <a:gd name="connsiteX3" fmla="*/ 83904 w 89899"/>
              <a:gd name="connsiteY3" fmla="*/ 290928 h 542977"/>
              <a:gd name="connsiteX4" fmla="*/ 72236 w 89899"/>
              <a:gd name="connsiteY4" fmla="*/ 459906 h 542977"/>
              <a:gd name="connsiteX5" fmla="*/ 73851 w 89899"/>
              <a:gd name="connsiteY5" fmla="*/ 531335 h 542977"/>
              <a:gd name="connsiteX6" fmla="*/ 11911 w 89899"/>
              <a:gd name="connsiteY6" fmla="*/ 529756 h 542977"/>
              <a:gd name="connsiteX7" fmla="*/ 2386 w 89899"/>
              <a:gd name="connsiteY7" fmla="*/ 472606 h 54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899" h="542977">
                <a:moveTo>
                  <a:pt x="2386" y="472606"/>
                </a:moveTo>
                <a:cubicBezTo>
                  <a:pt x="2918" y="427097"/>
                  <a:pt x="33266" y="367152"/>
                  <a:pt x="38912" y="288453"/>
                </a:cubicBezTo>
                <a:cubicBezTo>
                  <a:pt x="44558" y="209754"/>
                  <a:pt x="28765" y="0"/>
                  <a:pt x="36264" y="412"/>
                </a:cubicBezTo>
                <a:cubicBezTo>
                  <a:pt x="43763" y="825"/>
                  <a:pt x="77909" y="214346"/>
                  <a:pt x="83904" y="290928"/>
                </a:cubicBezTo>
                <a:cubicBezTo>
                  <a:pt x="89899" y="367510"/>
                  <a:pt x="73911" y="419838"/>
                  <a:pt x="72236" y="459906"/>
                </a:cubicBezTo>
                <a:cubicBezTo>
                  <a:pt x="70561" y="499974"/>
                  <a:pt x="83905" y="519693"/>
                  <a:pt x="73851" y="531335"/>
                </a:cubicBezTo>
                <a:cubicBezTo>
                  <a:pt x="63797" y="542977"/>
                  <a:pt x="23822" y="539544"/>
                  <a:pt x="11911" y="529756"/>
                </a:cubicBezTo>
                <a:cubicBezTo>
                  <a:pt x="0" y="519968"/>
                  <a:pt x="1855" y="518115"/>
                  <a:pt x="2386" y="472606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2" name="Полилиния 71"/>
          <p:cNvSpPr/>
          <p:nvPr/>
        </p:nvSpPr>
        <p:spPr>
          <a:xfrm>
            <a:off x="4367213" y="3598863"/>
            <a:ext cx="130175" cy="538162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431 h 537802"/>
              <a:gd name="connsiteX1" fmla="*/ 15100 w 83905"/>
              <a:gd name="connsiteY1" fmla="*/ 235654 h 537802"/>
              <a:gd name="connsiteX2" fmla="*/ 25684 w 83905"/>
              <a:gd name="connsiteY2" fmla="*/ 176 h 537802"/>
              <a:gd name="connsiteX3" fmla="*/ 49510 w 83905"/>
              <a:gd name="connsiteY3" fmla="*/ 236711 h 537802"/>
              <a:gd name="connsiteX4" fmla="*/ 72236 w 83905"/>
              <a:gd name="connsiteY4" fmla="*/ 454731 h 537802"/>
              <a:gd name="connsiteX5" fmla="*/ 73851 w 83905"/>
              <a:gd name="connsiteY5" fmla="*/ 526160 h 537802"/>
              <a:gd name="connsiteX6" fmla="*/ 11911 w 83905"/>
              <a:gd name="connsiteY6" fmla="*/ 524581 h 537802"/>
              <a:gd name="connsiteX7" fmla="*/ 2386 w 83905"/>
              <a:gd name="connsiteY7" fmla="*/ 467431 h 537802"/>
              <a:gd name="connsiteX0" fmla="*/ 2386 w 83905"/>
              <a:gd name="connsiteY0" fmla="*/ 477398 h 547769"/>
              <a:gd name="connsiteX1" fmla="*/ 15100 w 83905"/>
              <a:gd name="connsiteY1" fmla="*/ 307534 h 547769"/>
              <a:gd name="connsiteX2" fmla="*/ 25684 w 83905"/>
              <a:gd name="connsiteY2" fmla="*/ 10143 h 547769"/>
              <a:gd name="connsiteX3" fmla="*/ 49510 w 83905"/>
              <a:gd name="connsiteY3" fmla="*/ 246678 h 547769"/>
              <a:gd name="connsiteX4" fmla="*/ 72236 w 83905"/>
              <a:gd name="connsiteY4" fmla="*/ 464698 h 547769"/>
              <a:gd name="connsiteX5" fmla="*/ 73851 w 83905"/>
              <a:gd name="connsiteY5" fmla="*/ 536127 h 547769"/>
              <a:gd name="connsiteX6" fmla="*/ 11911 w 83905"/>
              <a:gd name="connsiteY6" fmla="*/ 534548 h 547769"/>
              <a:gd name="connsiteX7" fmla="*/ 2386 w 83905"/>
              <a:gd name="connsiteY7" fmla="*/ 477398 h 547769"/>
              <a:gd name="connsiteX0" fmla="*/ 2386 w 83905"/>
              <a:gd name="connsiteY0" fmla="*/ 469018 h 539389"/>
              <a:gd name="connsiteX1" fmla="*/ 15100 w 83905"/>
              <a:gd name="connsiteY1" fmla="*/ 299154 h 539389"/>
              <a:gd name="connsiteX2" fmla="*/ 25684 w 83905"/>
              <a:gd name="connsiteY2" fmla="*/ 1763 h 539389"/>
              <a:gd name="connsiteX3" fmla="*/ 59035 w 83905"/>
              <a:gd name="connsiteY3" fmla="*/ 309735 h 539389"/>
              <a:gd name="connsiteX4" fmla="*/ 72236 w 83905"/>
              <a:gd name="connsiteY4" fmla="*/ 456318 h 539389"/>
              <a:gd name="connsiteX5" fmla="*/ 73851 w 83905"/>
              <a:gd name="connsiteY5" fmla="*/ 527747 h 539389"/>
              <a:gd name="connsiteX6" fmla="*/ 11911 w 83905"/>
              <a:gd name="connsiteY6" fmla="*/ 526168 h 539389"/>
              <a:gd name="connsiteX7" fmla="*/ 2386 w 83905"/>
              <a:gd name="connsiteY7" fmla="*/ 469018 h 539389"/>
              <a:gd name="connsiteX0" fmla="*/ 2386 w 83905"/>
              <a:gd name="connsiteY0" fmla="*/ 467873 h 538244"/>
              <a:gd name="connsiteX1" fmla="*/ 15100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67873 h 538244"/>
              <a:gd name="connsiteX1" fmla="*/ 24625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70429 h 540800"/>
              <a:gd name="connsiteX1" fmla="*/ 17734 w 83905"/>
              <a:gd name="connsiteY1" fmla="*/ 277815 h 540800"/>
              <a:gd name="connsiteX2" fmla="*/ 25684 w 83905"/>
              <a:gd name="connsiteY2" fmla="*/ 3174 h 540800"/>
              <a:gd name="connsiteX3" fmla="*/ 59035 w 83905"/>
              <a:gd name="connsiteY3" fmla="*/ 296859 h 540800"/>
              <a:gd name="connsiteX4" fmla="*/ 72236 w 83905"/>
              <a:gd name="connsiteY4" fmla="*/ 457729 h 540800"/>
              <a:gd name="connsiteX5" fmla="*/ 73851 w 83905"/>
              <a:gd name="connsiteY5" fmla="*/ 529158 h 540800"/>
              <a:gd name="connsiteX6" fmla="*/ 11911 w 83905"/>
              <a:gd name="connsiteY6" fmla="*/ 527579 h 540800"/>
              <a:gd name="connsiteX7" fmla="*/ 2386 w 83905"/>
              <a:gd name="connsiteY7" fmla="*/ 470429 h 540800"/>
              <a:gd name="connsiteX0" fmla="*/ 2386 w 83905"/>
              <a:gd name="connsiteY0" fmla="*/ 468843 h 539214"/>
              <a:gd name="connsiteX1" fmla="*/ 17734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843 h 539214"/>
              <a:gd name="connsiteX1" fmla="*/ 32021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048 h 538419"/>
              <a:gd name="connsiteX1" fmla="*/ 32021 w 83905"/>
              <a:gd name="connsiteY1" fmla="*/ 275434 h 538419"/>
              <a:gd name="connsiteX2" fmla="*/ 25684 w 83905"/>
              <a:gd name="connsiteY2" fmla="*/ 793 h 538419"/>
              <a:gd name="connsiteX3" fmla="*/ 63797 w 83905"/>
              <a:gd name="connsiteY3" fmla="*/ 280190 h 538419"/>
              <a:gd name="connsiteX4" fmla="*/ 72236 w 83905"/>
              <a:gd name="connsiteY4" fmla="*/ 455348 h 538419"/>
              <a:gd name="connsiteX5" fmla="*/ 73851 w 83905"/>
              <a:gd name="connsiteY5" fmla="*/ 526777 h 538419"/>
              <a:gd name="connsiteX6" fmla="*/ 11911 w 83905"/>
              <a:gd name="connsiteY6" fmla="*/ 525198 h 538419"/>
              <a:gd name="connsiteX7" fmla="*/ 2386 w 83905"/>
              <a:gd name="connsiteY7" fmla="*/ 468048 h 53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05" h="538419">
                <a:moveTo>
                  <a:pt x="2386" y="468048"/>
                </a:moveTo>
                <a:cubicBezTo>
                  <a:pt x="2918" y="422539"/>
                  <a:pt x="28138" y="353310"/>
                  <a:pt x="32021" y="275434"/>
                </a:cubicBezTo>
                <a:cubicBezTo>
                  <a:pt x="35904" y="197558"/>
                  <a:pt x="20388" y="0"/>
                  <a:pt x="25684" y="793"/>
                </a:cubicBezTo>
                <a:cubicBezTo>
                  <a:pt x="30980" y="1586"/>
                  <a:pt x="56038" y="204431"/>
                  <a:pt x="63797" y="280190"/>
                </a:cubicBezTo>
                <a:cubicBezTo>
                  <a:pt x="71556" y="355949"/>
                  <a:pt x="70560" y="414250"/>
                  <a:pt x="72236" y="455348"/>
                </a:cubicBezTo>
                <a:cubicBezTo>
                  <a:pt x="73912" y="496446"/>
                  <a:pt x="83905" y="515135"/>
                  <a:pt x="73851" y="526777"/>
                </a:cubicBezTo>
                <a:cubicBezTo>
                  <a:pt x="63797" y="538419"/>
                  <a:pt x="23822" y="534986"/>
                  <a:pt x="11911" y="525198"/>
                </a:cubicBezTo>
                <a:cubicBezTo>
                  <a:pt x="0" y="515410"/>
                  <a:pt x="1855" y="513557"/>
                  <a:pt x="2386" y="468048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3" name="Полилиния 72"/>
          <p:cNvSpPr/>
          <p:nvPr/>
        </p:nvSpPr>
        <p:spPr>
          <a:xfrm flipH="1">
            <a:off x="4362450" y="3594100"/>
            <a:ext cx="138113" cy="542925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607 h 537978"/>
              <a:gd name="connsiteX1" fmla="*/ 15100 w 83905"/>
              <a:gd name="connsiteY1" fmla="*/ 235830 h 537978"/>
              <a:gd name="connsiteX2" fmla="*/ 12467 w 83905"/>
              <a:gd name="connsiteY2" fmla="*/ 176 h 537978"/>
              <a:gd name="connsiteX3" fmla="*/ 49510 w 83905"/>
              <a:gd name="connsiteY3" fmla="*/ 236887 h 537978"/>
              <a:gd name="connsiteX4" fmla="*/ 72236 w 83905"/>
              <a:gd name="connsiteY4" fmla="*/ 454907 h 537978"/>
              <a:gd name="connsiteX5" fmla="*/ 73851 w 83905"/>
              <a:gd name="connsiteY5" fmla="*/ 526336 h 537978"/>
              <a:gd name="connsiteX6" fmla="*/ 11911 w 83905"/>
              <a:gd name="connsiteY6" fmla="*/ 524757 h 537978"/>
              <a:gd name="connsiteX7" fmla="*/ 2386 w 83905"/>
              <a:gd name="connsiteY7" fmla="*/ 467607 h 537978"/>
              <a:gd name="connsiteX0" fmla="*/ 2386 w 83905"/>
              <a:gd name="connsiteY0" fmla="*/ 472370 h 542741"/>
              <a:gd name="connsiteX1" fmla="*/ 15100 w 83905"/>
              <a:gd name="connsiteY1" fmla="*/ 240593 h 542741"/>
              <a:gd name="connsiteX2" fmla="*/ 36264 w 83905"/>
              <a:gd name="connsiteY2" fmla="*/ 176 h 542741"/>
              <a:gd name="connsiteX3" fmla="*/ 49510 w 83905"/>
              <a:gd name="connsiteY3" fmla="*/ 241650 h 542741"/>
              <a:gd name="connsiteX4" fmla="*/ 72236 w 83905"/>
              <a:gd name="connsiteY4" fmla="*/ 459670 h 542741"/>
              <a:gd name="connsiteX5" fmla="*/ 73851 w 83905"/>
              <a:gd name="connsiteY5" fmla="*/ 531099 h 542741"/>
              <a:gd name="connsiteX6" fmla="*/ 11911 w 83905"/>
              <a:gd name="connsiteY6" fmla="*/ 529520 h 542741"/>
              <a:gd name="connsiteX7" fmla="*/ 2386 w 83905"/>
              <a:gd name="connsiteY7" fmla="*/ 472370 h 542741"/>
              <a:gd name="connsiteX0" fmla="*/ 2386 w 83905"/>
              <a:gd name="connsiteY0" fmla="*/ 477926 h 548297"/>
              <a:gd name="connsiteX1" fmla="*/ 15100 w 83905"/>
              <a:gd name="connsiteY1" fmla="*/ 246149 h 548297"/>
              <a:gd name="connsiteX2" fmla="*/ 36264 w 83905"/>
              <a:gd name="connsiteY2" fmla="*/ 5732 h 548297"/>
              <a:gd name="connsiteX3" fmla="*/ 49494 w 83905"/>
              <a:gd name="connsiteY3" fmla="*/ 280542 h 548297"/>
              <a:gd name="connsiteX4" fmla="*/ 72236 w 83905"/>
              <a:gd name="connsiteY4" fmla="*/ 465226 h 548297"/>
              <a:gd name="connsiteX5" fmla="*/ 73851 w 83905"/>
              <a:gd name="connsiteY5" fmla="*/ 536655 h 548297"/>
              <a:gd name="connsiteX6" fmla="*/ 11911 w 83905"/>
              <a:gd name="connsiteY6" fmla="*/ 535076 h 548297"/>
              <a:gd name="connsiteX7" fmla="*/ 2386 w 83905"/>
              <a:gd name="connsiteY7" fmla="*/ 477926 h 548297"/>
              <a:gd name="connsiteX0" fmla="*/ 2386 w 84064"/>
              <a:gd name="connsiteY0" fmla="*/ 474751 h 545122"/>
              <a:gd name="connsiteX1" fmla="*/ 15100 w 84064"/>
              <a:gd name="connsiteY1" fmla="*/ 242974 h 545122"/>
              <a:gd name="connsiteX2" fmla="*/ 36264 w 84064"/>
              <a:gd name="connsiteY2" fmla="*/ 2557 h 545122"/>
              <a:gd name="connsiteX3" fmla="*/ 78069 w 84064"/>
              <a:gd name="connsiteY3" fmla="*/ 258317 h 545122"/>
              <a:gd name="connsiteX4" fmla="*/ 72236 w 84064"/>
              <a:gd name="connsiteY4" fmla="*/ 462051 h 545122"/>
              <a:gd name="connsiteX5" fmla="*/ 73851 w 84064"/>
              <a:gd name="connsiteY5" fmla="*/ 533480 h 545122"/>
              <a:gd name="connsiteX6" fmla="*/ 11911 w 84064"/>
              <a:gd name="connsiteY6" fmla="*/ 531901 h 545122"/>
              <a:gd name="connsiteX7" fmla="*/ 2386 w 84064"/>
              <a:gd name="connsiteY7" fmla="*/ 474751 h 545122"/>
              <a:gd name="connsiteX0" fmla="*/ 2386 w 84064"/>
              <a:gd name="connsiteY0" fmla="*/ 473957 h 544328"/>
              <a:gd name="connsiteX1" fmla="*/ 48437 w 84064"/>
              <a:gd name="connsiteY1" fmla="*/ 246942 h 544328"/>
              <a:gd name="connsiteX2" fmla="*/ 36264 w 84064"/>
              <a:gd name="connsiteY2" fmla="*/ 1763 h 544328"/>
              <a:gd name="connsiteX3" fmla="*/ 78069 w 84064"/>
              <a:gd name="connsiteY3" fmla="*/ 257523 h 544328"/>
              <a:gd name="connsiteX4" fmla="*/ 72236 w 84064"/>
              <a:gd name="connsiteY4" fmla="*/ 461257 h 544328"/>
              <a:gd name="connsiteX5" fmla="*/ 73851 w 84064"/>
              <a:gd name="connsiteY5" fmla="*/ 532686 h 544328"/>
              <a:gd name="connsiteX6" fmla="*/ 11911 w 84064"/>
              <a:gd name="connsiteY6" fmla="*/ 531107 h 544328"/>
              <a:gd name="connsiteX7" fmla="*/ 2386 w 84064"/>
              <a:gd name="connsiteY7" fmla="*/ 473957 h 544328"/>
              <a:gd name="connsiteX0" fmla="*/ 2386 w 84064"/>
              <a:gd name="connsiteY0" fmla="*/ 477574 h 547945"/>
              <a:gd name="connsiteX1" fmla="*/ 38912 w 84064"/>
              <a:gd name="connsiteY1" fmla="*/ 293421 h 547945"/>
              <a:gd name="connsiteX2" fmla="*/ 36264 w 84064"/>
              <a:gd name="connsiteY2" fmla="*/ 5380 h 547945"/>
              <a:gd name="connsiteX3" fmla="*/ 78069 w 84064"/>
              <a:gd name="connsiteY3" fmla="*/ 261140 h 547945"/>
              <a:gd name="connsiteX4" fmla="*/ 72236 w 84064"/>
              <a:gd name="connsiteY4" fmla="*/ 464874 h 547945"/>
              <a:gd name="connsiteX5" fmla="*/ 73851 w 84064"/>
              <a:gd name="connsiteY5" fmla="*/ 536303 h 547945"/>
              <a:gd name="connsiteX6" fmla="*/ 11911 w 84064"/>
              <a:gd name="connsiteY6" fmla="*/ 534724 h 547945"/>
              <a:gd name="connsiteX7" fmla="*/ 2386 w 84064"/>
              <a:gd name="connsiteY7" fmla="*/ 477574 h 547945"/>
              <a:gd name="connsiteX0" fmla="*/ 2386 w 83905"/>
              <a:gd name="connsiteY0" fmla="*/ 473164 h 543535"/>
              <a:gd name="connsiteX1" fmla="*/ 38912 w 83905"/>
              <a:gd name="connsiteY1" fmla="*/ 289011 h 543535"/>
              <a:gd name="connsiteX2" fmla="*/ 36264 w 83905"/>
              <a:gd name="connsiteY2" fmla="*/ 970 h 543535"/>
              <a:gd name="connsiteX3" fmla="*/ 73306 w 83905"/>
              <a:gd name="connsiteY3" fmla="*/ 294830 h 543535"/>
              <a:gd name="connsiteX4" fmla="*/ 72236 w 83905"/>
              <a:gd name="connsiteY4" fmla="*/ 460464 h 543535"/>
              <a:gd name="connsiteX5" fmla="*/ 73851 w 83905"/>
              <a:gd name="connsiteY5" fmla="*/ 531893 h 543535"/>
              <a:gd name="connsiteX6" fmla="*/ 11911 w 83905"/>
              <a:gd name="connsiteY6" fmla="*/ 530314 h 543535"/>
              <a:gd name="connsiteX7" fmla="*/ 2386 w 83905"/>
              <a:gd name="connsiteY7" fmla="*/ 473164 h 543535"/>
              <a:gd name="connsiteX0" fmla="*/ 2386 w 83905"/>
              <a:gd name="connsiteY0" fmla="*/ 473605 h 543976"/>
              <a:gd name="connsiteX1" fmla="*/ 38912 w 83905"/>
              <a:gd name="connsiteY1" fmla="*/ 289452 h 543976"/>
              <a:gd name="connsiteX2" fmla="*/ 36264 w 83905"/>
              <a:gd name="connsiteY2" fmla="*/ 1411 h 543976"/>
              <a:gd name="connsiteX3" fmla="*/ 73306 w 83905"/>
              <a:gd name="connsiteY3" fmla="*/ 280984 h 543976"/>
              <a:gd name="connsiteX4" fmla="*/ 72236 w 83905"/>
              <a:gd name="connsiteY4" fmla="*/ 460905 h 543976"/>
              <a:gd name="connsiteX5" fmla="*/ 73851 w 83905"/>
              <a:gd name="connsiteY5" fmla="*/ 532334 h 543976"/>
              <a:gd name="connsiteX6" fmla="*/ 11911 w 83905"/>
              <a:gd name="connsiteY6" fmla="*/ 530755 h 543976"/>
              <a:gd name="connsiteX7" fmla="*/ 2386 w 83905"/>
              <a:gd name="connsiteY7" fmla="*/ 473605 h 543976"/>
              <a:gd name="connsiteX0" fmla="*/ 2386 w 89899"/>
              <a:gd name="connsiteY0" fmla="*/ 472606 h 542977"/>
              <a:gd name="connsiteX1" fmla="*/ 38912 w 89899"/>
              <a:gd name="connsiteY1" fmla="*/ 288453 h 542977"/>
              <a:gd name="connsiteX2" fmla="*/ 36264 w 89899"/>
              <a:gd name="connsiteY2" fmla="*/ 412 h 542977"/>
              <a:gd name="connsiteX3" fmla="*/ 83904 w 89899"/>
              <a:gd name="connsiteY3" fmla="*/ 290928 h 542977"/>
              <a:gd name="connsiteX4" fmla="*/ 72236 w 89899"/>
              <a:gd name="connsiteY4" fmla="*/ 459906 h 542977"/>
              <a:gd name="connsiteX5" fmla="*/ 73851 w 89899"/>
              <a:gd name="connsiteY5" fmla="*/ 531335 h 542977"/>
              <a:gd name="connsiteX6" fmla="*/ 11911 w 89899"/>
              <a:gd name="connsiteY6" fmla="*/ 529756 h 542977"/>
              <a:gd name="connsiteX7" fmla="*/ 2386 w 89899"/>
              <a:gd name="connsiteY7" fmla="*/ 472606 h 54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899" h="542977">
                <a:moveTo>
                  <a:pt x="2386" y="472606"/>
                </a:moveTo>
                <a:cubicBezTo>
                  <a:pt x="2918" y="427097"/>
                  <a:pt x="33266" y="367152"/>
                  <a:pt x="38912" y="288453"/>
                </a:cubicBezTo>
                <a:cubicBezTo>
                  <a:pt x="44558" y="209754"/>
                  <a:pt x="28765" y="0"/>
                  <a:pt x="36264" y="412"/>
                </a:cubicBezTo>
                <a:cubicBezTo>
                  <a:pt x="43763" y="825"/>
                  <a:pt x="77909" y="214346"/>
                  <a:pt x="83904" y="290928"/>
                </a:cubicBezTo>
                <a:cubicBezTo>
                  <a:pt x="89899" y="367510"/>
                  <a:pt x="73911" y="419838"/>
                  <a:pt x="72236" y="459906"/>
                </a:cubicBezTo>
                <a:cubicBezTo>
                  <a:pt x="70561" y="499974"/>
                  <a:pt x="83905" y="519693"/>
                  <a:pt x="73851" y="531335"/>
                </a:cubicBezTo>
                <a:cubicBezTo>
                  <a:pt x="63797" y="542977"/>
                  <a:pt x="23822" y="539544"/>
                  <a:pt x="11911" y="529756"/>
                </a:cubicBezTo>
                <a:cubicBezTo>
                  <a:pt x="0" y="519968"/>
                  <a:pt x="1855" y="518115"/>
                  <a:pt x="2386" y="472606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6" name="Полилиния 75"/>
          <p:cNvSpPr/>
          <p:nvPr/>
        </p:nvSpPr>
        <p:spPr>
          <a:xfrm>
            <a:off x="4135438" y="3598863"/>
            <a:ext cx="130175" cy="538162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431 h 537802"/>
              <a:gd name="connsiteX1" fmla="*/ 15100 w 83905"/>
              <a:gd name="connsiteY1" fmla="*/ 235654 h 537802"/>
              <a:gd name="connsiteX2" fmla="*/ 25684 w 83905"/>
              <a:gd name="connsiteY2" fmla="*/ 176 h 537802"/>
              <a:gd name="connsiteX3" fmla="*/ 49510 w 83905"/>
              <a:gd name="connsiteY3" fmla="*/ 236711 h 537802"/>
              <a:gd name="connsiteX4" fmla="*/ 72236 w 83905"/>
              <a:gd name="connsiteY4" fmla="*/ 454731 h 537802"/>
              <a:gd name="connsiteX5" fmla="*/ 73851 w 83905"/>
              <a:gd name="connsiteY5" fmla="*/ 526160 h 537802"/>
              <a:gd name="connsiteX6" fmla="*/ 11911 w 83905"/>
              <a:gd name="connsiteY6" fmla="*/ 524581 h 537802"/>
              <a:gd name="connsiteX7" fmla="*/ 2386 w 83905"/>
              <a:gd name="connsiteY7" fmla="*/ 467431 h 537802"/>
              <a:gd name="connsiteX0" fmla="*/ 2386 w 83905"/>
              <a:gd name="connsiteY0" fmla="*/ 477398 h 547769"/>
              <a:gd name="connsiteX1" fmla="*/ 15100 w 83905"/>
              <a:gd name="connsiteY1" fmla="*/ 307534 h 547769"/>
              <a:gd name="connsiteX2" fmla="*/ 25684 w 83905"/>
              <a:gd name="connsiteY2" fmla="*/ 10143 h 547769"/>
              <a:gd name="connsiteX3" fmla="*/ 49510 w 83905"/>
              <a:gd name="connsiteY3" fmla="*/ 246678 h 547769"/>
              <a:gd name="connsiteX4" fmla="*/ 72236 w 83905"/>
              <a:gd name="connsiteY4" fmla="*/ 464698 h 547769"/>
              <a:gd name="connsiteX5" fmla="*/ 73851 w 83905"/>
              <a:gd name="connsiteY5" fmla="*/ 536127 h 547769"/>
              <a:gd name="connsiteX6" fmla="*/ 11911 w 83905"/>
              <a:gd name="connsiteY6" fmla="*/ 534548 h 547769"/>
              <a:gd name="connsiteX7" fmla="*/ 2386 w 83905"/>
              <a:gd name="connsiteY7" fmla="*/ 477398 h 547769"/>
              <a:gd name="connsiteX0" fmla="*/ 2386 w 83905"/>
              <a:gd name="connsiteY0" fmla="*/ 469018 h 539389"/>
              <a:gd name="connsiteX1" fmla="*/ 15100 w 83905"/>
              <a:gd name="connsiteY1" fmla="*/ 299154 h 539389"/>
              <a:gd name="connsiteX2" fmla="*/ 25684 w 83905"/>
              <a:gd name="connsiteY2" fmla="*/ 1763 h 539389"/>
              <a:gd name="connsiteX3" fmla="*/ 59035 w 83905"/>
              <a:gd name="connsiteY3" fmla="*/ 309735 h 539389"/>
              <a:gd name="connsiteX4" fmla="*/ 72236 w 83905"/>
              <a:gd name="connsiteY4" fmla="*/ 456318 h 539389"/>
              <a:gd name="connsiteX5" fmla="*/ 73851 w 83905"/>
              <a:gd name="connsiteY5" fmla="*/ 527747 h 539389"/>
              <a:gd name="connsiteX6" fmla="*/ 11911 w 83905"/>
              <a:gd name="connsiteY6" fmla="*/ 526168 h 539389"/>
              <a:gd name="connsiteX7" fmla="*/ 2386 w 83905"/>
              <a:gd name="connsiteY7" fmla="*/ 469018 h 539389"/>
              <a:gd name="connsiteX0" fmla="*/ 2386 w 83905"/>
              <a:gd name="connsiteY0" fmla="*/ 467873 h 538244"/>
              <a:gd name="connsiteX1" fmla="*/ 15100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67873 h 538244"/>
              <a:gd name="connsiteX1" fmla="*/ 24625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70429 h 540800"/>
              <a:gd name="connsiteX1" fmla="*/ 17734 w 83905"/>
              <a:gd name="connsiteY1" fmla="*/ 277815 h 540800"/>
              <a:gd name="connsiteX2" fmla="*/ 25684 w 83905"/>
              <a:gd name="connsiteY2" fmla="*/ 3174 h 540800"/>
              <a:gd name="connsiteX3" fmla="*/ 59035 w 83905"/>
              <a:gd name="connsiteY3" fmla="*/ 296859 h 540800"/>
              <a:gd name="connsiteX4" fmla="*/ 72236 w 83905"/>
              <a:gd name="connsiteY4" fmla="*/ 457729 h 540800"/>
              <a:gd name="connsiteX5" fmla="*/ 73851 w 83905"/>
              <a:gd name="connsiteY5" fmla="*/ 529158 h 540800"/>
              <a:gd name="connsiteX6" fmla="*/ 11911 w 83905"/>
              <a:gd name="connsiteY6" fmla="*/ 527579 h 540800"/>
              <a:gd name="connsiteX7" fmla="*/ 2386 w 83905"/>
              <a:gd name="connsiteY7" fmla="*/ 470429 h 540800"/>
              <a:gd name="connsiteX0" fmla="*/ 2386 w 83905"/>
              <a:gd name="connsiteY0" fmla="*/ 468843 h 539214"/>
              <a:gd name="connsiteX1" fmla="*/ 17734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843 h 539214"/>
              <a:gd name="connsiteX1" fmla="*/ 32021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048 h 538419"/>
              <a:gd name="connsiteX1" fmla="*/ 32021 w 83905"/>
              <a:gd name="connsiteY1" fmla="*/ 275434 h 538419"/>
              <a:gd name="connsiteX2" fmla="*/ 25684 w 83905"/>
              <a:gd name="connsiteY2" fmla="*/ 793 h 538419"/>
              <a:gd name="connsiteX3" fmla="*/ 63797 w 83905"/>
              <a:gd name="connsiteY3" fmla="*/ 280190 h 538419"/>
              <a:gd name="connsiteX4" fmla="*/ 72236 w 83905"/>
              <a:gd name="connsiteY4" fmla="*/ 455348 h 538419"/>
              <a:gd name="connsiteX5" fmla="*/ 73851 w 83905"/>
              <a:gd name="connsiteY5" fmla="*/ 526777 h 538419"/>
              <a:gd name="connsiteX6" fmla="*/ 11911 w 83905"/>
              <a:gd name="connsiteY6" fmla="*/ 525198 h 538419"/>
              <a:gd name="connsiteX7" fmla="*/ 2386 w 83905"/>
              <a:gd name="connsiteY7" fmla="*/ 468048 h 53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05" h="538419">
                <a:moveTo>
                  <a:pt x="2386" y="468048"/>
                </a:moveTo>
                <a:cubicBezTo>
                  <a:pt x="2918" y="422539"/>
                  <a:pt x="28138" y="353310"/>
                  <a:pt x="32021" y="275434"/>
                </a:cubicBezTo>
                <a:cubicBezTo>
                  <a:pt x="35904" y="197558"/>
                  <a:pt x="20388" y="0"/>
                  <a:pt x="25684" y="793"/>
                </a:cubicBezTo>
                <a:cubicBezTo>
                  <a:pt x="30980" y="1586"/>
                  <a:pt x="56038" y="204431"/>
                  <a:pt x="63797" y="280190"/>
                </a:cubicBezTo>
                <a:cubicBezTo>
                  <a:pt x="71556" y="355949"/>
                  <a:pt x="70560" y="414250"/>
                  <a:pt x="72236" y="455348"/>
                </a:cubicBezTo>
                <a:cubicBezTo>
                  <a:pt x="73912" y="496446"/>
                  <a:pt x="83905" y="515135"/>
                  <a:pt x="73851" y="526777"/>
                </a:cubicBezTo>
                <a:cubicBezTo>
                  <a:pt x="63797" y="538419"/>
                  <a:pt x="23822" y="534986"/>
                  <a:pt x="11911" y="525198"/>
                </a:cubicBezTo>
                <a:cubicBezTo>
                  <a:pt x="0" y="515410"/>
                  <a:pt x="1855" y="513557"/>
                  <a:pt x="2386" y="468048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7" name="Полилиния 76"/>
          <p:cNvSpPr/>
          <p:nvPr/>
        </p:nvSpPr>
        <p:spPr>
          <a:xfrm flipH="1">
            <a:off x="4129088" y="3594100"/>
            <a:ext cx="139700" cy="542925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607 h 537978"/>
              <a:gd name="connsiteX1" fmla="*/ 15100 w 83905"/>
              <a:gd name="connsiteY1" fmla="*/ 235830 h 537978"/>
              <a:gd name="connsiteX2" fmla="*/ 12467 w 83905"/>
              <a:gd name="connsiteY2" fmla="*/ 176 h 537978"/>
              <a:gd name="connsiteX3" fmla="*/ 49510 w 83905"/>
              <a:gd name="connsiteY3" fmla="*/ 236887 h 537978"/>
              <a:gd name="connsiteX4" fmla="*/ 72236 w 83905"/>
              <a:gd name="connsiteY4" fmla="*/ 454907 h 537978"/>
              <a:gd name="connsiteX5" fmla="*/ 73851 w 83905"/>
              <a:gd name="connsiteY5" fmla="*/ 526336 h 537978"/>
              <a:gd name="connsiteX6" fmla="*/ 11911 w 83905"/>
              <a:gd name="connsiteY6" fmla="*/ 524757 h 537978"/>
              <a:gd name="connsiteX7" fmla="*/ 2386 w 83905"/>
              <a:gd name="connsiteY7" fmla="*/ 467607 h 537978"/>
              <a:gd name="connsiteX0" fmla="*/ 2386 w 83905"/>
              <a:gd name="connsiteY0" fmla="*/ 472370 h 542741"/>
              <a:gd name="connsiteX1" fmla="*/ 15100 w 83905"/>
              <a:gd name="connsiteY1" fmla="*/ 240593 h 542741"/>
              <a:gd name="connsiteX2" fmla="*/ 36264 w 83905"/>
              <a:gd name="connsiteY2" fmla="*/ 176 h 542741"/>
              <a:gd name="connsiteX3" fmla="*/ 49510 w 83905"/>
              <a:gd name="connsiteY3" fmla="*/ 241650 h 542741"/>
              <a:gd name="connsiteX4" fmla="*/ 72236 w 83905"/>
              <a:gd name="connsiteY4" fmla="*/ 459670 h 542741"/>
              <a:gd name="connsiteX5" fmla="*/ 73851 w 83905"/>
              <a:gd name="connsiteY5" fmla="*/ 531099 h 542741"/>
              <a:gd name="connsiteX6" fmla="*/ 11911 w 83905"/>
              <a:gd name="connsiteY6" fmla="*/ 529520 h 542741"/>
              <a:gd name="connsiteX7" fmla="*/ 2386 w 83905"/>
              <a:gd name="connsiteY7" fmla="*/ 472370 h 542741"/>
              <a:gd name="connsiteX0" fmla="*/ 2386 w 83905"/>
              <a:gd name="connsiteY0" fmla="*/ 477926 h 548297"/>
              <a:gd name="connsiteX1" fmla="*/ 15100 w 83905"/>
              <a:gd name="connsiteY1" fmla="*/ 246149 h 548297"/>
              <a:gd name="connsiteX2" fmla="*/ 36264 w 83905"/>
              <a:gd name="connsiteY2" fmla="*/ 5732 h 548297"/>
              <a:gd name="connsiteX3" fmla="*/ 49494 w 83905"/>
              <a:gd name="connsiteY3" fmla="*/ 280542 h 548297"/>
              <a:gd name="connsiteX4" fmla="*/ 72236 w 83905"/>
              <a:gd name="connsiteY4" fmla="*/ 465226 h 548297"/>
              <a:gd name="connsiteX5" fmla="*/ 73851 w 83905"/>
              <a:gd name="connsiteY5" fmla="*/ 536655 h 548297"/>
              <a:gd name="connsiteX6" fmla="*/ 11911 w 83905"/>
              <a:gd name="connsiteY6" fmla="*/ 535076 h 548297"/>
              <a:gd name="connsiteX7" fmla="*/ 2386 w 83905"/>
              <a:gd name="connsiteY7" fmla="*/ 477926 h 548297"/>
              <a:gd name="connsiteX0" fmla="*/ 2386 w 84064"/>
              <a:gd name="connsiteY0" fmla="*/ 474751 h 545122"/>
              <a:gd name="connsiteX1" fmla="*/ 15100 w 84064"/>
              <a:gd name="connsiteY1" fmla="*/ 242974 h 545122"/>
              <a:gd name="connsiteX2" fmla="*/ 36264 w 84064"/>
              <a:gd name="connsiteY2" fmla="*/ 2557 h 545122"/>
              <a:gd name="connsiteX3" fmla="*/ 78069 w 84064"/>
              <a:gd name="connsiteY3" fmla="*/ 258317 h 545122"/>
              <a:gd name="connsiteX4" fmla="*/ 72236 w 84064"/>
              <a:gd name="connsiteY4" fmla="*/ 462051 h 545122"/>
              <a:gd name="connsiteX5" fmla="*/ 73851 w 84064"/>
              <a:gd name="connsiteY5" fmla="*/ 533480 h 545122"/>
              <a:gd name="connsiteX6" fmla="*/ 11911 w 84064"/>
              <a:gd name="connsiteY6" fmla="*/ 531901 h 545122"/>
              <a:gd name="connsiteX7" fmla="*/ 2386 w 84064"/>
              <a:gd name="connsiteY7" fmla="*/ 474751 h 545122"/>
              <a:gd name="connsiteX0" fmla="*/ 2386 w 84064"/>
              <a:gd name="connsiteY0" fmla="*/ 473957 h 544328"/>
              <a:gd name="connsiteX1" fmla="*/ 48437 w 84064"/>
              <a:gd name="connsiteY1" fmla="*/ 246942 h 544328"/>
              <a:gd name="connsiteX2" fmla="*/ 36264 w 84064"/>
              <a:gd name="connsiteY2" fmla="*/ 1763 h 544328"/>
              <a:gd name="connsiteX3" fmla="*/ 78069 w 84064"/>
              <a:gd name="connsiteY3" fmla="*/ 257523 h 544328"/>
              <a:gd name="connsiteX4" fmla="*/ 72236 w 84064"/>
              <a:gd name="connsiteY4" fmla="*/ 461257 h 544328"/>
              <a:gd name="connsiteX5" fmla="*/ 73851 w 84064"/>
              <a:gd name="connsiteY5" fmla="*/ 532686 h 544328"/>
              <a:gd name="connsiteX6" fmla="*/ 11911 w 84064"/>
              <a:gd name="connsiteY6" fmla="*/ 531107 h 544328"/>
              <a:gd name="connsiteX7" fmla="*/ 2386 w 84064"/>
              <a:gd name="connsiteY7" fmla="*/ 473957 h 544328"/>
              <a:gd name="connsiteX0" fmla="*/ 2386 w 84064"/>
              <a:gd name="connsiteY0" fmla="*/ 477574 h 547945"/>
              <a:gd name="connsiteX1" fmla="*/ 38912 w 84064"/>
              <a:gd name="connsiteY1" fmla="*/ 293421 h 547945"/>
              <a:gd name="connsiteX2" fmla="*/ 36264 w 84064"/>
              <a:gd name="connsiteY2" fmla="*/ 5380 h 547945"/>
              <a:gd name="connsiteX3" fmla="*/ 78069 w 84064"/>
              <a:gd name="connsiteY3" fmla="*/ 261140 h 547945"/>
              <a:gd name="connsiteX4" fmla="*/ 72236 w 84064"/>
              <a:gd name="connsiteY4" fmla="*/ 464874 h 547945"/>
              <a:gd name="connsiteX5" fmla="*/ 73851 w 84064"/>
              <a:gd name="connsiteY5" fmla="*/ 536303 h 547945"/>
              <a:gd name="connsiteX6" fmla="*/ 11911 w 84064"/>
              <a:gd name="connsiteY6" fmla="*/ 534724 h 547945"/>
              <a:gd name="connsiteX7" fmla="*/ 2386 w 84064"/>
              <a:gd name="connsiteY7" fmla="*/ 477574 h 547945"/>
              <a:gd name="connsiteX0" fmla="*/ 2386 w 83905"/>
              <a:gd name="connsiteY0" fmla="*/ 473164 h 543535"/>
              <a:gd name="connsiteX1" fmla="*/ 38912 w 83905"/>
              <a:gd name="connsiteY1" fmla="*/ 289011 h 543535"/>
              <a:gd name="connsiteX2" fmla="*/ 36264 w 83905"/>
              <a:gd name="connsiteY2" fmla="*/ 970 h 543535"/>
              <a:gd name="connsiteX3" fmla="*/ 73306 w 83905"/>
              <a:gd name="connsiteY3" fmla="*/ 294830 h 543535"/>
              <a:gd name="connsiteX4" fmla="*/ 72236 w 83905"/>
              <a:gd name="connsiteY4" fmla="*/ 460464 h 543535"/>
              <a:gd name="connsiteX5" fmla="*/ 73851 w 83905"/>
              <a:gd name="connsiteY5" fmla="*/ 531893 h 543535"/>
              <a:gd name="connsiteX6" fmla="*/ 11911 w 83905"/>
              <a:gd name="connsiteY6" fmla="*/ 530314 h 543535"/>
              <a:gd name="connsiteX7" fmla="*/ 2386 w 83905"/>
              <a:gd name="connsiteY7" fmla="*/ 473164 h 543535"/>
              <a:gd name="connsiteX0" fmla="*/ 2386 w 83905"/>
              <a:gd name="connsiteY0" fmla="*/ 473605 h 543976"/>
              <a:gd name="connsiteX1" fmla="*/ 38912 w 83905"/>
              <a:gd name="connsiteY1" fmla="*/ 289452 h 543976"/>
              <a:gd name="connsiteX2" fmla="*/ 36264 w 83905"/>
              <a:gd name="connsiteY2" fmla="*/ 1411 h 543976"/>
              <a:gd name="connsiteX3" fmla="*/ 73306 w 83905"/>
              <a:gd name="connsiteY3" fmla="*/ 280984 h 543976"/>
              <a:gd name="connsiteX4" fmla="*/ 72236 w 83905"/>
              <a:gd name="connsiteY4" fmla="*/ 460905 h 543976"/>
              <a:gd name="connsiteX5" fmla="*/ 73851 w 83905"/>
              <a:gd name="connsiteY5" fmla="*/ 532334 h 543976"/>
              <a:gd name="connsiteX6" fmla="*/ 11911 w 83905"/>
              <a:gd name="connsiteY6" fmla="*/ 530755 h 543976"/>
              <a:gd name="connsiteX7" fmla="*/ 2386 w 83905"/>
              <a:gd name="connsiteY7" fmla="*/ 473605 h 543976"/>
              <a:gd name="connsiteX0" fmla="*/ 2386 w 89899"/>
              <a:gd name="connsiteY0" fmla="*/ 472606 h 542977"/>
              <a:gd name="connsiteX1" fmla="*/ 38912 w 89899"/>
              <a:gd name="connsiteY1" fmla="*/ 288453 h 542977"/>
              <a:gd name="connsiteX2" fmla="*/ 36264 w 89899"/>
              <a:gd name="connsiteY2" fmla="*/ 412 h 542977"/>
              <a:gd name="connsiteX3" fmla="*/ 83904 w 89899"/>
              <a:gd name="connsiteY3" fmla="*/ 290928 h 542977"/>
              <a:gd name="connsiteX4" fmla="*/ 72236 w 89899"/>
              <a:gd name="connsiteY4" fmla="*/ 459906 h 542977"/>
              <a:gd name="connsiteX5" fmla="*/ 73851 w 89899"/>
              <a:gd name="connsiteY5" fmla="*/ 531335 h 542977"/>
              <a:gd name="connsiteX6" fmla="*/ 11911 w 89899"/>
              <a:gd name="connsiteY6" fmla="*/ 529756 h 542977"/>
              <a:gd name="connsiteX7" fmla="*/ 2386 w 89899"/>
              <a:gd name="connsiteY7" fmla="*/ 472606 h 54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899" h="542977">
                <a:moveTo>
                  <a:pt x="2386" y="472606"/>
                </a:moveTo>
                <a:cubicBezTo>
                  <a:pt x="2918" y="427097"/>
                  <a:pt x="33266" y="367152"/>
                  <a:pt x="38912" y="288453"/>
                </a:cubicBezTo>
                <a:cubicBezTo>
                  <a:pt x="44558" y="209754"/>
                  <a:pt x="28765" y="0"/>
                  <a:pt x="36264" y="412"/>
                </a:cubicBezTo>
                <a:cubicBezTo>
                  <a:pt x="43763" y="825"/>
                  <a:pt x="77909" y="214346"/>
                  <a:pt x="83904" y="290928"/>
                </a:cubicBezTo>
                <a:cubicBezTo>
                  <a:pt x="89899" y="367510"/>
                  <a:pt x="73911" y="419838"/>
                  <a:pt x="72236" y="459906"/>
                </a:cubicBezTo>
                <a:cubicBezTo>
                  <a:pt x="70561" y="499974"/>
                  <a:pt x="83905" y="519693"/>
                  <a:pt x="73851" y="531335"/>
                </a:cubicBezTo>
                <a:cubicBezTo>
                  <a:pt x="63797" y="542977"/>
                  <a:pt x="23822" y="539544"/>
                  <a:pt x="11911" y="529756"/>
                </a:cubicBezTo>
                <a:cubicBezTo>
                  <a:pt x="0" y="519968"/>
                  <a:pt x="1855" y="518115"/>
                  <a:pt x="2386" y="472606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0" name="Полилиния 79"/>
          <p:cNvSpPr/>
          <p:nvPr/>
        </p:nvSpPr>
        <p:spPr>
          <a:xfrm>
            <a:off x="5429250" y="3598863"/>
            <a:ext cx="130175" cy="538162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431 h 537802"/>
              <a:gd name="connsiteX1" fmla="*/ 15100 w 83905"/>
              <a:gd name="connsiteY1" fmla="*/ 235654 h 537802"/>
              <a:gd name="connsiteX2" fmla="*/ 25684 w 83905"/>
              <a:gd name="connsiteY2" fmla="*/ 176 h 537802"/>
              <a:gd name="connsiteX3" fmla="*/ 49510 w 83905"/>
              <a:gd name="connsiteY3" fmla="*/ 236711 h 537802"/>
              <a:gd name="connsiteX4" fmla="*/ 72236 w 83905"/>
              <a:gd name="connsiteY4" fmla="*/ 454731 h 537802"/>
              <a:gd name="connsiteX5" fmla="*/ 73851 w 83905"/>
              <a:gd name="connsiteY5" fmla="*/ 526160 h 537802"/>
              <a:gd name="connsiteX6" fmla="*/ 11911 w 83905"/>
              <a:gd name="connsiteY6" fmla="*/ 524581 h 537802"/>
              <a:gd name="connsiteX7" fmla="*/ 2386 w 83905"/>
              <a:gd name="connsiteY7" fmla="*/ 467431 h 537802"/>
              <a:gd name="connsiteX0" fmla="*/ 2386 w 83905"/>
              <a:gd name="connsiteY0" fmla="*/ 477398 h 547769"/>
              <a:gd name="connsiteX1" fmla="*/ 15100 w 83905"/>
              <a:gd name="connsiteY1" fmla="*/ 307534 h 547769"/>
              <a:gd name="connsiteX2" fmla="*/ 25684 w 83905"/>
              <a:gd name="connsiteY2" fmla="*/ 10143 h 547769"/>
              <a:gd name="connsiteX3" fmla="*/ 49510 w 83905"/>
              <a:gd name="connsiteY3" fmla="*/ 246678 h 547769"/>
              <a:gd name="connsiteX4" fmla="*/ 72236 w 83905"/>
              <a:gd name="connsiteY4" fmla="*/ 464698 h 547769"/>
              <a:gd name="connsiteX5" fmla="*/ 73851 w 83905"/>
              <a:gd name="connsiteY5" fmla="*/ 536127 h 547769"/>
              <a:gd name="connsiteX6" fmla="*/ 11911 w 83905"/>
              <a:gd name="connsiteY6" fmla="*/ 534548 h 547769"/>
              <a:gd name="connsiteX7" fmla="*/ 2386 w 83905"/>
              <a:gd name="connsiteY7" fmla="*/ 477398 h 547769"/>
              <a:gd name="connsiteX0" fmla="*/ 2386 w 83905"/>
              <a:gd name="connsiteY0" fmla="*/ 469018 h 539389"/>
              <a:gd name="connsiteX1" fmla="*/ 15100 w 83905"/>
              <a:gd name="connsiteY1" fmla="*/ 299154 h 539389"/>
              <a:gd name="connsiteX2" fmla="*/ 25684 w 83905"/>
              <a:gd name="connsiteY2" fmla="*/ 1763 h 539389"/>
              <a:gd name="connsiteX3" fmla="*/ 59035 w 83905"/>
              <a:gd name="connsiteY3" fmla="*/ 309735 h 539389"/>
              <a:gd name="connsiteX4" fmla="*/ 72236 w 83905"/>
              <a:gd name="connsiteY4" fmla="*/ 456318 h 539389"/>
              <a:gd name="connsiteX5" fmla="*/ 73851 w 83905"/>
              <a:gd name="connsiteY5" fmla="*/ 527747 h 539389"/>
              <a:gd name="connsiteX6" fmla="*/ 11911 w 83905"/>
              <a:gd name="connsiteY6" fmla="*/ 526168 h 539389"/>
              <a:gd name="connsiteX7" fmla="*/ 2386 w 83905"/>
              <a:gd name="connsiteY7" fmla="*/ 469018 h 539389"/>
              <a:gd name="connsiteX0" fmla="*/ 2386 w 83905"/>
              <a:gd name="connsiteY0" fmla="*/ 467873 h 538244"/>
              <a:gd name="connsiteX1" fmla="*/ 15100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67873 h 538244"/>
              <a:gd name="connsiteX1" fmla="*/ 24625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70429 h 540800"/>
              <a:gd name="connsiteX1" fmla="*/ 17734 w 83905"/>
              <a:gd name="connsiteY1" fmla="*/ 277815 h 540800"/>
              <a:gd name="connsiteX2" fmla="*/ 25684 w 83905"/>
              <a:gd name="connsiteY2" fmla="*/ 3174 h 540800"/>
              <a:gd name="connsiteX3" fmla="*/ 59035 w 83905"/>
              <a:gd name="connsiteY3" fmla="*/ 296859 h 540800"/>
              <a:gd name="connsiteX4" fmla="*/ 72236 w 83905"/>
              <a:gd name="connsiteY4" fmla="*/ 457729 h 540800"/>
              <a:gd name="connsiteX5" fmla="*/ 73851 w 83905"/>
              <a:gd name="connsiteY5" fmla="*/ 529158 h 540800"/>
              <a:gd name="connsiteX6" fmla="*/ 11911 w 83905"/>
              <a:gd name="connsiteY6" fmla="*/ 527579 h 540800"/>
              <a:gd name="connsiteX7" fmla="*/ 2386 w 83905"/>
              <a:gd name="connsiteY7" fmla="*/ 470429 h 540800"/>
              <a:gd name="connsiteX0" fmla="*/ 2386 w 83905"/>
              <a:gd name="connsiteY0" fmla="*/ 468843 h 539214"/>
              <a:gd name="connsiteX1" fmla="*/ 17734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843 h 539214"/>
              <a:gd name="connsiteX1" fmla="*/ 32021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048 h 538419"/>
              <a:gd name="connsiteX1" fmla="*/ 32021 w 83905"/>
              <a:gd name="connsiteY1" fmla="*/ 275434 h 538419"/>
              <a:gd name="connsiteX2" fmla="*/ 25684 w 83905"/>
              <a:gd name="connsiteY2" fmla="*/ 793 h 538419"/>
              <a:gd name="connsiteX3" fmla="*/ 63797 w 83905"/>
              <a:gd name="connsiteY3" fmla="*/ 280190 h 538419"/>
              <a:gd name="connsiteX4" fmla="*/ 72236 w 83905"/>
              <a:gd name="connsiteY4" fmla="*/ 455348 h 538419"/>
              <a:gd name="connsiteX5" fmla="*/ 73851 w 83905"/>
              <a:gd name="connsiteY5" fmla="*/ 526777 h 538419"/>
              <a:gd name="connsiteX6" fmla="*/ 11911 w 83905"/>
              <a:gd name="connsiteY6" fmla="*/ 525198 h 538419"/>
              <a:gd name="connsiteX7" fmla="*/ 2386 w 83905"/>
              <a:gd name="connsiteY7" fmla="*/ 468048 h 53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05" h="538419">
                <a:moveTo>
                  <a:pt x="2386" y="468048"/>
                </a:moveTo>
                <a:cubicBezTo>
                  <a:pt x="2918" y="422539"/>
                  <a:pt x="28138" y="353310"/>
                  <a:pt x="32021" y="275434"/>
                </a:cubicBezTo>
                <a:cubicBezTo>
                  <a:pt x="35904" y="197558"/>
                  <a:pt x="20388" y="0"/>
                  <a:pt x="25684" y="793"/>
                </a:cubicBezTo>
                <a:cubicBezTo>
                  <a:pt x="30980" y="1586"/>
                  <a:pt x="56038" y="204431"/>
                  <a:pt x="63797" y="280190"/>
                </a:cubicBezTo>
                <a:cubicBezTo>
                  <a:pt x="71556" y="355949"/>
                  <a:pt x="70560" y="414250"/>
                  <a:pt x="72236" y="455348"/>
                </a:cubicBezTo>
                <a:cubicBezTo>
                  <a:pt x="73912" y="496446"/>
                  <a:pt x="83905" y="515135"/>
                  <a:pt x="73851" y="526777"/>
                </a:cubicBezTo>
                <a:cubicBezTo>
                  <a:pt x="63797" y="538419"/>
                  <a:pt x="23822" y="534986"/>
                  <a:pt x="11911" y="525198"/>
                </a:cubicBezTo>
                <a:cubicBezTo>
                  <a:pt x="0" y="515410"/>
                  <a:pt x="1855" y="513557"/>
                  <a:pt x="2386" y="468048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1" name="Полилиния 80"/>
          <p:cNvSpPr/>
          <p:nvPr/>
        </p:nvSpPr>
        <p:spPr>
          <a:xfrm flipH="1">
            <a:off x="5422900" y="3594100"/>
            <a:ext cx="139700" cy="542925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607 h 537978"/>
              <a:gd name="connsiteX1" fmla="*/ 15100 w 83905"/>
              <a:gd name="connsiteY1" fmla="*/ 235830 h 537978"/>
              <a:gd name="connsiteX2" fmla="*/ 12467 w 83905"/>
              <a:gd name="connsiteY2" fmla="*/ 176 h 537978"/>
              <a:gd name="connsiteX3" fmla="*/ 49510 w 83905"/>
              <a:gd name="connsiteY3" fmla="*/ 236887 h 537978"/>
              <a:gd name="connsiteX4" fmla="*/ 72236 w 83905"/>
              <a:gd name="connsiteY4" fmla="*/ 454907 h 537978"/>
              <a:gd name="connsiteX5" fmla="*/ 73851 w 83905"/>
              <a:gd name="connsiteY5" fmla="*/ 526336 h 537978"/>
              <a:gd name="connsiteX6" fmla="*/ 11911 w 83905"/>
              <a:gd name="connsiteY6" fmla="*/ 524757 h 537978"/>
              <a:gd name="connsiteX7" fmla="*/ 2386 w 83905"/>
              <a:gd name="connsiteY7" fmla="*/ 467607 h 537978"/>
              <a:gd name="connsiteX0" fmla="*/ 2386 w 83905"/>
              <a:gd name="connsiteY0" fmla="*/ 472370 h 542741"/>
              <a:gd name="connsiteX1" fmla="*/ 15100 w 83905"/>
              <a:gd name="connsiteY1" fmla="*/ 240593 h 542741"/>
              <a:gd name="connsiteX2" fmla="*/ 36264 w 83905"/>
              <a:gd name="connsiteY2" fmla="*/ 176 h 542741"/>
              <a:gd name="connsiteX3" fmla="*/ 49510 w 83905"/>
              <a:gd name="connsiteY3" fmla="*/ 241650 h 542741"/>
              <a:gd name="connsiteX4" fmla="*/ 72236 w 83905"/>
              <a:gd name="connsiteY4" fmla="*/ 459670 h 542741"/>
              <a:gd name="connsiteX5" fmla="*/ 73851 w 83905"/>
              <a:gd name="connsiteY5" fmla="*/ 531099 h 542741"/>
              <a:gd name="connsiteX6" fmla="*/ 11911 w 83905"/>
              <a:gd name="connsiteY6" fmla="*/ 529520 h 542741"/>
              <a:gd name="connsiteX7" fmla="*/ 2386 w 83905"/>
              <a:gd name="connsiteY7" fmla="*/ 472370 h 542741"/>
              <a:gd name="connsiteX0" fmla="*/ 2386 w 83905"/>
              <a:gd name="connsiteY0" fmla="*/ 477926 h 548297"/>
              <a:gd name="connsiteX1" fmla="*/ 15100 w 83905"/>
              <a:gd name="connsiteY1" fmla="*/ 246149 h 548297"/>
              <a:gd name="connsiteX2" fmla="*/ 36264 w 83905"/>
              <a:gd name="connsiteY2" fmla="*/ 5732 h 548297"/>
              <a:gd name="connsiteX3" fmla="*/ 49494 w 83905"/>
              <a:gd name="connsiteY3" fmla="*/ 280542 h 548297"/>
              <a:gd name="connsiteX4" fmla="*/ 72236 w 83905"/>
              <a:gd name="connsiteY4" fmla="*/ 465226 h 548297"/>
              <a:gd name="connsiteX5" fmla="*/ 73851 w 83905"/>
              <a:gd name="connsiteY5" fmla="*/ 536655 h 548297"/>
              <a:gd name="connsiteX6" fmla="*/ 11911 w 83905"/>
              <a:gd name="connsiteY6" fmla="*/ 535076 h 548297"/>
              <a:gd name="connsiteX7" fmla="*/ 2386 w 83905"/>
              <a:gd name="connsiteY7" fmla="*/ 477926 h 548297"/>
              <a:gd name="connsiteX0" fmla="*/ 2386 w 84064"/>
              <a:gd name="connsiteY0" fmla="*/ 474751 h 545122"/>
              <a:gd name="connsiteX1" fmla="*/ 15100 w 84064"/>
              <a:gd name="connsiteY1" fmla="*/ 242974 h 545122"/>
              <a:gd name="connsiteX2" fmla="*/ 36264 w 84064"/>
              <a:gd name="connsiteY2" fmla="*/ 2557 h 545122"/>
              <a:gd name="connsiteX3" fmla="*/ 78069 w 84064"/>
              <a:gd name="connsiteY3" fmla="*/ 258317 h 545122"/>
              <a:gd name="connsiteX4" fmla="*/ 72236 w 84064"/>
              <a:gd name="connsiteY4" fmla="*/ 462051 h 545122"/>
              <a:gd name="connsiteX5" fmla="*/ 73851 w 84064"/>
              <a:gd name="connsiteY5" fmla="*/ 533480 h 545122"/>
              <a:gd name="connsiteX6" fmla="*/ 11911 w 84064"/>
              <a:gd name="connsiteY6" fmla="*/ 531901 h 545122"/>
              <a:gd name="connsiteX7" fmla="*/ 2386 w 84064"/>
              <a:gd name="connsiteY7" fmla="*/ 474751 h 545122"/>
              <a:gd name="connsiteX0" fmla="*/ 2386 w 84064"/>
              <a:gd name="connsiteY0" fmla="*/ 473957 h 544328"/>
              <a:gd name="connsiteX1" fmla="*/ 48437 w 84064"/>
              <a:gd name="connsiteY1" fmla="*/ 246942 h 544328"/>
              <a:gd name="connsiteX2" fmla="*/ 36264 w 84064"/>
              <a:gd name="connsiteY2" fmla="*/ 1763 h 544328"/>
              <a:gd name="connsiteX3" fmla="*/ 78069 w 84064"/>
              <a:gd name="connsiteY3" fmla="*/ 257523 h 544328"/>
              <a:gd name="connsiteX4" fmla="*/ 72236 w 84064"/>
              <a:gd name="connsiteY4" fmla="*/ 461257 h 544328"/>
              <a:gd name="connsiteX5" fmla="*/ 73851 w 84064"/>
              <a:gd name="connsiteY5" fmla="*/ 532686 h 544328"/>
              <a:gd name="connsiteX6" fmla="*/ 11911 w 84064"/>
              <a:gd name="connsiteY6" fmla="*/ 531107 h 544328"/>
              <a:gd name="connsiteX7" fmla="*/ 2386 w 84064"/>
              <a:gd name="connsiteY7" fmla="*/ 473957 h 544328"/>
              <a:gd name="connsiteX0" fmla="*/ 2386 w 84064"/>
              <a:gd name="connsiteY0" fmla="*/ 477574 h 547945"/>
              <a:gd name="connsiteX1" fmla="*/ 38912 w 84064"/>
              <a:gd name="connsiteY1" fmla="*/ 293421 h 547945"/>
              <a:gd name="connsiteX2" fmla="*/ 36264 w 84064"/>
              <a:gd name="connsiteY2" fmla="*/ 5380 h 547945"/>
              <a:gd name="connsiteX3" fmla="*/ 78069 w 84064"/>
              <a:gd name="connsiteY3" fmla="*/ 261140 h 547945"/>
              <a:gd name="connsiteX4" fmla="*/ 72236 w 84064"/>
              <a:gd name="connsiteY4" fmla="*/ 464874 h 547945"/>
              <a:gd name="connsiteX5" fmla="*/ 73851 w 84064"/>
              <a:gd name="connsiteY5" fmla="*/ 536303 h 547945"/>
              <a:gd name="connsiteX6" fmla="*/ 11911 w 84064"/>
              <a:gd name="connsiteY6" fmla="*/ 534724 h 547945"/>
              <a:gd name="connsiteX7" fmla="*/ 2386 w 84064"/>
              <a:gd name="connsiteY7" fmla="*/ 477574 h 547945"/>
              <a:gd name="connsiteX0" fmla="*/ 2386 w 83905"/>
              <a:gd name="connsiteY0" fmla="*/ 473164 h 543535"/>
              <a:gd name="connsiteX1" fmla="*/ 38912 w 83905"/>
              <a:gd name="connsiteY1" fmla="*/ 289011 h 543535"/>
              <a:gd name="connsiteX2" fmla="*/ 36264 w 83905"/>
              <a:gd name="connsiteY2" fmla="*/ 970 h 543535"/>
              <a:gd name="connsiteX3" fmla="*/ 73306 w 83905"/>
              <a:gd name="connsiteY3" fmla="*/ 294830 h 543535"/>
              <a:gd name="connsiteX4" fmla="*/ 72236 w 83905"/>
              <a:gd name="connsiteY4" fmla="*/ 460464 h 543535"/>
              <a:gd name="connsiteX5" fmla="*/ 73851 w 83905"/>
              <a:gd name="connsiteY5" fmla="*/ 531893 h 543535"/>
              <a:gd name="connsiteX6" fmla="*/ 11911 w 83905"/>
              <a:gd name="connsiteY6" fmla="*/ 530314 h 543535"/>
              <a:gd name="connsiteX7" fmla="*/ 2386 w 83905"/>
              <a:gd name="connsiteY7" fmla="*/ 473164 h 543535"/>
              <a:gd name="connsiteX0" fmla="*/ 2386 w 83905"/>
              <a:gd name="connsiteY0" fmla="*/ 473605 h 543976"/>
              <a:gd name="connsiteX1" fmla="*/ 38912 w 83905"/>
              <a:gd name="connsiteY1" fmla="*/ 289452 h 543976"/>
              <a:gd name="connsiteX2" fmla="*/ 36264 w 83905"/>
              <a:gd name="connsiteY2" fmla="*/ 1411 h 543976"/>
              <a:gd name="connsiteX3" fmla="*/ 73306 w 83905"/>
              <a:gd name="connsiteY3" fmla="*/ 280984 h 543976"/>
              <a:gd name="connsiteX4" fmla="*/ 72236 w 83905"/>
              <a:gd name="connsiteY4" fmla="*/ 460905 h 543976"/>
              <a:gd name="connsiteX5" fmla="*/ 73851 w 83905"/>
              <a:gd name="connsiteY5" fmla="*/ 532334 h 543976"/>
              <a:gd name="connsiteX6" fmla="*/ 11911 w 83905"/>
              <a:gd name="connsiteY6" fmla="*/ 530755 h 543976"/>
              <a:gd name="connsiteX7" fmla="*/ 2386 w 83905"/>
              <a:gd name="connsiteY7" fmla="*/ 473605 h 543976"/>
              <a:gd name="connsiteX0" fmla="*/ 2386 w 89899"/>
              <a:gd name="connsiteY0" fmla="*/ 472606 h 542977"/>
              <a:gd name="connsiteX1" fmla="*/ 38912 w 89899"/>
              <a:gd name="connsiteY1" fmla="*/ 288453 h 542977"/>
              <a:gd name="connsiteX2" fmla="*/ 36264 w 89899"/>
              <a:gd name="connsiteY2" fmla="*/ 412 h 542977"/>
              <a:gd name="connsiteX3" fmla="*/ 83904 w 89899"/>
              <a:gd name="connsiteY3" fmla="*/ 290928 h 542977"/>
              <a:gd name="connsiteX4" fmla="*/ 72236 w 89899"/>
              <a:gd name="connsiteY4" fmla="*/ 459906 h 542977"/>
              <a:gd name="connsiteX5" fmla="*/ 73851 w 89899"/>
              <a:gd name="connsiteY5" fmla="*/ 531335 h 542977"/>
              <a:gd name="connsiteX6" fmla="*/ 11911 w 89899"/>
              <a:gd name="connsiteY6" fmla="*/ 529756 h 542977"/>
              <a:gd name="connsiteX7" fmla="*/ 2386 w 89899"/>
              <a:gd name="connsiteY7" fmla="*/ 472606 h 54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899" h="542977">
                <a:moveTo>
                  <a:pt x="2386" y="472606"/>
                </a:moveTo>
                <a:cubicBezTo>
                  <a:pt x="2918" y="427097"/>
                  <a:pt x="33266" y="367152"/>
                  <a:pt x="38912" y="288453"/>
                </a:cubicBezTo>
                <a:cubicBezTo>
                  <a:pt x="44558" y="209754"/>
                  <a:pt x="28765" y="0"/>
                  <a:pt x="36264" y="412"/>
                </a:cubicBezTo>
                <a:cubicBezTo>
                  <a:pt x="43763" y="825"/>
                  <a:pt x="77909" y="214346"/>
                  <a:pt x="83904" y="290928"/>
                </a:cubicBezTo>
                <a:cubicBezTo>
                  <a:pt x="89899" y="367510"/>
                  <a:pt x="73911" y="419838"/>
                  <a:pt x="72236" y="459906"/>
                </a:cubicBezTo>
                <a:cubicBezTo>
                  <a:pt x="70561" y="499974"/>
                  <a:pt x="83905" y="519693"/>
                  <a:pt x="73851" y="531335"/>
                </a:cubicBezTo>
                <a:cubicBezTo>
                  <a:pt x="63797" y="542977"/>
                  <a:pt x="23822" y="539544"/>
                  <a:pt x="11911" y="529756"/>
                </a:cubicBezTo>
                <a:cubicBezTo>
                  <a:pt x="0" y="519968"/>
                  <a:pt x="1855" y="518115"/>
                  <a:pt x="2386" y="472606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4" name="Полилиния 83"/>
          <p:cNvSpPr/>
          <p:nvPr/>
        </p:nvSpPr>
        <p:spPr>
          <a:xfrm>
            <a:off x="5153025" y="3598863"/>
            <a:ext cx="130175" cy="538162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431 h 537802"/>
              <a:gd name="connsiteX1" fmla="*/ 15100 w 83905"/>
              <a:gd name="connsiteY1" fmla="*/ 235654 h 537802"/>
              <a:gd name="connsiteX2" fmla="*/ 25684 w 83905"/>
              <a:gd name="connsiteY2" fmla="*/ 176 h 537802"/>
              <a:gd name="connsiteX3" fmla="*/ 49510 w 83905"/>
              <a:gd name="connsiteY3" fmla="*/ 236711 h 537802"/>
              <a:gd name="connsiteX4" fmla="*/ 72236 w 83905"/>
              <a:gd name="connsiteY4" fmla="*/ 454731 h 537802"/>
              <a:gd name="connsiteX5" fmla="*/ 73851 w 83905"/>
              <a:gd name="connsiteY5" fmla="*/ 526160 h 537802"/>
              <a:gd name="connsiteX6" fmla="*/ 11911 w 83905"/>
              <a:gd name="connsiteY6" fmla="*/ 524581 h 537802"/>
              <a:gd name="connsiteX7" fmla="*/ 2386 w 83905"/>
              <a:gd name="connsiteY7" fmla="*/ 467431 h 537802"/>
              <a:gd name="connsiteX0" fmla="*/ 2386 w 83905"/>
              <a:gd name="connsiteY0" fmla="*/ 477398 h 547769"/>
              <a:gd name="connsiteX1" fmla="*/ 15100 w 83905"/>
              <a:gd name="connsiteY1" fmla="*/ 307534 h 547769"/>
              <a:gd name="connsiteX2" fmla="*/ 25684 w 83905"/>
              <a:gd name="connsiteY2" fmla="*/ 10143 h 547769"/>
              <a:gd name="connsiteX3" fmla="*/ 49510 w 83905"/>
              <a:gd name="connsiteY3" fmla="*/ 246678 h 547769"/>
              <a:gd name="connsiteX4" fmla="*/ 72236 w 83905"/>
              <a:gd name="connsiteY4" fmla="*/ 464698 h 547769"/>
              <a:gd name="connsiteX5" fmla="*/ 73851 w 83905"/>
              <a:gd name="connsiteY5" fmla="*/ 536127 h 547769"/>
              <a:gd name="connsiteX6" fmla="*/ 11911 w 83905"/>
              <a:gd name="connsiteY6" fmla="*/ 534548 h 547769"/>
              <a:gd name="connsiteX7" fmla="*/ 2386 w 83905"/>
              <a:gd name="connsiteY7" fmla="*/ 477398 h 547769"/>
              <a:gd name="connsiteX0" fmla="*/ 2386 w 83905"/>
              <a:gd name="connsiteY0" fmla="*/ 469018 h 539389"/>
              <a:gd name="connsiteX1" fmla="*/ 15100 w 83905"/>
              <a:gd name="connsiteY1" fmla="*/ 299154 h 539389"/>
              <a:gd name="connsiteX2" fmla="*/ 25684 w 83905"/>
              <a:gd name="connsiteY2" fmla="*/ 1763 h 539389"/>
              <a:gd name="connsiteX3" fmla="*/ 59035 w 83905"/>
              <a:gd name="connsiteY3" fmla="*/ 309735 h 539389"/>
              <a:gd name="connsiteX4" fmla="*/ 72236 w 83905"/>
              <a:gd name="connsiteY4" fmla="*/ 456318 h 539389"/>
              <a:gd name="connsiteX5" fmla="*/ 73851 w 83905"/>
              <a:gd name="connsiteY5" fmla="*/ 527747 h 539389"/>
              <a:gd name="connsiteX6" fmla="*/ 11911 w 83905"/>
              <a:gd name="connsiteY6" fmla="*/ 526168 h 539389"/>
              <a:gd name="connsiteX7" fmla="*/ 2386 w 83905"/>
              <a:gd name="connsiteY7" fmla="*/ 469018 h 539389"/>
              <a:gd name="connsiteX0" fmla="*/ 2386 w 83905"/>
              <a:gd name="connsiteY0" fmla="*/ 467873 h 538244"/>
              <a:gd name="connsiteX1" fmla="*/ 15100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67873 h 538244"/>
              <a:gd name="connsiteX1" fmla="*/ 24625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70429 h 540800"/>
              <a:gd name="connsiteX1" fmla="*/ 17734 w 83905"/>
              <a:gd name="connsiteY1" fmla="*/ 277815 h 540800"/>
              <a:gd name="connsiteX2" fmla="*/ 25684 w 83905"/>
              <a:gd name="connsiteY2" fmla="*/ 3174 h 540800"/>
              <a:gd name="connsiteX3" fmla="*/ 59035 w 83905"/>
              <a:gd name="connsiteY3" fmla="*/ 296859 h 540800"/>
              <a:gd name="connsiteX4" fmla="*/ 72236 w 83905"/>
              <a:gd name="connsiteY4" fmla="*/ 457729 h 540800"/>
              <a:gd name="connsiteX5" fmla="*/ 73851 w 83905"/>
              <a:gd name="connsiteY5" fmla="*/ 529158 h 540800"/>
              <a:gd name="connsiteX6" fmla="*/ 11911 w 83905"/>
              <a:gd name="connsiteY6" fmla="*/ 527579 h 540800"/>
              <a:gd name="connsiteX7" fmla="*/ 2386 w 83905"/>
              <a:gd name="connsiteY7" fmla="*/ 470429 h 540800"/>
              <a:gd name="connsiteX0" fmla="*/ 2386 w 83905"/>
              <a:gd name="connsiteY0" fmla="*/ 468843 h 539214"/>
              <a:gd name="connsiteX1" fmla="*/ 17734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843 h 539214"/>
              <a:gd name="connsiteX1" fmla="*/ 32021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048 h 538419"/>
              <a:gd name="connsiteX1" fmla="*/ 32021 w 83905"/>
              <a:gd name="connsiteY1" fmla="*/ 275434 h 538419"/>
              <a:gd name="connsiteX2" fmla="*/ 25684 w 83905"/>
              <a:gd name="connsiteY2" fmla="*/ 793 h 538419"/>
              <a:gd name="connsiteX3" fmla="*/ 63797 w 83905"/>
              <a:gd name="connsiteY3" fmla="*/ 280190 h 538419"/>
              <a:gd name="connsiteX4" fmla="*/ 72236 w 83905"/>
              <a:gd name="connsiteY4" fmla="*/ 455348 h 538419"/>
              <a:gd name="connsiteX5" fmla="*/ 73851 w 83905"/>
              <a:gd name="connsiteY5" fmla="*/ 526777 h 538419"/>
              <a:gd name="connsiteX6" fmla="*/ 11911 w 83905"/>
              <a:gd name="connsiteY6" fmla="*/ 525198 h 538419"/>
              <a:gd name="connsiteX7" fmla="*/ 2386 w 83905"/>
              <a:gd name="connsiteY7" fmla="*/ 468048 h 53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05" h="538419">
                <a:moveTo>
                  <a:pt x="2386" y="468048"/>
                </a:moveTo>
                <a:cubicBezTo>
                  <a:pt x="2918" y="422539"/>
                  <a:pt x="28138" y="353310"/>
                  <a:pt x="32021" y="275434"/>
                </a:cubicBezTo>
                <a:cubicBezTo>
                  <a:pt x="35904" y="197558"/>
                  <a:pt x="20388" y="0"/>
                  <a:pt x="25684" y="793"/>
                </a:cubicBezTo>
                <a:cubicBezTo>
                  <a:pt x="30980" y="1586"/>
                  <a:pt x="56038" y="204431"/>
                  <a:pt x="63797" y="280190"/>
                </a:cubicBezTo>
                <a:cubicBezTo>
                  <a:pt x="71556" y="355949"/>
                  <a:pt x="70560" y="414250"/>
                  <a:pt x="72236" y="455348"/>
                </a:cubicBezTo>
                <a:cubicBezTo>
                  <a:pt x="73912" y="496446"/>
                  <a:pt x="83905" y="515135"/>
                  <a:pt x="73851" y="526777"/>
                </a:cubicBezTo>
                <a:cubicBezTo>
                  <a:pt x="63797" y="538419"/>
                  <a:pt x="23822" y="534986"/>
                  <a:pt x="11911" y="525198"/>
                </a:cubicBezTo>
                <a:cubicBezTo>
                  <a:pt x="0" y="515410"/>
                  <a:pt x="1855" y="513557"/>
                  <a:pt x="2386" y="468048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5" name="Полилиния 84"/>
          <p:cNvSpPr/>
          <p:nvPr/>
        </p:nvSpPr>
        <p:spPr>
          <a:xfrm flipH="1">
            <a:off x="5148263" y="3594100"/>
            <a:ext cx="138112" cy="542925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607 h 537978"/>
              <a:gd name="connsiteX1" fmla="*/ 15100 w 83905"/>
              <a:gd name="connsiteY1" fmla="*/ 235830 h 537978"/>
              <a:gd name="connsiteX2" fmla="*/ 12467 w 83905"/>
              <a:gd name="connsiteY2" fmla="*/ 176 h 537978"/>
              <a:gd name="connsiteX3" fmla="*/ 49510 w 83905"/>
              <a:gd name="connsiteY3" fmla="*/ 236887 h 537978"/>
              <a:gd name="connsiteX4" fmla="*/ 72236 w 83905"/>
              <a:gd name="connsiteY4" fmla="*/ 454907 h 537978"/>
              <a:gd name="connsiteX5" fmla="*/ 73851 w 83905"/>
              <a:gd name="connsiteY5" fmla="*/ 526336 h 537978"/>
              <a:gd name="connsiteX6" fmla="*/ 11911 w 83905"/>
              <a:gd name="connsiteY6" fmla="*/ 524757 h 537978"/>
              <a:gd name="connsiteX7" fmla="*/ 2386 w 83905"/>
              <a:gd name="connsiteY7" fmla="*/ 467607 h 537978"/>
              <a:gd name="connsiteX0" fmla="*/ 2386 w 83905"/>
              <a:gd name="connsiteY0" fmla="*/ 472370 h 542741"/>
              <a:gd name="connsiteX1" fmla="*/ 15100 w 83905"/>
              <a:gd name="connsiteY1" fmla="*/ 240593 h 542741"/>
              <a:gd name="connsiteX2" fmla="*/ 36264 w 83905"/>
              <a:gd name="connsiteY2" fmla="*/ 176 h 542741"/>
              <a:gd name="connsiteX3" fmla="*/ 49510 w 83905"/>
              <a:gd name="connsiteY3" fmla="*/ 241650 h 542741"/>
              <a:gd name="connsiteX4" fmla="*/ 72236 w 83905"/>
              <a:gd name="connsiteY4" fmla="*/ 459670 h 542741"/>
              <a:gd name="connsiteX5" fmla="*/ 73851 w 83905"/>
              <a:gd name="connsiteY5" fmla="*/ 531099 h 542741"/>
              <a:gd name="connsiteX6" fmla="*/ 11911 w 83905"/>
              <a:gd name="connsiteY6" fmla="*/ 529520 h 542741"/>
              <a:gd name="connsiteX7" fmla="*/ 2386 w 83905"/>
              <a:gd name="connsiteY7" fmla="*/ 472370 h 542741"/>
              <a:gd name="connsiteX0" fmla="*/ 2386 w 83905"/>
              <a:gd name="connsiteY0" fmla="*/ 477926 h 548297"/>
              <a:gd name="connsiteX1" fmla="*/ 15100 w 83905"/>
              <a:gd name="connsiteY1" fmla="*/ 246149 h 548297"/>
              <a:gd name="connsiteX2" fmla="*/ 36264 w 83905"/>
              <a:gd name="connsiteY2" fmla="*/ 5732 h 548297"/>
              <a:gd name="connsiteX3" fmla="*/ 49494 w 83905"/>
              <a:gd name="connsiteY3" fmla="*/ 280542 h 548297"/>
              <a:gd name="connsiteX4" fmla="*/ 72236 w 83905"/>
              <a:gd name="connsiteY4" fmla="*/ 465226 h 548297"/>
              <a:gd name="connsiteX5" fmla="*/ 73851 w 83905"/>
              <a:gd name="connsiteY5" fmla="*/ 536655 h 548297"/>
              <a:gd name="connsiteX6" fmla="*/ 11911 w 83905"/>
              <a:gd name="connsiteY6" fmla="*/ 535076 h 548297"/>
              <a:gd name="connsiteX7" fmla="*/ 2386 w 83905"/>
              <a:gd name="connsiteY7" fmla="*/ 477926 h 548297"/>
              <a:gd name="connsiteX0" fmla="*/ 2386 w 84064"/>
              <a:gd name="connsiteY0" fmla="*/ 474751 h 545122"/>
              <a:gd name="connsiteX1" fmla="*/ 15100 w 84064"/>
              <a:gd name="connsiteY1" fmla="*/ 242974 h 545122"/>
              <a:gd name="connsiteX2" fmla="*/ 36264 w 84064"/>
              <a:gd name="connsiteY2" fmla="*/ 2557 h 545122"/>
              <a:gd name="connsiteX3" fmla="*/ 78069 w 84064"/>
              <a:gd name="connsiteY3" fmla="*/ 258317 h 545122"/>
              <a:gd name="connsiteX4" fmla="*/ 72236 w 84064"/>
              <a:gd name="connsiteY4" fmla="*/ 462051 h 545122"/>
              <a:gd name="connsiteX5" fmla="*/ 73851 w 84064"/>
              <a:gd name="connsiteY5" fmla="*/ 533480 h 545122"/>
              <a:gd name="connsiteX6" fmla="*/ 11911 w 84064"/>
              <a:gd name="connsiteY6" fmla="*/ 531901 h 545122"/>
              <a:gd name="connsiteX7" fmla="*/ 2386 w 84064"/>
              <a:gd name="connsiteY7" fmla="*/ 474751 h 545122"/>
              <a:gd name="connsiteX0" fmla="*/ 2386 w 84064"/>
              <a:gd name="connsiteY0" fmla="*/ 473957 h 544328"/>
              <a:gd name="connsiteX1" fmla="*/ 48437 w 84064"/>
              <a:gd name="connsiteY1" fmla="*/ 246942 h 544328"/>
              <a:gd name="connsiteX2" fmla="*/ 36264 w 84064"/>
              <a:gd name="connsiteY2" fmla="*/ 1763 h 544328"/>
              <a:gd name="connsiteX3" fmla="*/ 78069 w 84064"/>
              <a:gd name="connsiteY3" fmla="*/ 257523 h 544328"/>
              <a:gd name="connsiteX4" fmla="*/ 72236 w 84064"/>
              <a:gd name="connsiteY4" fmla="*/ 461257 h 544328"/>
              <a:gd name="connsiteX5" fmla="*/ 73851 w 84064"/>
              <a:gd name="connsiteY5" fmla="*/ 532686 h 544328"/>
              <a:gd name="connsiteX6" fmla="*/ 11911 w 84064"/>
              <a:gd name="connsiteY6" fmla="*/ 531107 h 544328"/>
              <a:gd name="connsiteX7" fmla="*/ 2386 w 84064"/>
              <a:gd name="connsiteY7" fmla="*/ 473957 h 544328"/>
              <a:gd name="connsiteX0" fmla="*/ 2386 w 84064"/>
              <a:gd name="connsiteY0" fmla="*/ 477574 h 547945"/>
              <a:gd name="connsiteX1" fmla="*/ 38912 w 84064"/>
              <a:gd name="connsiteY1" fmla="*/ 293421 h 547945"/>
              <a:gd name="connsiteX2" fmla="*/ 36264 w 84064"/>
              <a:gd name="connsiteY2" fmla="*/ 5380 h 547945"/>
              <a:gd name="connsiteX3" fmla="*/ 78069 w 84064"/>
              <a:gd name="connsiteY3" fmla="*/ 261140 h 547945"/>
              <a:gd name="connsiteX4" fmla="*/ 72236 w 84064"/>
              <a:gd name="connsiteY4" fmla="*/ 464874 h 547945"/>
              <a:gd name="connsiteX5" fmla="*/ 73851 w 84064"/>
              <a:gd name="connsiteY5" fmla="*/ 536303 h 547945"/>
              <a:gd name="connsiteX6" fmla="*/ 11911 w 84064"/>
              <a:gd name="connsiteY6" fmla="*/ 534724 h 547945"/>
              <a:gd name="connsiteX7" fmla="*/ 2386 w 84064"/>
              <a:gd name="connsiteY7" fmla="*/ 477574 h 547945"/>
              <a:gd name="connsiteX0" fmla="*/ 2386 w 83905"/>
              <a:gd name="connsiteY0" fmla="*/ 473164 h 543535"/>
              <a:gd name="connsiteX1" fmla="*/ 38912 w 83905"/>
              <a:gd name="connsiteY1" fmla="*/ 289011 h 543535"/>
              <a:gd name="connsiteX2" fmla="*/ 36264 w 83905"/>
              <a:gd name="connsiteY2" fmla="*/ 970 h 543535"/>
              <a:gd name="connsiteX3" fmla="*/ 73306 w 83905"/>
              <a:gd name="connsiteY3" fmla="*/ 294830 h 543535"/>
              <a:gd name="connsiteX4" fmla="*/ 72236 w 83905"/>
              <a:gd name="connsiteY4" fmla="*/ 460464 h 543535"/>
              <a:gd name="connsiteX5" fmla="*/ 73851 w 83905"/>
              <a:gd name="connsiteY5" fmla="*/ 531893 h 543535"/>
              <a:gd name="connsiteX6" fmla="*/ 11911 w 83905"/>
              <a:gd name="connsiteY6" fmla="*/ 530314 h 543535"/>
              <a:gd name="connsiteX7" fmla="*/ 2386 w 83905"/>
              <a:gd name="connsiteY7" fmla="*/ 473164 h 543535"/>
              <a:gd name="connsiteX0" fmla="*/ 2386 w 83905"/>
              <a:gd name="connsiteY0" fmla="*/ 473605 h 543976"/>
              <a:gd name="connsiteX1" fmla="*/ 38912 w 83905"/>
              <a:gd name="connsiteY1" fmla="*/ 289452 h 543976"/>
              <a:gd name="connsiteX2" fmla="*/ 36264 w 83905"/>
              <a:gd name="connsiteY2" fmla="*/ 1411 h 543976"/>
              <a:gd name="connsiteX3" fmla="*/ 73306 w 83905"/>
              <a:gd name="connsiteY3" fmla="*/ 280984 h 543976"/>
              <a:gd name="connsiteX4" fmla="*/ 72236 w 83905"/>
              <a:gd name="connsiteY4" fmla="*/ 460905 h 543976"/>
              <a:gd name="connsiteX5" fmla="*/ 73851 w 83905"/>
              <a:gd name="connsiteY5" fmla="*/ 532334 h 543976"/>
              <a:gd name="connsiteX6" fmla="*/ 11911 w 83905"/>
              <a:gd name="connsiteY6" fmla="*/ 530755 h 543976"/>
              <a:gd name="connsiteX7" fmla="*/ 2386 w 83905"/>
              <a:gd name="connsiteY7" fmla="*/ 473605 h 543976"/>
              <a:gd name="connsiteX0" fmla="*/ 2386 w 89899"/>
              <a:gd name="connsiteY0" fmla="*/ 472606 h 542977"/>
              <a:gd name="connsiteX1" fmla="*/ 38912 w 89899"/>
              <a:gd name="connsiteY1" fmla="*/ 288453 h 542977"/>
              <a:gd name="connsiteX2" fmla="*/ 36264 w 89899"/>
              <a:gd name="connsiteY2" fmla="*/ 412 h 542977"/>
              <a:gd name="connsiteX3" fmla="*/ 83904 w 89899"/>
              <a:gd name="connsiteY3" fmla="*/ 290928 h 542977"/>
              <a:gd name="connsiteX4" fmla="*/ 72236 w 89899"/>
              <a:gd name="connsiteY4" fmla="*/ 459906 h 542977"/>
              <a:gd name="connsiteX5" fmla="*/ 73851 w 89899"/>
              <a:gd name="connsiteY5" fmla="*/ 531335 h 542977"/>
              <a:gd name="connsiteX6" fmla="*/ 11911 w 89899"/>
              <a:gd name="connsiteY6" fmla="*/ 529756 h 542977"/>
              <a:gd name="connsiteX7" fmla="*/ 2386 w 89899"/>
              <a:gd name="connsiteY7" fmla="*/ 472606 h 54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899" h="542977">
                <a:moveTo>
                  <a:pt x="2386" y="472606"/>
                </a:moveTo>
                <a:cubicBezTo>
                  <a:pt x="2918" y="427097"/>
                  <a:pt x="33266" y="367152"/>
                  <a:pt x="38912" y="288453"/>
                </a:cubicBezTo>
                <a:cubicBezTo>
                  <a:pt x="44558" y="209754"/>
                  <a:pt x="28765" y="0"/>
                  <a:pt x="36264" y="412"/>
                </a:cubicBezTo>
                <a:cubicBezTo>
                  <a:pt x="43763" y="825"/>
                  <a:pt x="77909" y="214346"/>
                  <a:pt x="83904" y="290928"/>
                </a:cubicBezTo>
                <a:cubicBezTo>
                  <a:pt x="89899" y="367510"/>
                  <a:pt x="73911" y="419838"/>
                  <a:pt x="72236" y="459906"/>
                </a:cubicBezTo>
                <a:cubicBezTo>
                  <a:pt x="70561" y="499974"/>
                  <a:pt x="83905" y="519693"/>
                  <a:pt x="73851" y="531335"/>
                </a:cubicBezTo>
                <a:cubicBezTo>
                  <a:pt x="63797" y="542977"/>
                  <a:pt x="23822" y="539544"/>
                  <a:pt x="11911" y="529756"/>
                </a:cubicBezTo>
                <a:cubicBezTo>
                  <a:pt x="0" y="519968"/>
                  <a:pt x="1855" y="518115"/>
                  <a:pt x="2386" y="472606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8" name="Полилиния 87"/>
          <p:cNvSpPr/>
          <p:nvPr/>
        </p:nvSpPr>
        <p:spPr>
          <a:xfrm>
            <a:off x="4921250" y="3598863"/>
            <a:ext cx="130175" cy="538162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431 h 537802"/>
              <a:gd name="connsiteX1" fmla="*/ 15100 w 83905"/>
              <a:gd name="connsiteY1" fmla="*/ 235654 h 537802"/>
              <a:gd name="connsiteX2" fmla="*/ 25684 w 83905"/>
              <a:gd name="connsiteY2" fmla="*/ 176 h 537802"/>
              <a:gd name="connsiteX3" fmla="*/ 49510 w 83905"/>
              <a:gd name="connsiteY3" fmla="*/ 236711 h 537802"/>
              <a:gd name="connsiteX4" fmla="*/ 72236 w 83905"/>
              <a:gd name="connsiteY4" fmla="*/ 454731 h 537802"/>
              <a:gd name="connsiteX5" fmla="*/ 73851 w 83905"/>
              <a:gd name="connsiteY5" fmla="*/ 526160 h 537802"/>
              <a:gd name="connsiteX6" fmla="*/ 11911 w 83905"/>
              <a:gd name="connsiteY6" fmla="*/ 524581 h 537802"/>
              <a:gd name="connsiteX7" fmla="*/ 2386 w 83905"/>
              <a:gd name="connsiteY7" fmla="*/ 467431 h 537802"/>
              <a:gd name="connsiteX0" fmla="*/ 2386 w 83905"/>
              <a:gd name="connsiteY0" fmla="*/ 477398 h 547769"/>
              <a:gd name="connsiteX1" fmla="*/ 15100 w 83905"/>
              <a:gd name="connsiteY1" fmla="*/ 307534 h 547769"/>
              <a:gd name="connsiteX2" fmla="*/ 25684 w 83905"/>
              <a:gd name="connsiteY2" fmla="*/ 10143 h 547769"/>
              <a:gd name="connsiteX3" fmla="*/ 49510 w 83905"/>
              <a:gd name="connsiteY3" fmla="*/ 246678 h 547769"/>
              <a:gd name="connsiteX4" fmla="*/ 72236 w 83905"/>
              <a:gd name="connsiteY4" fmla="*/ 464698 h 547769"/>
              <a:gd name="connsiteX5" fmla="*/ 73851 w 83905"/>
              <a:gd name="connsiteY5" fmla="*/ 536127 h 547769"/>
              <a:gd name="connsiteX6" fmla="*/ 11911 w 83905"/>
              <a:gd name="connsiteY6" fmla="*/ 534548 h 547769"/>
              <a:gd name="connsiteX7" fmla="*/ 2386 w 83905"/>
              <a:gd name="connsiteY7" fmla="*/ 477398 h 547769"/>
              <a:gd name="connsiteX0" fmla="*/ 2386 w 83905"/>
              <a:gd name="connsiteY0" fmla="*/ 469018 h 539389"/>
              <a:gd name="connsiteX1" fmla="*/ 15100 w 83905"/>
              <a:gd name="connsiteY1" fmla="*/ 299154 h 539389"/>
              <a:gd name="connsiteX2" fmla="*/ 25684 w 83905"/>
              <a:gd name="connsiteY2" fmla="*/ 1763 h 539389"/>
              <a:gd name="connsiteX3" fmla="*/ 59035 w 83905"/>
              <a:gd name="connsiteY3" fmla="*/ 309735 h 539389"/>
              <a:gd name="connsiteX4" fmla="*/ 72236 w 83905"/>
              <a:gd name="connsiteY4" fmla="*/ 456318 h 539389"/>
              <a:gd name="connsiteX5" fmla="*/ 73851 w 83905"/>
              <a:gd name="connsiteY5" fmla="*/ 527747 h 539389"/>
              <a:gd name="connsiteX6" fmla="*/ 11911 w 83905"/>
              <a:gd name="connsiteY6" fmla="*/ 526168 h 539389"/>
              <a:gd name="connsiteX7" fmla="*/ 2386 w 83905"/>
              <a:gd name="connsiteY7" fmla="*/ 469018 h 539389"/>
              <a:gd name="connsiteX0" fmla="*/ 2386 w 83905"/>
              <a:gd name="connsiteY0" fmla="*/ 467873 h 538244"/>
              <a:gd name="connsiteX1" fmla="*/ 15100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67873 h 538244"/>
              <a:gd name="connsiteX1" fmla="*/ 24625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70429 h 540800"/>
              <a:gd name="connsiteX1" fmla="*/ 17734 w 83905"/>
              <a:gd name="connsiteY1" fmla="*/ 277815 h 540800"/>
              <a:gd name="connsiteX2" fmla="*/ 25684 w 83905"/>
              <a:gd name="connsiteY2" fmla="*/ 3174 h 540800"/>
              <a:gd name="connsiteX3" fmla="*/ 59035 w 83905"/>
              <a:gd name="connsiteY3" fmla="*/ 296859 h 540800"/>
              <a:gd name="connsiteX4" fmla="*/ 72236 w 83905"/>
              <a:gd name="connsiteY4" fmla="*/ 457729 h 540800"/>
              <a:gd name="connsiteX5" fmla="*/ 73851 w 83905"/>
              <a:gd name="connsiteY5" fmla="*/ 529158 h 540800"/>
              <a:gd name="connsiteX6" fmla="*/ 11911 w 83905"/>
              <a:gd name="connsiteY6" fmla="*/ 527579 h 540800"/>
              <a:gd name="connsiteX7" fmla="*/ 2386 w 83905"/>
              <a:gd name="connsiteY7" fmla="*/ 470429 h 540800"/>
              <a:gd name="connsiteX0" fmla="*/ 2386 w 83905"/>
              <a:gd name="connsiteY0" fmla="*/ 468843 h 539214"/>
              <a:gd name="connsiteX1" fmla="*/ 17734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843 h 539214"/>
              <a:gd name="connsiteX1" fmla="*/ 32021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048 h 538419"/>
              <a:gd name="connsiteX1" fmla="*/ 32021 w 83905"/>
              <a:gd name="connsiteY1" fmla="*/ 275434 h 538419"/>
              <a:gd name="connsiteX2" fmla="*/ 25684 w 83905"/>
              <a:gd name="connsiteY2" fmla="*/ 793 h 538419"/>
              <a:gd name="connsiteX3" fmla="*/ 63797 w 83905"/>
              <a:gd name="connsiteY3" fmla="*/ 280190 h 538419"/>
              <a:gd name="connsiteX4" fmla="*/ 72236 w 83905"/>
              <a:gd name="connsiteY4" fmla="*/ 455348 h 538419"/>
              <a:gd name="connsiteX5" fmla="*/ 73851 w 83905"/>
              <a:gd name="connsiteY5" fmla="*/ 526777 h 538419"/>
              <a:gd name="connsiteX6" fmla="*/ 11911 w 83905"/>
              <a:gd name="connsiteY6" fmla="*/ 525198 h 538419"/>
              <a:gd name="connsiteX7" fmla="*/ 2386 w 83905"/>
              <a:gd name="connsiteY7" fmla="*/ 468048 h 53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05" h="538419">
                <a:moveTo>
                  <a:pt x="2386" y="468048"/>
                </a:moveTo>
                <a:cubicBezTo>
                  <a:pt x="2918" y="422539"/>
                  <a:pt x="28138" y="353310"/>
                  <a:pt x="32021" y="275434"/>
                </a:cubicBezTo>
                <a:cubicBezTo>
                  <a:pt x="35904" y="197558"/>
                  <a:pt x="20388" y="0"/>
                  <a:pt x="25684" y="793"/>
                </a:cubicBezTo>
                <a:cubicBezTo>
                  <a:pt x="30980" y="1586"/>
                  <a:pt x="56038" y="204431"/>
                  <a:pt x="63797" y="280190"/>
                </a:cubicBezTo>
                <a:cubicBezTo>
                  <a:pt x="71556" y="355949"/>
                  <a:pt x="70560" y="414250"/>
                  <a:pt x="72236" y="455348"/>
                </a:cubicBezTo>
                <a:cubicBezTo>
                  <a:pt x="73912" y="496446"/>
                  <a:pt x="83905" y="515135"/>
                  <a:pt x="73851" y="526777"/>
                </a:cubicBezTo>
                <a:cubicBezTo>
                  <a:pt x="63797" y="538419"/>
                  <a:pt x="23822" y="534986"/>
                  <a:pt x="11911" y="525198"/>
                </a:cubicBezTo>
                <a:cubicBezTo>
                  <a:pt x="0" y="515410"/>
                  <a:pt x="1855" y="513557"/>
                  <a:pt x="2386" y="468048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9" name="Полилиния 88"/>
          <p:cNvSpPr/>
          <p:nvPr/>
        </p:nvSpPr>
        <p:spPr>
          <a:xfrm flipH="1">
            <a:off x="4914900" y="3594100"/>
            <a:ext cx="139700" cy="542925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607 h 537978"/>
              <a:gd name="connsiteX1" fmla="*/ 15100 w 83905"/>
              <a:gd name="connsiteY1" fmla="*/ 235830 h 537978"/>
              <a:gd name="connsiteX2" fmla="*/ 12467 w 83905"/>
              <a:gd name="connsiteY2" fmla="*/ 176 h 537978"/>
              <a:gd name="connsiteX3" fmla="*/ 49510 w 83905"/>
              <a:gd name="connsiteY3" fmla="*/ 236887 h 537978"/>
              <a:gd name="connsiteX4" fmla="*/ 72236 w 83905"/>
              <a:gd name="connsiteY4" fmla="*/ 454907 h 537978"/>
              <a:gd name="connsiteX5" fmla="*/ 73851 w 83905"/>
              <a:gd name="connsiteY5" fmla="*/ 526336 h 537978"/>
              <a:gd name="connsiteX6" fmla="*/ 11911 w 83905"/>
              <a:gd name="connsiteY6" fmla="*/ 524757 h 537978"/>
              <a:gd name="connsiteX7" fmla="*/ 2386 w 83905"/>
              <a:gd name="connsiteY7" fmla="*/ 467607 h 537978"/>
              <a:gd name="connsiteX0" fmla="*/ 2386 w 83905"/>
              <a:gd name="connsiteY0" fmla="*/ 472370 h 542741"/>
              <a:gd name="connsiteX1" fmla="*/ 15100 w 83905"/>
              <a:gd name="connsiteY1" fmla="*/ 240593 h 542741"/>
              <a:gd name="connsiteX2" fmla="*/ 36264 w 83905"/>
              <a:gd name="connsiteY2" fmla="*/ 176 h 542741"/>
              <a:gd name="connsiteX3" fmla="*/ 49510 w 83905"/>
              <a:gd name="connsiteY3" fmla="*/ 241650 h 542741"/>
              <a:gd name="connsiteX4" fmla="*/ 72236 w 83905"/>
              <a:gd name="connsiteY4" fmla="*/ 459670 h 542741"/>
              <a:gd name="connsiteX5" fmla="*/ 73851 w 83905"/>
              <a:gd name="connsiteY5" fmla="*/ 531099 h 542741"/>
              <a:gd name="connsiteX6" fmla="*/ 11911 w 83905"/>
              <a:gd name="connsiteY6" fmla="*/ 529520 h 542741"/>
              <a:gd name="connsiteX7" fmla="*/ 2386 w 83905"/>
              <a:gd name="connsiteY7" fmla="*/ 472370 h 542741"/>
              <a:gd name="connsiteX0" fmla="*/ 2386 w 83905"/>
              <a:gd name="connsiteY0" fmla="*/ 477926 h 548297"/>
              <a:gd name="connsiteX1" fmla="*/ 15100 w 83905"/>
              <a:gd name="connsiteY1" fmla="*/ 246149 h 548297"/>
              <a:gd name="connsiteX2" fmla="*/ 36264 w 83905"/>
              <a:gd name="connsiteY2" fmla="*/ 5732 h 548297"/>
              <a:gd name="connsiteX3" fmla="*/ 49494 w 83905"/>
              <a:gd name="connsiteY3" fmla="*/ 280542 h 548297"/>
              <a:gd name="connsiteX4" fmla="*/ 72236 w 83905"/>
              <a:gd name="connsiteY4" fmla="*/ 465226 h 548297"/>
              <a:gd name="connsiteX5" fmla="*/ 73851 w 83905"/>
              <a:gd name="connsiteY5" fmla="*/ 536655 h 548297"/>
              <a:gd name="connsiteX6" fmla="*/ 11911 w 83905"/>
              <a:gd name="connsiteY6" fmla="*/ 535076 h 548297"/>
              <a:gd name="connsiteX7" fmla="*/ 2386 w 83905"/>
              <a:gd name="connsiteY7" fmla="*/ 477926 h 548297"/>
              <a:gd name="connsiteX0" fmla="*/ 2386 w 84064"/>
              <a:gd name="connsiteY0" fmla="*/ 474751 h 545122"/>
              <a:gd name="connsiteX1" fmla="*/ 15100 w 84064"/>
              <a:gd name="connsiteY1" fmla="*/ 242974 h 545122"/>
              <a:gd name="connsiteX2" fmla="*/ 36264 w 84064"/>
              <a:gd name="connsiteY2" fmla="*/ 2557 h 545122"/>
              <a:gd name="connsiteX3" fmla="*/ 78069 w 84064"/>
              <a:gd name="connsiteY3" fmla="*/ 258317 h 545122"/>
              <a:gd name="connsiteX4" fmla="*/ 72236 w 84064"/>
              <a:gd name="connsiteY4" fmla="*/ 462051 h 545122"/>
              <a:gd name="connsiteX5" fmla="*/ 73851 w 84064"/>
              <a:gd name="connsiteY5" fmla="*/ 533480 h 545122"/>
              <a:gd name="connsiteX6" fmla="*/ 11911 w 84064"/>
              <a:gd name="connsiteY6" fmla="*/ 531901 h 545122"/>
              <a:gd name="connsiteX7" fmla="*/ 2386 w 84064"/>
              <a:gd name="connsiteY7" fmla="*/ 474751 h 545122"/>
              <a:gd name="connsiteX0" fmla="*/ 2386 w 84064"/>
              <a:gd name="connsiteY0" fmla="*/ 473957 h 544328"/>
              <a:gd name="connsiteX1" fmla="*/ 48437 w 84064"/>
              <a:gd name="connsiteY1" fmla="*/ 246942 h 544328"/>
              <a:gd name="connsiteX2" fmla="*/ 36264 w 84064"/>
              <a:gd name="connsiteY2" fmla="*/ 1763 h 544328"/>
              <a:gd name="connsiteX3" fmla="*/ 78069 w 84064"/>
              <a:gd name="connsiteY3" fmla="*/ 257523 h 544328"/>
              <a:gd name="connsiteX4" fmla="*/ 72236 w 84064"/>
              <a:gd name="connsiteY4" fmla="*/ 461257 h 544328"/>
              <a:gd name="connsiteX5" fmla="*/ 73851 w 84064"/>
              <a:gd name="connsiteY5" fmla="*/ 532686 h 544328"/>
              <a:gd name="connsiteX6" fmla="*/ 11911 w 84064"/>
              <a:gd name="connsiteY6" fmla="*/ 531107 h 544328"/>
              <a:gd name="connsiteX7" fmla="*/ 2386 w 84064"/>
              <a:gd name="connsiteY7" fmla="*/ 473957 h 544328"/>
              <a:gd name="connsiteX0" fmla="*/ 2386 w 84064"/>
              <a:gd name="connsiteY0" fmla="*/ 477574 h 547945"/>
              <a:gd name="connsiteX1" fmla="*/ 38912 w 84064"/>
              <a:gd name="connsiteY1" fmla="*/ 293421 h 547945"/>
              <a:gd name="connsiteX2" fmla="*/ 36264 w 84064"/>
              <a:gd name="connsiteY2" fmla="*/ 5380 h 547945"/>
              <a:gd name="connsiteX3" fmla="*/ 78069 w 84064"/>
              <a:gd name="connsiteY3" fmla="*/ 261140 h 547945"/>
              <a:gd name="connsiteX4" fmla="*/ 72236 w 84064"/>
              <a:gd name="connsiteY4" fmla="*/ 464874 h 547945"/>
              <a:gd name="connsiteX5" fmla="*/ 73851 w 84064"/>
              <a:gd name="connsiteY5" fmla="*/ 536303 h 547945"/>
              <a:gd name="connsiteX6" fmla="*/ 11911 w 84064"/>
              <a:gd name="connsiteY6" fmla="*/ 534724 h 547945"/>
              <a:gd name="connsiteX7" fmla="*/ 2386 w 84064"/>
              <a:gd name="connsiteY7" fmla="*/ 477574 h 547945"/>
              <a:gd name="connsiteX0" fmla="*/ 2386 w 83905"/>
              <a:gd name="connsiteY0" fmla="*/ 473164 h 543535"/>
              <a:gd name="connsiteX1" fmla="*/ 38912 w 83905"/>
              <a:gd name="connsiteY1" fmla="*/ 289011 h 543535"/>
              <a:gd name="connsiteX2" fmla="*/ 36264 w 83905"/>
              <a:gd name="connsiteY2" fmla="*/ 970 h 543535"/>
              <a:gd name="connsiteX3" fmla="*/ 73306 w 83905"/>
              <a:gd name="connsiteY3" fmla="*/ 294830 h 543535"/>
              <a:gd name="connsiteX4" fmla="*/ 72236 w 83905"/>
              <a:gd name="connsiteY4" fmla="*/ 460464 h 543535"/>
              <a:gd name="connsiteX5" fmla="*/ 73851 w 83905"/>
              <a:gd name="connsiteY5" fmla="*/ 531893 h 543535"/>
              <a:gd name="connsiteX6" fmla="*/ 11911 w 83905"/>
              <a:gd name="connsiteY6" fmla="*/ 530314 h 543535"/>
              <a:gd name="connsiteX7" fmla="*/ 2386 w 83905"/>
              <a:gd name="connsiteY7" fmla="*/ 473164 h 543535"/>
              <a:gd name="connsiteX0" fmla="*/ 2386 w 83905"/>
              <a:gd name="connsiteY0" fmla="*/ 473605 h 543976"/>
              <a:gd name="connsiteX1" fmla="*/ 38912 w 83905"/>
              <a:gd name="connsiteY1" fmla="*/ 289452 h 543976"/>
              <a:gd name="connsiteX2" fmla="*/ 36264 w 83905"/>
              <a:gd name="connsiteY2" fmla="*/ 1411 h 543976"/>
              <a:gd name="connsiteX3" fmla="*/ 73306 w 83905"/>
              <a:gd name="connsiteY3" fmla="*/ 280984 h 543976"/>
              <a:gd name="connsiteX4" fmla="*/ 72236 w 83905"/>
              <a:gd name="connsiteY4" fmla="*/ 460905 h 543976"/>
              <a:gd name="connsiteX5" fmla="*/ 73851 w 83905"/>
              <a:gd name="connsiteY5" fmla="*/ 532334 h 543976"/>
              <a:gd name="connsiteX6" fmla="*/ 11911 w 83905"/>
              <a:gd name="connsiteY6" fmla="*/ 530755 h 543976"/>
              <a:gd name="connsiteX7" fmla="*/ 2386 w 83905"/>
              <a:gd name="connsiteY7" fmla="*/ 473605 h 543976"/>
              <a:gd name="connsiteX0" fmla="*/ 2386 w 89899"/>
              <a:gd name="connsiteY0" fmla="*/ 472606 h 542977"/>
              <a:gd name="connsiteX1" fmla="*/ 38912 w 89899"/>
              <a:gd name="connsiteY1" fmla="*/ 288453 h 542977"/>
              <a:gd name="connsiteX2" fmla="*/ 36264 w 89899"/>
              <a:gd name="connsiteY2" fmla="*/ 412 h 542977"/>
              <a:gd name="connsiteX3" fmla="*/ 83904 w 89899"/>
              <a:gd name="connsiteY3" fmla="*/ 290928 h 542977"/>
              <a:gd name="connsiteX4" fmla="*/ 72236 w 89899"/>
              <a:gd name="connsiteY4" fmla="*/ 459906 h 542977"/>
              <a:gd name="connsiteX5" fmla="*/ 73851 w 89899"/>
              <a:gd name="connsiteY5" fmla="*/ 531335 h 542977"/>
              <a:gd name="connsiteX6" fmla="*/ 11911 w 89899"/>
              <a:gd name="connsiteY6" fmla="*/ 529756 h 542977"/>
              <a:gd name="connsiteX7" fmla="*/ 2386 w 89899"/>
              <a:gd name="connsiteY7" fmla="*/ 472606 h 54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899" h="542977">
                <a:moveTo>
                  <a:pt x="2386" y="472606"/>
                </a:moveTo>
                <a:cubicBezTo>
                  <a:pt x="2918" y="427097"/>
                  <a:pt x="33266" y="367152"/>
                  <a:pt x="38912" y="288453"/>
                </a:cubicBezTo>
                <a:cubicBezTo>
                  <a:pt x="44558" y="209754"/>
                  <a:pt x="28765" y="0"/>
                  <a:pt x="36264" y="412"/>
                </a:cubicBezTo>
                <a:cubicBezTo>
                  <a:pt x="43763" y="825"/>
                  <a:pt x="77909" y="214346"/>
                  <a:pt x="83904" y="290928"/>
                </a:cubicBezTo>
                <a:cubicBezTo>
                  <a:pt x="89899" y="367510"/>
                  <a:pt x="73911" y="419838"/>
                  <a:pt x="72236" y="459906"/>
                </a:cubicBezTo>
                <a:cubicBezTo>
                  <a:pt x="70561" y="499974"/>
                  <a:pt x="83905" y="519693"/>
                  <a:pt x="73851" y="531335"/>
                </a:cubicBezTo>
                <a:cubicBezTo>
                  <a:pt x="63797" y="542977"/>
                  <a:pt x="23822" y="539544"/>
                  <a:pt x="11911" y="529756"/>
                </a:cubicBezTo>
                <a:cubicBezTo>
                  <a:pt x="0" y="519968"/>
                  <a:pt x="1855" y="518115"/>
                  <a:pt x="2386" y="472606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" name="Полилиния 91"/>
          <p:cNvSpPr/>
          <p:nvPr/>
        </p:nvSpPr>
        <p:spPr>
          <a:xfrm>
            <a:off x="6215063" y="3598863"/>
            <a:ext cx="130175" cy="538162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431 h 537802"/>
              <a:gd name="connsiteX1" fmla="*/ 15100 w 83905"/>
              <a:gd name="connsiteY1" fmla="*/ 235654 h 537802"/>
              <a:gd name="connsiteX2" fmla="*/ 25684 w 83905"/>
              <a:gd name="connsiteY2" fmla="*/ 176 h 537802"/>
              <a:gd name="connsiteX3" fmla="*/ 49510 w 83905"/>
              <a:gd name="connsiteY3" fmla="*/ 236711 h 537802"/>
              <a:gd name="connsiteX4" fmla="*/ 72236 w 83905"/>
              <a:gd name="connsiteY4" fmla="*/ 454731 h 537802"/>
              <a:gd name="connsiteX5" fmla="*/ 73851 w 83905"/>
              <a:gd name="connsiteY5" fmla="*/ 526160 h 537802"/>
              <a:gd name="connsiteX6" fmla="*/ 11911 w 83905"/>
              <a:gd name="connsiteY6" fmla="*/ 524581 h 537802"/>
              <a:gd name="connsiteX7" fmla="*/ 2386 w 83905"/>
              <a:gd name="connsiteY7" fmla="*/ 467431 h 537802"/>
              <a:gd name="connsiteX0" fmla="*/ 2386 w 83905"/>
              <a:gd name="connsiteY0" fmla="*/ 477398 h 547769"/>
              <a:gd name="connsiteX1" fmla="*/ 15100 w 83905"/>
              <a:gd name="connsiteY1" fmla="*/ 307534 h 547769"/>
              <a:gd name="connsiteX2" fmla="*/ 25684 w 83905"/>
              <a:gd name="connsiteY2" fmla="*/ 10143 h 547769"/>
              <a:gd name="connsiteX3" fmla="*/ 49510 w 83905"/>
              <a:gd name="connsiteY3" fmla="*/ 246678 h 547769"/>
              <a:gd name="connsiteX4" fmla="*/ 72236 w 83905"/>
              <a:gd name="connsiteY4" fmla="*/ 464698 h 547769"/>
              <a:gd name="connsiteX5" fmla="*/ 73851 w 83905"/>
              <a:gd name="connsiteY5" fmla="*/ 536127 h 547769"/>
              <a:gd name="connsiteX6" fmla="*/ 11911 w 83905"/>
              <a:gd name="connsiteY6" fmla="*/ 534548 h 547769"/>
              <a:gd name="connsiteX7" fmla="*/ 2386 w 83905"/>
              <a:gd name="connsiteY7" fmla="*/ 477398 h 547769"/>
              <a:gd name="connsiteX0" fmla="*/ 2386 w 83905"/>
              <a:gd name="connsiteY0" fmla="*/ 469018 h 539389"/>
              <a:gd name="connsiteX1" fmla="*/ 15100 w 83905"/>
              <a:gd name="connsiteY1" fmla="*/ 299154 h 539389"/>
              <a:gd name="connsiteX2" fmla="*/ 25684 w 83905"/>
              <a:gd name="connsiteY2" fmla="*/ 1763 h 539389"/>
              <a:gd name="connsiteX3" fmla="*/ 59035 w 83905"/>
              <a:gd name="connsiteY3" fmla="*/ 309735 h 539389"/>
              <a:gd name="connsiteX4" fmla="*/ 72236 w 83905"/>
              <a:gd name="connsiteY4" fmla="*/ 456318 h 539389"/>
              <a:gd name="connsiteX5" fmla="*/ 73851 w 83905"/>
              <a:gd name="connsiteY5" fmla="*/ 527747 h 539389"/>
              <a:gd name="connsiteX6" fmla="*/ 11911 w 83905"/>
              <a:gd name="connsiteY6" fmla="*/ 526168 h 539389"/>
              <a:gd name="connsiteX7" fmla="*/ 2386 w 83905"/>
              <a:gd name="connsiteY7" fmla="*/ 469018 h 539389"/>
              <a:gd name="connsiteX0" fmla="*/ 2386 w 83905"/>
              <a:gd name="connsiteY0" fmla="*/ 467873 h 538244"/>
              <a:gd name="connsiteX1" fmla="*/ 15100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67873 h 538244"/>
              <a:gd name="connsiteX1" fmla="*/ 24625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70429 h 540800"/>
              <a:gd name="connsiteX1" fmla="*/ 17734 w 83905"/>
              <a:gd name="connsiteY1" fmla="*/ 277815 h 540800"/>
              <a:gd name="connsiteX2" fmla="*/ 25684 w 83905"/>
              <a:gd name="connsiteY2" fmla="*/ 3174 h 540800"/>
              <a:gd name="connsiteX3" fmla="*/ 59035 w 83905"/>
              <a:gd name="connsiteY3" fmla="*/ 296859 h 540800"/>
              <a:gd name="connsiteX4" fmla="*/ 72236 w 83905"/>
              <a:gd name="connsiteY4" fmla="*/ 457729 h 540800"/>
              <a:gd name="connsiteX5" fmla="*/ 73851 w 83905"/>
              <a:gd name="connsiteY5" fmla="*/ 529158 h 540800"/>
              <a:gd name="connsiteX6" fmla="*/ 11911 w 83905"/>
              <a:gd name="connsiteY6" fmla="*/ 527579 h 540800"/>
              <a:gd name="connsiteX7" fmla="*/ 2386 w 83905"/>
              <a:gd name="connsiteY7" fmla="*/ 470429 h 540800"/>
              <a:gd name="connsiteX0" fmla="*/ 2386 w 83905"/>
              <a:gd name="connsiteY0" fmla="*/ 468843 h 539214"/>
              <a:gd name="connsiteX1" fmla="*/ 17734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843 h 539214"/>
              <a:gd name="connsiteX1" fmla="*/ 32021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048 h 538419"/>
              <a:gd name="connsiteX1" fmla="*/ 32021 w 83905"/>
              <a:gd name="connsiteY1" fmla="*/ 275434 h 538419"/>
              <a:gd name="connsiteX2" fmla="*/ 25684 w 83905"/>
              <a:gd name="connsiteY2" fmla="*/ 793 h 538419"/>
              <a:gd name="connsiteX3" fmla="*/ 63797 w 83905"/>
              <a:gd name="connsiteY3" fmla="*/ 280190 h 538419"/>
              <a:gd name="connsiteX4" fmla="*/ 72236 w 83905"/>
              <a:gd name="connsiteY4" fmla="*/ 455348 h 538419"/>
              <a:gd name="connsiteX5" fmla="*/ 73851 w 83905"/>
              <a:gd name="connsiteY5" fmla="*/ 526777 h 538419"/>
              <a:gd name="connsiteX6" fmla="*/ 11911 w 83905"/>
              <a:gd name="connsiteY6" fmla="*/ 525198 h 538419"/>
              <a:gd name="connsiteX7" fmla="*/ 2386 w 83905"/>
              <a:gd name="connsiteY7" fmla="*/ 468048 h 53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05" h="538419">
                <a:moveTo>
                  <a:pt x="2386" y="468048"/>
                </a:moveTo>
                <a:cubicBezTo>
                  <a:pt x="2918" y="422539"/>
                  <a:pt x="28138" y="353310"/>
                  <a:pt x="32021" y="275434"/>
                </a:cubicBezTo>
                <a:cubicBezTo>
                  <a:pt x="35904" y="197558"/>
                  <a:pt x="20388" y="0"/>
                  <a:pt x="25684" y="793"/>
                </a:cubicBezTo>
                <a:cubicBezTo>
                  <a:pt x="30980" y="1586"/>
                  <a:pt x="56038" y="204431"/>
                  <a:pt x="63797" y="280190"/>
                </a:cubicBezTo>
                <a:cubicBezTo>
                  <a:pt x="71556" y="355949"/>
                  <a:pt x="70560" y="414250"/>
                  <a:pt x="72236" y="455348"/>
                </a:cubicBezTo>
                <a:cubicBezTo>
                  <a:pt x="73912" y="496446"/>
                  <a:pt x="83905" y="515135"/>
                  <a:pt x="73851" y="526777"/>
                </a:cubicBezTo>
                <a:cubicBezTo>
                  <a:pt x="63797" y="538419"/>
                  <a:pt x="23822" y="534986"/>
                  <a:pt x="11911" y="525198"/>
                </a:cubicBezTo>
                <a:cubicBezTo>
                  <a:pt x="0" y="515410"/>
                  <a:pt x="1855" y="513557"/>
                  <a:pt x="2386" y="468048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3" name="Полилиния 92"/>
          <p:cNvSpPr/>
          <p:nvPr/>
        </p:nvSpPr>
        <p:spPr>
          <a:xfrm flipH="1">
            <a:off x="6208713" y="3594100"/>
            <a:ext cx="139700" cy="542925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607 h 537978"/>
              <a:gd name="connsiteX1" fmla="*/ 15100 w 83905"/>
              <a:gd name="connsiteY1" fmla="*/ 235830 h 537978"/>
              <a:gd name="connsiteX2" fmla="*/ 12467 w 83905"/>
              <a:gd name="connsiteY2" fmla="*/ 176 h 537978"/>
              <a:gd name="connsiteX3" fmla="*/ 49510 w 83905"/>
              <a:gd name="connsiteY3" fmla="*/ 236887 h 537978"/>
              <a:gd name="connsiteX4" fmla="*/ 72236 w 83905"/>
              <a:gd name="connsiteY4" fmla="*/ 454907 h 537978"/>
              <a:gd name="connsiteX5" fmla="*/ 73851 w 83905"/>
              <a:gd name="connsiteY5" fmla="*/ 526336 h 537978"/>
              <a:gd name="connsiteX6" fmla="*/ 11911 w 83905"/>
              <a:gd name="connsiteY6" fmla="*/ 524757 h 537978"/>
              <a:gd name="connsiteX7" fmla="*/ 2386 w 83905"/>
              <a:gd name="connsiteY7" fmla="*/ 467607 h 537978"/>
              <a:gd name="connsiteX0" fmla="*/ 2386 w 83905"/>
              <a:gd name="connsiteY0" fmla="*/ 472370 h 542741"/>
              <a:gd name="connsiteX1" fmla="*/ 15100 w 83905"/>
              <a:gd name="connsiteY1" fmla="*/ 240593 h 542741"/>
              <a:gd name="connsiteX2" fmla="*/ 36264 w 83905"/>
              <a:gd name="connsiteY2" fmla="*/ 176 h 542741"/>
              <a:gd name="connsiteX3" fmla="*/ 49510 w 83905"/>
              <a:gd name="connsiteY3" fmla="*/ 241650 h 542741"/>
              <a:gd name="connsiteX4" fmla="*/ 72236 w 83905"/>
              <a:gd name="connsiteY4" fmla="*/ 459670 h 542741"/>
              <a:gd name="connsiteX5" fmla="*/ 73851 w 83905"/>
              <a:gd name="connsiteY5" fmla="*/ 531099 h 542741"/>
              <a:gd name="connsiteX6" fmla="*/ 11911 w 83905"/>
              <a:gd name="connsiteY6" fmla="*/ 529520 h 542741"/>
              <a:gd name="connsiteX7" fmla="*/ 2386 w 83905"/>
              <a:gd name="connsiteY7" fmla="*/ 472370 h 542741"/>
              <a:gd name="connsiteX0" fmla="*/ 2386 w 83905"/>
              <a:gd name="connsiteY0" fmla="*/ 477926 h 548297"/>
              <a:gd name="connsiteX1" fmla="*/ 15100 w 83905"/>
              <a:gd name="connsiteY1" fmla="*/ 246149 h 548297"/>
              <a:gd name="connsiteX2" fmla="*/ 36264 w 83905"/>
              <a:gd name="connsiteY2" fmla="*/ 5732 h 548297"/>
              <a:gd name="connsiteX3" fmla="*/ 49494 w 83905"/>
              <a:gd name="connsiteY3" fmla="*/ 280542 h 548297"/>
              <a:gd name="connsiteX4" fmla="*/ 72236 w 83905"/>
              <a:gd name="connsiteY4" fmla="*/ 465226 h 548297"/>
              <a:gd name="connsiteX5" fmla="*/ 73851 w 83905"/>
              <a:gd name="connsiteY5" fmla="*/ 536655 h 548297"/>
              <a:gd name="connsiteX6" fmla="*/ 11911 w 83905"/>
              <a:gd name="connsiteY6" fmla="*/ 535076 h 548297"/>
              <a:gd name="connsiteX7" fmla="*/ 2386 w 83905"/>
              <a:gd name="connsiteY7" fmla="*/ 477926 h 548297"/>
              <a:gd name="connsiteX0" fmla="*/ 2386 w 84064"/>
              <a:gd name="connsiteY0" fmla="*/ 474751 h 545122"/>
              <a:gd name="connsiteX1" fmla="*/ 15100 w 84064"/>
              <a:gd name="connsiteY1" fmla="*/ 242974 h 545122"/>
              <a:gd name="connsiteX2" fmla="*/ 36264 w 84064"/>
              <a:gd name="connsiteY2" fmla="*/ 2557 h 545122"/>
              <a:gd name="connsiteX3" fmla="*/ 78069 w 84064"/>
              <a:gd name="connsiteY3" fmla="*/ 258317 h 545122"/>
              <a:gd name="connsiteX4" fmla="*/ 72236 w 84064"/>
              <a:gd name="connsiteY4" fmla="*/ 462051 h 545122"/>
              <a:gd name="connsiteX5" fmla="*/ 73851 w 84064"/>
              <a:gd name="connsiteY5" fmla="*/ 533480 h 545122"/>
              <a:gd name="connsiteX6" fmla="*/ 11911 w 84064"/>
              <a:gd name="connsiteY6" fmla="*/ 531901 h 545122"/>
              <a:gd name="connsiteX7" fmla="*/ 2386 w 84064"/>
              <a:gd name="connsiteY7" fmla="*/ 474751 h 545122"/>
              <a:gd name="connsiteX0" fmla="*/ 2386 w 84064"/>
              <a:gd name="connsiteY0" fmla="*/ 473957 h 544328"/>
              <a:gd name="connsiteX1" fmla="*/ 48437 w 84064"/>
              <a:gd name="connsiteY1" fmla="*/ 246942 h 544328"/>
              <a:gd name="connsiteX2" fmla="*/ 36264 w 84064"/>
              <a:gd name="connsiteY2" fmla="*/ 1763 h 544328"/>
              <a:gd name="connsiteX3" fmla="*/ 78069 w 84064"/>
              <a:gd name="connsiteY3" fmla="*/ 257523 h 544328"/>
              <a:gd name="connsiteX4" fmla="*/ 72236 w 84064"/>
              <a:gd name="connsiteY4" fmla="*/ 461257 h 544328"/>
              <a:gd name="connsiteX5" fmla="*/ 73851 w 84064"/>
              <a:gd name="connsiteY5" fmla="*/ 532686 h 544328"/>
              <a:gd name="connsiteX6" fmla="*/ 11911 w 84064"/>
              <a:gd name="connsiteY6" fmla="*/ 531107 h 544328"/>
              <a:gd name="connsiteX7" fmla="*/ 2386 w 84064"/>
              <a:gd name="connsiteY7" fmla="*/ 473957 h 544328"/>
              <a:gd name="connsiteX0" fmla="*/ 2386 w 84064"/>
              <a:gd name="connsiteY0" fmla="*/ 477574 h 547945"/>
              <a:gd name="connsiteX1" fmla="*/ 38912 w 84064"/>
              <a:gd name="connsiteY1" fmla="*/ 293421 h 547945"/>
              <a:gd name="connsiteX2" fmla="*/ 36264 w 84064"/>
              <a:gd name="connsiteY2" fmla="*/ 5380 h 547945"/>
              <a:gd name="connsiteX3" fmla="*/ 78069 w 84064"/>
              <a:gd name="connsiteY3" fmla="*/ 261140 h 547945"/>
              <a:gd name="connsiteX4" fmla="*/ 72236 w 84064"/>
              <a:gd name="connsiteY4" fmla="*/ 464874 h 547945"/>
              <a:gd name="connsiteX5" fmla="*/ 73851 w 84064"/>
              <a:gd name="connsiteY5" fmla="*/ 536303 h 547945"/>
              <a:gd name="connsiteX6" fmla="*/ 11911 w 84064"/>
              <a:gd name="connsiteY6" fmla="*/ 534724 h 547945"/>
              <a:gd name="connsiteX7" fmla="*/ 2386 w 84064"/>
              <a:gd name="connsiteY7" fmla="*/ 477574 h 547945"/>
              <a:gd name="connsiteX0" fmla="*/ 2386 w 83905"/>
              <a:gd name="connsiteY0" fmla="*/ 473164 h 543535"/>
              <a:gd name="connsiteX1" fmla="*/ 38912 w 83905"/>
              <a:gd name="connsiteY1" fmla="*/ 289011 h 543535"/>
              <a:gd name="connsiteX2" fmla="*/ 36264 w 83905"/>
              <a:gd name="connsiteY2" fmla="*/ 970 h 543535"/>
              <a:gd name="connsiteX3" fmla="*/ 73306 w 83905"/>
              <a:gd name="connsiteY3" fmla="*/ 294830 h 543535"/>
              <a:gd name="connsiteX4" fmla="*/ 72236 w 83905"/>
              <a:gd name="connsiteY4" fmla="*/ 460464 h 543535"/>
              <a:gd name="connsiteX5" fmla="*/ 73851 w 83905"/>
              <a:gd name="connsiteY5" fmla="*/ 531893 h 543535"/>
              <a:gd name="connsiteX6" fmla="*/ 11911 w 83905"/>
              <a:gd name="connsiteY6" fmla="*/ 530314 h 543535"/>
              <a:gd name="connsiteX7" fmla="*/ 2386 w 83905"/>
              <a:gd name="connsiteY7" fmla="*/ 473164 h 543535"/>
              <a:gd name="connsiteX0" fmla="*/ 2386 w 83905"/>
              <a:gd name="connsiteY0" fmla="*/ 473605 h 543976"/>
              <a:gd name="connsiteX1" fmla="*/ 38912 w 83905"/>
              <a:gd name="connsiteY1" fmla="*/ 289452 h 543976"/>
              <a:gd name="connsiteX2" fmla="*/ 36264 w 83905"/>
              <a:gd name="connsiteY2" fmla="*/ 1411 h 543976"/>
              <a:gd name="connsiteX3" fmla="*/ 73306 w 83905"/>
              <a:gd name="connsiteY3" fmla="*/ 280984 h 543976"/>
              <a:gd name="connsiteX4" fmla="*/ 72236 w 83905"/>
              <a:gd name="connsiteY4" fmla="*/ 460905 h 543976"/>
              <a:gd name="connsiteX5" fmla="*/ 73851 w 83905"/>
              <a:gd name="connsiteY5" fmla="*/ 532334 h 543976"/>
              <a:gd name="connsiteX6" fmla="*/ 11911 w 83905"/>
              <a:gd name="connsiteY6" fmla="*/ 530755 h 543976"/>
              <a:gd name="connsiteX7" fmla="*/ 2386 w 83905"/>
              <a:gd name="connsiteY7" fmla="*/ 473605 h 543976"/>
              <a:gd name="connsiteX0" fmla="*/ 2386 w 89899"/>
              <a:gd name="connsiteY0" fmla="*/ 472606 h 542977"/>
              <a:gd name="connsiteX1" fmla="*/ 38912 w 89899"/>
              <a:gd name="connsiteY1" fmla="*/ 288453 h 542977"/>
              <a:gd name="connsiteX2" fmla="*/ 36264 w 89899"/>
              <a:gd name="connsiteY2" fmla="*/ 412 h 542977"/>
              <a:gd name="connsiteX3" fmla="*/ 83904 w 89899"/>
              <a:gd name="connsiteY3" fmla="*/ 290928 h 542977"/>
              <a:gd name="connsiteX4" fmla="*/ 72236 w 89899"/>
              <a:gd name="connsiteY4" fmla="*/ 459906 h 542977"/>
              <a:gd name="connsiteX5" fmla="*/ 73851 w 89899"/>
              <a:gd name="connsiteY5" fmla="*/ 531335 h 542977"/>
              <a:gd name="connsiteX6" fmla="*/ 11911 w 89899"/>
              <a:gd name="connsiteY6" fmla="*/ 529756 h 542977"/>
              <a:gd name="connsiteX7" fmla="*/ 2386 w 89899"/>
              <a:gd name="connsiteY7" fmla="*/ 472606 h 54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899" h="542977">
                <a:moveTo>
                  <a:pt x="2386" y="472606"/>
                </a:moveTo>
                <a:cubicBezTo>
                  <a:pt x="2918" y="427097"/>
                  <a:pt x="33266" y="367152"/>
                  <a:pt x="38912" y="288453"/>
                </a:cubicBezTo>
                <a:cubicBezTo>
                  <a:pt x="44558" y="209754"/>
                  <a:pt x="28765" y="0"/>
                  <a:pt x="36264" y="412"/>
                </a:cubicBezTo>
                <a:cubicBezTo>
                  <a:pt x="43763" y="825"/>
                  <a:pt x="77909" y="214346"/>
                  <a:pt x="83904" y="290928"/>
                </a:cubicBezTo>
                <a:cubicBezTo>
                  <a:pt x="89899" y="367510"/>
                  <a:pt x="73911" y="419838"/>
                  <a:pt x="72236" y="459906"/>
                </a:cubicBezTo>
                <a:cubicBezTo>
                  <a:pt x="70561" y="499974"/>
                  <a:pt x="83905" y="519693"/>
                  <a:pt x="73851" y="531335"/>
                </a:cubicBezTo>
                <a:cubicBezTo>
                  <a:pt x="63797" y="542977"/>
                  <a:pt x="23822" y="539544"/>
                  <a:pt x="11911" y="529756"/>
                </a:cubicBezTo>
                <a:cubicBezTo>
                  <a:pt x="0" y="519968"/>
                  <a:pt x="1855" y="518115"/>
                  <a:pt x="2386" y="472606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6" name="Полилиния 95"/>
          <p:cNvSpPr/>
          <p:nvPr/>
        </p:nvSpPr>
        <p:spPr>
          <a:xfrm>
            <a:off x="5938838" y="3598863"/>
            <a:ext cx="130175" cy="538162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431 h 537802"/>
              <a:gd name="connsiteX1" fmla="*/ 15100 w 83905"/>
              <a:gd name="connsiteY1" fmla="*/ 235654 h 537802"/>
              <a:gd name="connsiteX2" fmla="*/ 25684 w 83905"/>
              <a:gd name="connsiteY2" fmla="*/ 176 h 537802"/>
              <a:gd name="connsiteX3" fmla="*/ 49510 w 83905"/>
              <a:gd name="connsiteY3" fmla="*/ 236711 h 537802"/>
              <a:gd name="connsiteX4" fmla="*/ 72236 w 83905"/>
              <a:gd name="connsiteY4" fmla="*/ 454731 h 537802"/>
              <a:gd name="connsiteX5" fmla="*/ 73851 w 83905"/>
              <a:gd name="connsiteY5" fmla="*/ 526160 h 537802"/>
              <a:gd name="connsiteX6" fmla="*/ 11911 w 83905"/>
              <a:gd name="connsiteY6" fmla="*/ 524581 h 537802"/>
              <a:gd name="connsiteX7" fmla="*/ 2386 w 83905"/>
              <a:gd name="connsiteY7" fmla="*/ 467431 h 537802"/>
              <a:gd name="connsiteX0" fmla="*/ 2386 w 83905"/>
              <a:gd name="connsiteY0" fmla="*/ 477398 h 547769"/>
              <a:gd name="connsiteX1" fmla="*/ 15100 w 83905"/>
              <a:gd name="connsiteY1" fmla="*/ 307534 h 547769"/>
              <a:gd name="connsiteX2" fmla="*/ 25684 w 83905"/>
              <a:gd name="connsiteY2" fmla="*/ 10143 h 547769"/>
              <a:gd name="connsiteX3" fmla="*/ 49510 w 83905"/>
              <a:gd name="connsiteY3" fmla="*/ 246678 h 547769"/>
              <a:gd name="connsiteX4" fmla="*/ 72236 w 83905"/>
              <a:gd name="connsiteY4" fmla="*/ 464698 h 547769"/>
              <a:gd name="connsiteX5" fmla="*/ 73851 w 83905"/>
              <a:gd name="connsiteY5" fmla="*/ 536127 h 547769"/>
              <a:gd name="connsiteX6" fmla="*/ 11911 w 83905"/>
              <a:gd name="connsiteY6" fmla="*/ 534548 h 547769"/>
              <a:gd name="connsiteX7" fmla="*/ 2386 w 83905"/>
              <a:gd name="connsiteY7" fmla="*/ 477398 h 547769"/>
              <a:gd name="connsiteX0" fmla="*/ 2386 w 83905"/>
              <a:gd name="connsiteY0" fmla="*/ 469018 h 539389"/>
              <a:gd name="connsiteX1" fmla="*/ 15100 w 83905"/>
              <a:gd name="connsiteY1" fmla="*/ 299154 h 539389"/>
              <a:gd name="connsiteX2" fmla="*/ 25684 w 83905"/>
              <a:gd name="connsiteY2" fmla="*/ 1763 h 539389"/>
              <a:gd name="connsiteX3" fmla="*/ 59035 w 83905"/>
              <a:gd name="connsiteY3" fmla="*/ 309735 h 539389"/>
              <a:gd name="connsiteX4" fmla="*/ 72236 w 83905"/>
              <a:gd name="connsiteY4" fmla="*/ 456318 h 539389"/>
              <a:gd name="connsiteX5" fmla="*/ 73851 w 83905"/>
              <a:gd name="connsiteY5" fmla="*/ 527747 h 539389"/>
              <a:gd name="connsiteX6" fmla="*/ 11911 w 83905"/>
              <a:gd name="connsiteY6" fmla="*/ 526168 h 539389"/>
              <a:gd name="connsiteX7" fmla="*/ 2386 w 83905"/>
              <a:gd name="connsiteY7" fmla="*/ 469018 h 539389"/>
              <a:gd name="connsiteX0" fmla="*/ 2386 w 83905"/>
              <a:gd name="connsiteY0" fmla="*/ 467873 h 538244"/>
              <a:gd name="connsiteX1" fmla="*/ 15100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67873 h 538244"/>
              <a:gd name="connsiteX1" fmla="*/ 24625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70429 h 540800"/>
              <a:gd name="connsiteX1" fmla="*/ 17734 w 83905"/>
              <a:gd name="connsiteY1" fmla="*/ 277815 h 540800"/>
              <a:gd name="connsiteX2" fmla="*/ 25684 w 83905"/>
              <a:gd name="connsiteY2" fmla="*/ 3174 h 540800"/>
              <a:gd name="connsiteX3" fmla="*/ 59035 w 83905"/>
              <a:gd name="connsiteY3" fmla="*/ 296859 h 540800"/>
              <a:gd name="connsiteX4" fmla="*/ 72236 w 83905"/>
              <a:gd name="connsiteY4" fmla="*/ 457729 h 540800"/>
              <a:gd name="connsiteX5" fmla="*/ 73851 w 83905"/>
              <a:gd name="connsiteY5" fmla="*/ 529158 h 540800"/>
              <a:gd name="connsiteX6" fmla="*/ 11911 w 83905"/>
              <a:gd name="connsiteY6" fmla="*/ 527579 h 540800"/>
              <a:gd name="connsiteX7" fmla="*/ 2386 w 83905"/>
              <a:gd name="connsiteY7" fmla="*/ 470429 h 540800"/>
              <a:gd name="connsiteX0" fmla="*/ 2386 w 83905"/>
              <a:gd name="connsiteY0" fmla="*/ 468843 h 539214"/>
              <a:gd name="connsiteX1" fmla="*/ 17734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843 h 539214"/>
              <a:gd name="connsiteX1" fmla="*/ 32021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048 h 538419"/>
              <a:gd name="connsiteX1" fmla="*/ 32021 w 83905"/>
              <a:gd name="connsiteY1" fmla="*/ 275434 h 538419"/>
              <a:gd name="connsiteX2" fmla="*/ 25684 w 83905"/>
              <a:gd name="connsiteY2" fmla="*/ 793 h 538419"/>
              <a:gd name="connsiteX3" fmla="*/ 63797 w 83905"/>
              <a:gd name="connsiteY3" fmla="*/ 280190 h 538419"/>
              <a:gd name="connsiteX4" fmla="*/ 72236 w 83905"/>
              <a:gd name="connsiteY4" fmla="*/ 455348 h 538419"/>
              <a:gd name="connsiteX5" fmla="*/ 73851 w 83905"/>
              <a:gd name="connsiteY5" fmla="*/ 526777 h 538419"/>
              <a:gd name="connsiteX6" fmla="*/ 11911 w 83905"/>
              <a:gd name="connsiteY6" fmla="*/ 525198 h 538419"/>
              <a:gd name="connsiteX7" fmla="*/ 2386 w 83905"/>
              <a:gd name="connsiteY7" fmla="*/ 468048 h 53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05" h="538419">
                <a:moveTo>
                  <a:pt x="2386" y="468048"/>
                </a:moveTo>
                <a:cubicBezTo>
                  <a:pt x="2918" y="422539"/>
                  <a:pt x="28138" y="353310"/>
                  <a:pt x="32021" y="275434"/>
                </a:cubicBezTo>
                <a:cubicBezTo>
                  <a:pt x="35904" y="197558"/>
                  <a:pt x="20388" y="0"/>
                  <a:pt x="25684" y="793"/>
                </a:cubicBezTo>
                <a:cubicBezTo>
                  <a:pt x="30980" y="1586"/>
                  <a:pt x="56038" y="204431"/>
                  <a:pt x="63797" y="280190"/>
                </a:cubicBezTo>
                <a:cubicBezTo>
                  <a:pt x="71556" y="355949"/>
                  <a:pt x="70560" y="414250"/>
                  <a:pt x="72236" y="455348"/>
                </a:cubicBezTo>
                <a:cubicBezTo>
                  <a:pt x="73912" y="496446"/>
                  <a:pt x="83905" y="515135"/>
                  <a:pt x="73851" y="526777"/>
                </a:cubicBezTo>
                <a:cubicBezTo>
                  <a:pt x="63797" y="538419"/>
                  <a:pt x="23822" y="534986"/>
                  <a:pt x="11911" y="525198"/>
                </a:cubicBezTo>
                <a:cubicBezTo>
                  <a:pt x="0" y="515410"/>
                  <a:pt x="1855" y="513557"/>
                  <a:pt x="2386" y="468048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7" name="Полилиния 96"/>
          <p:cNvSpPr/>
          <p:nvPr/>
        </p:nvSpPr>
        <p:spPr>
          <a:xfrm flipH="1">
            <a:off x="5934075" y="3594100"/>
            <a:ext cx="138113" cy="542925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607 h 537978"/>
              <a:gd name="connsiteX1" fmla="*/ 15100 w 83905"/>
              <a:gd name="connsiteY1" fmla="*/ 235830 h 537978"/>
              <a:gd name="connsiteX2" fmla="*/ 12467 w 83905"/>
              <a:gd name="connsiteY2" fmla="*/ 176 h 537978"/>
              <a:gd name="connsiteX3" fmla="*/ 49510 w 83905"/>
              <a:gd name="connsiteY3" fmla="*/ 236887 h 537978"/>
              <a:gd name="connsiteX4" fmla="*/ 72236 w 83905"/>
              <a:gd name="connsiteY4" fmla="*/ 454907 h 537978"/>
              <a:gd name="connsiteX5" fmla="*/ 73851 w 83905"/>
              <a:gd name="connsiteY5" fmla="*/ 526336 h 537978"/>
              <a:gd name="connsiteX6" fmla="*/ 11911 w 83905"/>
              <a:gd name="connsiteY6" fmla="*/ 524757 h 537978"/>
              <a:gd name="connsiteX7" fmla="*/ 2386 w 83905"/>
              <a:gd name="connsiteY7" fmla="*/ 467607 h 537978"/>
              <a:gd name="connsiteX0" fmla="*/ 2386 w 83905"/>
              <a:gd name="connsiteY0" fmla="*/ 472370 h 542741"/>
              <a:gd name="connsiteX1" fmla="*/ 15100 w 83905"/>
              <a:gd name="connsiteY1" fmla="*/ 240593 h 542741"/>
              <a:gd name="connsiteX2" fmla="*/ 36264 w 83905"/>
              <a:gd name="connsiteY2" fmla="*/ 176 h 542741"/>
              <a:gd name="connsiteX3" fmla="*/ 49510 w 83905"/>
              <a:gd name="connsiteY3" fmla="*/ 241650 h 542741"/>
              <a:gd name="connsiteX4" fmla="*/ 72236 w 83905"/>
              <a:gd name="connsiteY4" fmla="*/ 459670 h 542741"/>
              <a:gd name="connsiteX5" fmla="*/ 73851 w 83905"/>
              <a:gd name="connsiteY5" fmla="*/ 531099 h 542741"/>
              <a:gd name="connsiteX6" fmla="*/ 11911 w 83905"/>
              <a:gd name="connsiteY6" fmla="*/ 529520 h 542741"/>
              <a:gd name="connsiteX7" fmla="*/ 2386 w 83905"/>
              <a:gd name="connsiteY7" fmla="*/ 472370 h 542741"/>
              <a:gd name="connsiteX0" fmla="*/ 2386 w 83905"/>
              <a:gd name="connsiteY0" fmla="*/ 477926 h 548297"/>
              <a:gd name="connsiteX1" fmla="*/ 15100 w 83905"/>
              <a:gd name="connsiteY1" fmla="*/ 246149 h 548297"/>
              <a:gd name="connsiteX2" fmla="*/ 36264 w 83905"/>
              <a:gd name="connsiteY2" fmla="*/ 5732 h 548297"/>
              <a:gd name="connsiteX3" fmla="*/ 49494 w 83905"/>
              <a:gd name="connsiteY3" fmla="*/ 280542 h 548297"/>
              <a:gd name="connsiteX4" fmla="*/ 72236 w 83905"/>
              <a:gd name="connsiteY4" fmla="*/ 465226 h 548297"/>
              <a:gd name="connsiteX5" fmla="*/ 73851 w 83905"/>
              <a:gd name="connsiteY5" fmla="*/ 536655 h 548297"/>
              <a:gd name="connsiteX6" fmla="*/ 11911 w 83905"/>
              <a:gd name="connsiteY6" fmla="*/ 535076 h 548297"/>
              <a:gd name="connsiteX7" fmla="*/ 2386 w 83905"/>
              <a:gd name="connsiteY7" fmla="*/ 477926 h 548297"/>
              <a:gd name="connsiteX0" fmla="*/ 2386 w 84064"/>
              <a:gd name="connsiteY0" fmla="*/ 474751 h 545122"/>
              <a:gd name="connsiteX1" fmla="*/ 15100 w 84064"/>
              <a:gd name="connsiteY1" fmla="*/ 242974 h 545122"/>
              <a:gd name="connsiteX2" fmla="*/ 36264 w 84064"/>
              <a:gd name="connsiteY2" fmla="*/ 2557 h 545122"/>
              <a:gd name="connsiteX3" fmla="*/ 78069 w 84064"/>
              <a:gd name="connsiteY3" fmla="*/ 258317 h 545122"/>
              <a:gd name="connsiteX4" fmla="*/ 72236 w 84064"/>
              <a:gd name="connsiteY4" fmla="*/ 462051 h 545122"/>
              <a:gd name="connsiteX5" fmla="*/ 73851 w 84064"/>
              <a:gd name="connsiteY5" fmla="*/ 533480 h 545122"/>
              <a:gd name="connsiteX6" fmla="*/ 11911 w 84064"/>
              <a:gd name="connsiteY6" fmla="*/ 531901 h 545122"/>
              <a:gd name="connsiteX7" fmla="*/ 2386 w 84064"/>
              <a:gd name="connsiteY7" fmla="*/ 474751 h 545122"/>
              <a:gd name="connsiteX0" fmla="*/ 2386 w 84064"/>
              <a:gd name="connsiteY0" fmla="*/ 473957 h 544328"/>
              <a:gd name="connsiteX1" fmla="*/ 48437 w 84064"/>
              <a:gd name="connsiteY1" fmla="*/ 246942 h 544328"/>
              <a:gd name="connsiteX2" fmla="*/ 36264 w 84064"/>
              <a:gd name="connsiteY2" fmla="*/ 1763 h 544328"/>
              <a:gd name="connsiteX3" fmla="*/ 78069 w 84064"/>
              <a:gd name="connsiteY3" fmla="*/ 257523 h 544328"/>
              <a:gd name="connsiteX4" fmla="*/ 72236 w 84064"/>
              <a:gd name="connsiteY4" fmla="*/ 461257 h 544328"/>
              <a:gd name="connsiteX5" fmla="*/ 73851 w 84064"/>
              <a:gd name="connsiteY5" fmla="*/ 532686 h 544328"/>
              <a:gd name="connsiteX6" fmla="*/ 11911 w 84064"/>
              <a:gd name="connsiteY6" fmla="*/ 531107 h 544328"/>
              <a:gd name="connsiteX7" fmla="*/ 2386 w 84064"/>
              <a:gd name="connsiteY7" fmla="*/ 473957 h 544328"/>
              <a:gd name="connsiteX0" fmla="*/ 2386 w 84064"/>
              <a:gd name="connsiteY0" fmla="*/ 477574 h 547945"/>
              <a:gd name="connsiteX1" fmla="*/ 38912 w 84064"/>
              <a:gd name="connsiteY1" fmla="*/ 293421 h 547945"/>
              <a:gd name="connsiteX2" fmla="*/ 36264 w 84064"/>
              <a:gd name="connsiteY2" fmla="*/ 5380 h 547945"/>
              <a:gd name="connsiteX3" fmla="*/ 78069 w 84064"/>
              <a:gd name="connsiteY3" fmla="*/ 261140 h 547945"/>
              <a:gd name="connsiteX4" fmla="*/ 72236 w 84064"/>
              <a:gd name="connsiteY4" fmla="*/ 464874 h 547945"/>
              <a:gd name="connsiteX5" fmla="*/ 73851 w 84064"/>
              <a:gd name="connsiteY5" fmla="*/ 536303 h 547945"/>
              <a:gd name="connsiteX6" fmla="*/ 11911 w 84064"/>
              <a:gd name="connsiteY6" fmla="*/ 534724 h 547945"/>
              <a:gd name="connsiteX7" fmla="*/ 2386 w 84064"/>
              <a:gd name="connsiteY7" fmla="*/ 477574 h 547945"/>
              <a:gd name="connsiteX0" fmla="*/ 2386 w 83905"/>
              <a:gd name="connsiteY0" fmla="*/ 473164 h 543535"/>
              <a:gd name="connsiteX1" fmla="*/ 38912 w 83905"/>
              <a:gd name="connsiteY1" fmla="*/ 289011 h 543535"/>
              <a:gd name="connsiteX2" fmla="*/ 36264 w 83905"/>
              <a:gd name="connsiteY2" fmla="*/ 970 h 543535"/>
              <a:gd name="connsiteX3" fmla="*/ 73306 w 83905"/>
              <a:gd name="connsiteY3" fmla="*/ 294830 h 543535"/>
              <a:gd name="connsiteX4" fmla="*/ 72236 w 83905"/>
              <a:gd name="connsiteY4" fmla="*/ 460464 h 543535"/>
              <a:gd name="connsiteX5" fmla="*/ 73851 w 83905"/>
              <a:gd name="connsiteY5" fmla="*/ 531893 h 543535"/>
              <a:gd name="connsiteX6" fmla="*/ 11911 w 83905"/>
              <a:gd name="connsiteY6" fmla="*/ 530314 h 543535"/>
              <a:gd name="connsiteX7" fmla="*/ 2386 w 83905"/>
              <a:gd name="connsiteY7" fmla="*/ 473164 h 543535"/>
              <a:gd name="connsiteX0" fmla="*/ 2386 w 83905"/>
              <a:gd name="connsiteY0" fmla="*/ 473605 h 543976"/>
              <a:gd name="connsiteX1" fmla="*/ 38912 w 83905"/>
              <a:gd name="connsiteY1" fmla="*/ 289452 h 543976"/>
              <a:gd name="connsiteX2" fmla="*/ 36264 w 83905"/>
              <a:gd name="connsiteY2" fmla="*/ 1411 h 543976"/>
              <a:gd name="connsiteX3" fmla="*/ 73306 w 83905"/>
              <a:gd name="connsiteY3" fmla="*/ 280984 h 543976"/>
              <a:gd name="connsiteX4" fmla="*/ 72236 w 83905"/>
              <a:gd name="connsiteY4" fmla="*/ 460905 h 543976"/>
              <a:gd name="connsiteX5" fmla="*/ 73851 w 83905"/>
              <a:gd name="connsiteY5" fmla="*/ 532334 h 543976"/>
              <a:gd name="connsiteX6" fmla="*/ 11911 w 83905"/>
              <a:gd name="connsiteY6" fmla="*/ 530755 h 543976"/>
              <a:gd name="connsiteX7" fmla="*/ 2386 w 83905"/>
              <a:gd name="connsiteY7" fmla="*/ 473605 h 543976"/>
              <a:gd name="connsiteX0" fmla="*/ 2386 w 89899"/>
              <a:gd name="connsiteY0" fmla="*/ 472606 h 542977"/>
              <a:gd name="connsiteX1" fmla="*/ 38912 w 89899"/>
              <a:gd name="connsiteY1" fmla="*/ 288453 h 542977"/>
              <a:gd name="connsiteX2" fmla="*/ 36264 w 89899"/>
              <a:gd name="connsiteY2" fmla="*/ 412 h 542977"/>
              <a:gd name="connsiteX3" fmla="*/ 83904 w 89899"/>
              <a:gd name="connsiteY3" fmla="*/ 290928 h 542977"/>
              <a:gd name="connsiteX4" fmla="*/ 72236 w 89899"/>
              <a:gd name="connsiteY4" fmla="*/ 459906 h 542977"/>
              <a:gd name="connsiteX5" fmla="*/ 73851 w 89899"/>
              <a:gd name="connsiteY5" fmla="*/ 531335 h 542977"/>
              <a:gd name="connsiteX6" fmla="*/ 11911 w 89899"/>
              <a:gd name="connsiteY6" fmla="*/ 529756 h 542977"/>
              <a:gd name="connsiteX7" fmla="*/ 2386 w 89899"/>
              <a:gd name="connsiteY7" fmla="*/ 472606 h 54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899" h="542977">
                <a:moveTo>
                  <a:pt x="2386" y="472606"/>
                </a:moveTo>
                <a:cubicBezTo>
                  <a:pt x="2918" y="427097"/>
                  <a:pt x="33266" y="367152"/>
                  <a:pt x="38912" y="288453"/>
                </a:cubicBezTo>
                <a:cubicBezTo>
                  <a:pt x="44558" y="209754"/>
                  <a:pt x="28765" y="0"/>
                  <a:pt x="36264" y="412"/>
                </a:cubicBezTo>
                <a:cubicBezTo>
                  <a:pt x="43763" y="825"/>
                  <a:pt x="77909" y="214346"/>
                  <a:pt x="83904" y="290928"/>
                </a:cubicBezTo>
                <a:cubicBezTo>
                  <a:pt x="89899" y="367510"/>
                  <a:pt x="73911" y="419838"/>
                  <a:pt x="72236" y="459906"/>
                </a:cubicBezTo>
                <a:cubicBezTo>
                  <a:pt x="70561" y="499974"/>
                  <a:pt x="83905" y="519693"/>
                  <a:pt x="73851" y="531335"/>
                </a:cubicBezTo>
                <a:cubicBezTo>
                  <a:pt x="63797" y="542977"/>
                  <a:pt x="23822" y="539544"/>
                  <a:pt x="11911" y="529756"/>
                </a:cubicBezTo>
                <a:cubicBezTo>
                  <a:pt x="0" y="519968"/>
                  <a:pt x="1855" y="518115"/>
                  <a:pt x="2386" y="472606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0" name="Полилиния 99"/>
          <p:cNvSpPr/>
          <p:nvPr/>
        </p:nvSpPr>
        <p:spPr>
          <a:xfrm>
            <a:off x="5707063" y="3598863"/>
            <a:ext cx="130175" cy="538162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431 h 537802"/>
              <a:gd name="connsiteX1" fmla="*/ 15100 w 83905"/>
              <a:gd name="connsiteY1" fmla="*/ 235654 h 537802"/>
              <a:gd name="connsiteX2" fmla="*/ 25684 w 83905"/>
              <a:gd name="connsiteY2" fmla="*/ 176 h 537802"/>
              <a:gd name="connsiteX3" fmla="*/ 49510 w 83905"/>
              <a:gd name="connsiteY3" fmla="*/ 236711 h 537802"/>
              <a:gd name="connsiteX4" fmla="*/ 72236 w 83905"/>
              <a:gd name="connsiteY4" fmla="*/ 454731 h 537802"/>
              <a:gd name="connsiteX5" fmla="*/ 73851 w 83905"/>
              <a:gd name="connsiteY5" fmla="*/ 526160 h 537802"/>
              <a:gd name="connsiteX6" fmla="*/ 11911 w 83905"/>
              <a:gd name="connsiteY6" fmla="*/ 524581 h 537802"/>
              <a:gd name="connsiteX7" fmla="*/ 2386 w 83905"/>
              <a:gd name="connsiteY7" fmla="*/ 467431 h 537802"/>
              <a:gd name="connsiteX0" fmla="*/ 2386 w 83905"/>
              <a:gd name="connsiteY0" fmla="*/ 477398 h 547769"/>
              <a:gd name="connsiteX1" fmla="*/ 15100 w 83905"/>
              <a:gd name="connsiteY1" fmla="*/ 307534 h 547769"/>
              <a:gd name="connsiteX2" fmla="*/ 25684 w 83905"/>
              <a:gd name="connsiteY2" fmla="*/ 10143 h 547769"/>
              <a:gd name="connsiteX3" fmla="*/ 49510 w 83905"/>
              <a:gd name="connsiteY3" fmla="*/ 246678 h 547769"/>
              <a:gd name="connsiteX4" fmla="*/ 72236 w 83905"/>
              <a:gd name="connsiteY4" fmla="*/ 464698 h 547769"/>
              <a:gd name="connsiteX5" fmla="*/ 73851 w 83905"/>
              <a:gd name="connsiteY5" fmla="*/ 536127 h 547769"/>
              <a:gd name="connsiteX6" fmla="*/ 11911 w 83905"/>
              <a:gd name="connsiteY6" fmla="*/ 534548 h 547769"/>
              <a:gd name="connsiteX7" fmla="*/ 2386 w 83905"/>
              <a:gd name="connsiteY7" fmla="*/ 477398 h 547769"/>
              <a:gd name="connsiteX0" fmla="*/ 2386 w 83905"/>
              <a:gd name="connsiteY0" fmla="*/ 469018 h 539389"/>
              <a:gd name="connsiteX1" fmla="*/ 15100 w 83905"/>
              <a:gd name="connsiteY1" fmla="*/ 299154 h 539389"/>
              <a:gd name="connsiteX2" fmla="*/ 25684 w 83905"/>
              <a:gd name="connsiteY2" fmla="*/ 1763 h 539389"/>
              <a:gd name="connsiteX3" fmla="*/ 59035 w 83905"/>
              <a:gd name="connsiteY3" fmla="*/ 309735 h 539389"/>
              <a:gd name="connsiteX4" fmla="*/ 72236 w 83905"/>
              <a:gd name="connsiteY4" fmla="*/ 456318 h 539389"/>
              <a:gd name="connsiteX5" fmla="*/ 73851 w 83905"/>
              <a:gd name="connsiteY5" fmla="*/ 527747 h 539389"/>
              <a:gd name="connsiteX6" fmla="*/ 11911 w 83905"/>
              <a:gd name="connsiteY6" fmla="*/ 526168 h 539389"/>
              <a:gd name="connsiteX7" fmla="*/ 2386 w 83905"/>
              <a:gd name="connsiteY7" fmla="*/ 469018 h 539389"/>
              <a:gd name="connsiteX0" fmla="*/ 2386 w 83905"/>
              <a:gd name="connsiteY0" fmla="*/ 467873 h 538244"/>
              <a:gd name="connsiteX1" fmla="*/ 15100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67873 h 538244"/>
              <a:gd name="connsiteX1" fmla="*/ 24625 w 83905"/>
              <a:gd name="connsiteY1" fmla="*/ 298009 h 538244"/>
              <a:gd name="connsiteX2" fmla="*/ 25684 w 83905"/>
              <a:gd name="connsiteY2" fmla="*/ 618 h 538244"/>
              <a:gd name="connsiteX3" fmla="*/ 59035 w 83905"/>
              <a:gd name="connsiteY3" fmla="*/ 294303 h 538244"/>
              <a:gd name="connsiteX4" fmla="*/ 72236 w 83905"/>
              <a:gd name="connsiteY4" fmla="*/ 455173 h 538244"/>
              <a:gd name="connsiteX5" fmla="*/ 73851 w 83905"/>
              <a:gd name="connsiteY5" fmla="*/ 526602 h 538244"/>
              <a:gd name="connsiteX6" fmla="*/ 11911 w 83905"/>
              <a:gd name="connsiteY6" fmla="*/ 525023 h 538244"/>
              <a:gd name="connsiteX7" fmla="*/ 2386 w 83905"/>
              <a:gd name="connsiteY7" fmla="*/ 467873 h 538244"/>
              <a:gd name="connsiteX0" fmla="*/ 2386 w 83905"/>
              <a:gd name="connsiteY0" fmla="*/ 470429 h 540800"/>
              <a:gd name="connsiteX1" fmla="*/ 17734 w 83905"/>
              <a:gd name="connsiteY1" fmla="*/ 277815 h 540800"/>
              <a:gd name="connsiteX2" fmla="*/ 25684 w 83905"/>
              <a:gd name="connsiteY2" fmla="*/ 3174 h 540800"/>
              <a:gd name="connsiteX3" fmla="*/ 59035 w 83905"/>
              <a:gd name="connsiteY3" fmla="*/ 296859 h 540800"/>
              <a:gd name="connsiteX4" fmla="*/ 72236 w 83905"/>
              <a:gd name="connsiteY4" fmla="*/ 457729 h 540800"/>
              <a:gd name="connsiteX5" fmla="*/ 73851 w 83905"/>
              <a:gd name="connsiteY5" fmla="*/ 529158 h 540800"/>
              <a:gd name="connsiteX6" fmla="*/ 11911 w 83905"/>
              <a:gd name="connsiteY6" fmla="*/ 527579 h 540800"/>
              <a:gd name="connsiteX7" fmla="*/ 2386 w 83905"/>
              <a:gd name="connsiteY7" fmla="*/ 470429 h 540800"/>
              <a:gd name="connsiteX0" fmla="*/ 2386 w 83905"/>
              <a:gd name="connsiteY0" fmla="*/ 468843 h 539214"/>
              <a:gd name="connsiteX1" fmla="*/ 17734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843 h 539214"/>
              <a:gd name="connsiteX1" fmla="*/ 32021 w 83905"/>
              <a:gd name="connsiteY1" fmla="*/ 276229 h 539214"/>
              <a:gd name="connsiteX2" fmla="*/ 25684 w 83905"/>
              <a:gd name="connsiteY2" fmla="*/ 1588 h 539214"/>
              <a:gd name="connsiteX3" fmla="*/ 59035 w 83905"/>
              <a:gd name="connsiteY3" fmla="*/ 266698 h 539214"/>
              <a:gd name="connsiteX4" fmla="*/ 72236 w 83905"/>
              <a:gd name="connsiteY4" fmla="*/ 456143 h 539214"/>
              <a:gd name="connsiteX5" fmla="*/ 73851 w 83905"/>
              <a:gd name="connsiteY5" fmla="*/ 527572 h 539214"/>
              <a:gd name="connsiteX6" fmla="*/ 11911 w 83905"/>
              <a:gd name="connsiteY6" fmla="*/ 525993 h 539214"/>
              <a:gd name="connsiteX7" fmla="*/ 2386 w 83905"/>
              <a:gd name="connsiteY7" fmla="*/ 468843 h 539214"/>
              <a:gd name="connsiteX0" fmla="*/ 2386 w 83905"/>
              <a:gd name="connsiteY0" fmla="*/ 468048 h 538419"/>
              <a:gd name="connsiteX1" fmla="*/ 32021 w 83905"/>
              <a:gd name="connsiteY1" fmla="*/ 275434 h 538419"/>
              <a:gd name="connsiteX2" fmla="*/ 25684 w 83905"/>
              <a:gd name="connsiteY2" fmla="*/ 793 h 538419"/>
              <a:gd name="connsiteX3" fmla="*/ 63797 w 83905"/>
              <a:gd name="connsiteY3" fmla="*/ 280190 h 538419"/>
              <a:gd name="connsiteX4" fmla="*/ 72236 w 83905"/>
              <a:gd name="connsiteY4" fmla="*/ 455348 h 538419"/>
              <a:gd name="connsiteX5" fmla="*/ 73851 w 83905"/>
              <a:gd name="connsiteY5" fmla="*/ 526777 h 538419"/>
              <a:gd name="connsiteX6" fmla="*/ 11911 w 83905"/>
              <a:gd name="connsiteY6" fmla="*/ 525198 h 538419"/>
              <a:gd name="connsiteX7" fmla="*/ 2386 w 83905"/>
              <a:gd name="connsiteY7" fmla="*/ 468048 h 53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05" h="538419">
                <a:moveTo>
                  <a:pt x="2386" y="468048"/>
                </a:moveTo>
                <a:cubicBezTo>
                  <a:pt x="2918" y="422539"/>
                  <a:pt x="28138" y="353310"/>
                  <a:pt x="32021" y="275434"/>
                </a:cubicBezTo>
                <a:cubicBezTo>
                  <a:pt x="35904" y="197558"/>
                  <a:pt x="20388" y="0"/>
                  <a:pt x="25684" y="793"/>
                </a:cubicBezTo>
                <a:cubicBezTo>
                  <a:pt x="30980" y="1586"/>
                  <a:pt x="56038" y="204431"/>
                  <a:pt x="63797" y="280190"/>
                </a:cubicBezTo>
                <a:cubicBezTo>
                  <a:pt x="71556" y="355949"/>
                  <a:pt x="70560" y="414250"/>
                  <a:pt x="72236" y="455348"/>
                </a:cubicBezTo>
                <a:cubicBezTo>
                  <a:pt x="73912" y="496446"/>
                  <a:pt x="83905" y="515135"/>
                  <a:pt x="73851" y="526777"/>
                </a:cubicBezTo>
                <a:cubicBezTo>
                  <a:pt x="63797" y="538419"/>
                  <a:pt x="23822" y="534986"/>
                  <a:pt x="11911" y="525198"/>
                </a:cubicBezTo>
                <a:cubicBezTo>
                  <a:pt x="0" y="515410"/>
                  <a:pt x="1855" y="513557"/>
                  <a:pt x="2386" y="468048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1" name="Полилиния 100"/>
          <p:cNvSpPr/>
          <p:nvPr/>
        </p:nvSpPr>
        <p:spPr>
          <a:xfrm flipH="1">
            <a:off x="5700713" y="3594100"/>
            <a:ext cx="139700" cy="542925"/>
          </a:xfrm>
          <a:custGeom>
            <a:avLst/>
            <a:gdLst>
              <a:gd name="connsiteX0" fmla="*/ 56092 w 131234"/>
              <a:gd name="connsiteY0" fmla="*/ 462492 h 540809"/>
              <a:gd name="connsiteX1" fmla="*/ 43392 w 131234"/>
              <a:gd name="connsiteY1" fmla="*/ 240242 h 540809"/>
              <a:gd name="connsiteX2" fmla="*/ 119592 w 131234"/>
              <a:gd name="connsiteY2" fmla="*/ 11642 h 540809"/>
              <a:gd name="connsiteX3" fmla="*/ 94192 w 131234"/>
              <a:gd name="connsiteY3" fmla="*/ 170392 h 540809"/>
              <a:gd name="connsiteX4" fmla="*/ 119592 w 131234"/>
              <a:gd name="connsiteY4" fmla="*/ 481542 h 540809"/>
              <a:gd name="connsiteX5" fmla="*/ 113242 w 131234"/>
              <a:gd name="connsiteY5" fmla="*/ 525992 h 540809"/>
              <a:gd name="connsiteX6" fmla="*/ 11642 w 131234"/>
              <a:gd name="connsiteY6" fmla="*/ 519642 h 540809"/>
              <a:gd name="connsiteX7" fmla="*/ 56092 w 131234"/>
              <a:gd name="connsiteY7" fmla="*/ 462492 h 540809"/>
              <a:gd name="connsiteX0" fmla="*/ 56092 w 131234"/>
              <a:gd name="connsiteY0" fmla="*/ 474134 h 552451"/>
              <a:gd name="connsiteX1" fmla="*/ 43392 w 131234"/>
              <a:gd name="connsiteY1" fmla="*/ 251884 h 552451"/>
              <a:gd name="connsiteX2" fmla="*/ 71438 w 131234"/>
              <a:gd name="connsiteY2" fmla="*/ 11642 h 552451"/>
              <a:gd name="connsiteX3" fmla="*/ 94192 w 131234"/>
              <a:gd name="connsiteY3" fmla="*/ 182034 h 552451"/>
              <a:gd name="connsiteX4" fmla="*/ 119592 w 131234"/>
              <a:gd name="connsiteY4" fmla="*/ 493184 h 552451"/>
              <a:gd name="connsiteX5" fmla="*/ 113242 w 131234"/>
              <a:gd name="connsiteY5" fmla="*/ 537634 h 552451"/>
              <a:gd name="connsiteX6" fmla="*/ 11642 w 131234"/>
              <a:gd name="connsiteY6" fmla="*/ 531284 h 552451"/>
              <a:gd name="connsiteX7" fmla="*/ 56092 w 131234"/>
              <a:gd name="connsiteY7" fmla="*/ 474134 h 552451"/>
              <a:gd name="connsiteX0" fmla="*/ 56092 w 150902"/>
              <a:gd name="connsiteY0" fmla="*/ 466813 h 537809"/>
              <a:gd name="connsiteX1" fmla="*/ 43392 w 150902"/>
              <a:gd name="connsiteY1" fmla="*/ 244563 h 537809"/>
              <a:gd name="connsiteX2" fmla="*/ 71438 w 150902"/>
              <a:gd name="connsiteY2" fmla="*/ 4321 h 537809"/>
              <a:gd name="connsiteX3" fmla="*/ 142876 w 150902"/>
              <a:gd name="connsiteY3" fmla="*/ 218635 h 537809"/>
              <a:gd name="connsiteX4" fmla="*/ 119592 w 150902"/>
              <a:gd name="connsiteY4" fmla="*/ 485863 h 537809"/>
              <a:gd name="connsiteX5" fmla="*/ 113242 w 150902"/>
              <a:gd name="connsiteY5" fmla="*/ 530313 h 537809"/>
              <a:gd name="connsiteX6" fmla="*/ 11642 w 150902"/>
              <a:gd name="connsiteY6" fmla="*/ 523963 h 537809"/>
              <a:gd name="connsiteX7" fmla="*/ 56092 w 150902"/>
              <a:gd name="connsiteY7" fmla="*/ 466813 h 537809"/>
              <a:gd name="connsiteX0" fmla="*/ 56092 w 131234"/>
              <a:gd name="connsiteY0" fmla="*/ 462933 h 532783"/>
              <a:gd name="connsiteX1" fmla="*/ 43392 w 131234"/>
              <a:gd name="connsiteY1" fmla="*/ 240683 h 532783"/>
              <a:gd name="connsiteX2" fmla="*/ 71438 w 131234"/>
              <a:gd name="connsiteY2" fmla="*/ 441 h 532783"/>
              <a:gd name="connsiteX3" fmla="*/ 106377 w 131234"/>
              <a:gd name="connsiteY3" fmla="*/ 243328 h 532783"/>
              <a:gd name="connsiteX4" fmla="*/ 119592 w 131234"/>
              <a:gd name="connsiteY4" fmla="*/ 481983 h 532783"/>
              <a:gd name="connsiteX5" fmla="*/ 113242 w 131234"/>
              <a:gd name="connsiteY5" fmla="*/ 526433 h 532783"/>
              <a:gd name="connsiteX6" fmla="*/ 11642 w 131234"/>
              <a:gd name="connsiteY6" fmla="*/ 520083 h 532783"/>
              <a:gd name="connsiteX7" fmla="*/ 56092 w 131234"/>
              <a:gd name="connsiteY7" fmla="*/ 462933 h 532783"/>
              <a:gd name="connsiteX0" fmla="*/ 56092 w 131234"/>
              <a:gd name="connsiteY0" fmla="*/ 467343 h 537193"/>
              <a:gd name="connsiteX1" fmla="*/ 40231 w 131234"/>
              <a:gd name="connsiteY1" fmla="*/ 276841 h 537193"/>
              <a:gd name="connsiteX2" fmla="*/ 71438 w 131234"/>
              <a:gd name="connsiteY2" fmla="*/ 4851 h 537193"/>
              <a:gd name="connsiteX3" fmla="*/ 106377 w 131234"/>
              <a:gd name="connsiteY3" fmla="*/ 247738 h 537193"/>
              <a:gd name="connsiteX4" fmla="*/ 119592 w 131234"/>
              <a:gd name="connsiteY4" fmla="*/ 486393 h 537193"/>
              <a:gd name="connsiteX5" fmla="*/ 113242 w 131234"/>
              <a:gd name="connsiteY5" fmla="*/ 530843 h 537193"/>
              <a:gd name="connsiteX6" fmla="*/ 11642 w 131234"/>
              <a:gd name="connsiteY6" fmla="*/ 524493 h 537193"/>
              <a:gd name="connsiteX7" fmla="*/ 56092 w 131234"/>
              <a:gd name="connsiteY7" fmla="*/ 467343 h 537193"/>
              <a:gd name="connsiteX0" fmla="*/ 56092 w 131234"/>
              <a:gd name="connsiteY0" fmla="*/ 463109 h 532959"/>
              <a:gd name="connsiteX1" fmla="*/ 59281 w 131234"/>
              <a:gd name="connsiteY1" fmla="*/ 247207 h 532959"/>
              <a:gd name="connsiteX2" fmla="*/ 71438 w 131234"/>
              <a:gd name="connsiteY2" fmla="*/ 617 h 532959"/>
              <a:gd name="connsiteX3" fmla="*/ 106377 w 131234"/>
              <a:gd name="connsiteY3" fmla="*/ 243504 h 532959"/>
              <a:gd name="connsiteX4" fmla="*/ 119592 w 131234"/>
              <a:gd name="connsiteY4" fmla="*/ 482159 h 532959"/>
              <a:gd name="connsiteX5" fmla="*/ 113242 w 131234"/>
              <a:gd name="connsiteY5" fmla="*/ 526609 h 532959"/>
              <a:gd name="connsiteX6" fmla="*/ 11642 w 131234"/>
              <a:gd name="connsiteY6" fmla="*/ 520259 h 532959"/>
              <a:gd name="connsiteX7" fmla="*/ 56092 w 131234"/>
              <a:gd name="connsiteY7" fmla="*/ 463109 h 532959"/>
              <a:gd name="connsiteX0" fmla="*/ 11642 w 79375"/>
              <a:gd name="connsiteY0" fmla="*/ 463109 h 532959"/>
              <a:gd name="connsiteX1" fmla="*/ 14831 w 79375"/>
              <a:gd name="connsiteY1" fmla="*/ 247207 h 532959"/>
              <a:gd name="connsiteX2" fmla="*/ 26988 w 79375"/>
              <a:gd name="connsiteY2" fmla="*/ 617 h 532959"/>
              <a:gd name="connsiteX3" fmla="*/ 61927 w 79375"/>
              <a:gd name="connsiteY3" fmla="*/ 243504 h 532959"/>
              <a:gd name="connsiteX4" fmla="*/ 75142 w 79375"/>
              <a:gd name="connsiteY4" fmla="*/ 482159 h 532959"/>
              <a:gd name="connsiteX5" fmla="*/ 68792 w 79375"/>
              <a:gd name="connsiteY5" fmla="*/ 526609 h 532959"/>
              <a:gd name="connsiteX6" fmla="*/ 11642 w 79375"/>
              <a:gd name="connsiteY6" fmla="*/ 520259 h 532959"/>
              <a:gd name="connsiteX7" fmla="*/ 11642 w 79375"/>
              <a:gd name="connsiteY7" fmla="*/ 463109 h 532959"/>
              <a:gd name="connsiteX0" fmla="*/ 2117 w 68263"/>
              <a:gd name="connsiteY0" fmla="*/ 463109 h 546717"/>
              <a:gd name="connsiteX1" fmla="*/ 5306 w 68263"/>
              <a:gd name="connsiteY1" fmla="*/ 247207 h 546717"/>
              <a:gd name="connsiteX2" fmla="*/ 17463 w 68263"/>
              <a:gd name="connsiteY2" fmla="*/ 617 h 546717"/>
              <a:gd name="connsiteX3" fmla="*/ 52402 w 68263"/>
              <a:gd name="connsiteY3" fmla="*/ 243504 h 546717"/>
              <a:gd name="connsiteX4" fmla="*/ 65617 w 68263"/>
              <a:gd name="connsiteY4" fmla="*/ 482159 h 546717"/>
              <a:gd name="connsiteX5" fmla="*/ 59267 w 68263"/>
              <a:gd name="connsiteY5" fmla="*/ 526609 h 546717"/>
              <a:gd name="connsiteX6" fmla="*/ 11642 w 68263"/>
              <a:gd name="connsiteY6" fmla="*/ 536134 h 546717"/>
              <a:gd name="connsiteX7" fmla="*/ 2117 w 68263"/>
              <a:gd name="connsiteY7" fmla="*/ 463109 h 546717"/>
              <a:gd name="connsiteX0" fmla="*/ 531 w 66324"/>
              <a:gd name="connsiteY0" fmla="*/ 463109 h 573701"/>
              <a:gd name="connsiteX1" fmla="*/ 3720 w 66324"/>
              <a:gd name="connsiteY1" fmla="*/ 247207 h 573701"/>
              <a:gd name="connsiteX2" fmla="*/ 15877 w 66324"/>
              <a:gd name="connsiteY2" fmla="*/ 617 h 573701"/>
              <a:gd name="connsiteX3" fmla="*/ 50816 w 66324"/>
              <a:gd name="connsiteY3" fmla="*/ 243504 h 573701"/>
              <a:gd name="connsiteX4" fmla="*/ 64031 w 66324"/>
              <a:gd name="connsiteY4" fmla="*/ 482159 h 573701"/>
              <a:gd name="connsiteX5" fmla="*/ 37057 w 66324"/>
              <a:gd name="connsiteY5" fmla="*/ 564705 h 573701"/>
              <a:gd name="connsiteX6" fmla="*/ 10056 w 66324"/>
              <a:gd name="connsiteY6" fmla="*/ 536134 h 573701"/>
              <a:gd name="connsiteX7" fmla="*/ 531 w 66324"/>
              <a:gd name="connsiteY7" fmla="*/ 463109 h 573701"/>
              <a:gd name="connsiteX0" fmla="*/ 2386 w 82847"/>
              <a:gd name="connsiteY0" fmla="*/ 463109 h 548568"/>
              <a:gd name="connsiteX1" fmla="*/ 5575 w 82847"/>
              <a:gd name="connsiteY1" fmla="*/ 247207 h 548568"/>
              <a:gd name="connsiteX2" fmla="*/ 17732 w 82847"/>
              <a:gd name="connsiteY2" fmla="*/ 617 h 548568"/>
              <a:gd name="connsiteX3" fmla="*/ 52671 w 82847"/>
              <a:gd name="connsiteY3" fmla="*/ 243504 h 548568"/>
              <a:gd name="connsiteX4" fmla="*/ 65886 w 82847"/>
              <a:gd name="connsiteY4" fmla="*/ 482159 h 548568"/>
              <a:gd name="connsiteX5" fmla="*/ 73851 w 82847"/>
              <a:gd name="connsiteY5" fmla="*/ 537713 h 548568"/>
              <a:gd name="connsiteX6" fmla="*/ 11911 w 82847"/>
              <a:gd name="connsiteY6" fmla="*/ 536134 h 548568"/>
              <a:gd name="connsiteX7" fmla="*/ 2386 w 82847"/>
              <a:gd name="connsiteY7" fmla="*/ 463109 h 548568"/>
              <a:gd name="connsiteX0" fmla="*/ 2386 w 84963"/>
              <a:gd name="connsiteY0" fmla="*/ 463109 h 550942"/>
              <a:gd name="connsiteX1" fmla="*/ 5575 w 84963"/>
              <a:gd name="connsiteY1" fmla="*/ 247207 h 550942"/>
              <a:gd name="connsiteX2" fmla="*/ 17732 w 84963"/>
              <a:gd name="connsiteY2" fmla="*/ 617 h 550942"/>
              <a:gd name="connsiteX3" fmla="*/ 52671 w 84963"/>
              <a:gd name="connsiteY3" fmla="*/ 243504 h 550942"/>
              <a:gd name="connsiteX4" fmla="*/ 78586 w 84963"/>
              <a:gd name="connsiteY4" fmla="*/ 456759 h 550942"/>
              <a:gd name="connsiteX5" fmla="*/ 73851 w 84963"/>
              <a:gd name="connsiteY5" fmla="*/ 537713 h 550942"/>
              <a:gd name="connsiteX6" fmla="*/ 11911 w 84963"/>
              <a:gd name="connsiteY6" fmla="*/ 536134 h 550942"/>
              <a:gd name="connsiteX7" fmla="*/ 2386 w 84963"/>
              <a:gd name="connsiteY7" fmla="*/ 463109 h 550942"/>
              <a:gd name="connsiteX0" fmla="*/ 2386 w 84963"/>
              <a:gd name="connsiteY0" fmla="*/ 467960 h 555793"/>
              <a:gd name="connsiteX1" fmla="*/ 5575 w 84963"/>
              <a:gd name="connsiteY1" fmla="*/ 252058 h 555793"/>
              <a:gd name="connsiteX2" fmla="*/ 17732 w 84963"/>
              <a:gd name="connsiteY2" fmla="*/ 5468 h 555793"/>
              <a:gd name="connsiteX3" fmla="*/ 59035 w 84963"/>
              <a:gd name="connsiteY3" fmla="*/ 284865 h 555793"/>
              <a:gd name="connsiteX4" fmla="*/ 78586 w 84963"/>
              <a:gd name="connsiteY4" fmla="*/ 461610 h 555793"/>
              <a:gd name="connsiteX5" fmla="*/ 73851 w 84963"/>
              <a:gd name="connsiteY5" fmla="*/ 542564 h 555793"/>
              <a:gd name="connsiteX6" fmla="*/ 11911 w 84963"/>
              <a:gd name="connsiteY6" fmla="*/ 540985 h 555793"/>
              <a:gd name="connsiteX7" fmla="*/ 2386 w 84963"/>
              <a:gd name="connsiteY7" fmla="*/ 467960 h 555793"/>
              <a:gd name="connsiteX0" fmla="*/ 2386 w 84963"/>
              <a:gd name="connsiteY0" fmla="*/ 475897 h 563730"/>
              <a:gd name="connsiteX1" fmla="*/ 5575 w 84963"/>
              <a:gd name="connsiteY1" fmla="*/ 259995 h 563730"/>
              <a:gd name="connsiteX2" fmla="*/ 17732 w 84963"/>
              <a:gd name="connsiteY2" fmla="*/ 13405 h 563730"/>
              <a:gd name="connsiteX3" fmla="*/ 39985 w 84963"/>
              <a:gd name="connsiteY3" fmla="*/ 340427 h 563730"/>
              <a:gd name="connsiteX4" fmla="*/ 78586 w 84963"/>
              <a:gd name="connsiteY4" fmla="*/ 469547 h 563730"/>
              <a:gd name="connsiteX5" fmla="*/ 73851 w 84963"/>
              <a:gd name="connsiteY5" fmla="*/ 550501 h 563730"/>
              <a:gd name="connsiteX6" fmla="*/ 11911 w 84963"/>
              <a:gd name="connsiteY6" fmla="*/ 548922 h 563730"/>
              <a:gd name="connsiteX7" fmla="*/ 2386 w 84963"/>
              <a:gd name="connsiteY7" fmla="*/ 475897 h 563730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399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2386 w 81788"/>
              <a:gd name="connsiteY0" fmla="*/ 475897 h 564788"/>
              <a:gd name="connsiteX1" fmla="*/ 5575 w 81788"/>
              <a:gd name="connsiteY1" fmla="*/ 259995 h 564788"/>
              <a:gd name="connsiteX2" fmla="*/ 17732 w 81788"/>
              <a:gd name="connsiteY2" fmla="*/ 13405 h 564788"/>
              <a:gd name="connsiteX3" fmla="*/ 52685 w 81788"/>
              <a:gd name="connsiteY3" fmla="*/ 340427 h 564788"/>
              <a:gd name="connsiteX4" fmla="*/ 59536 w 81788"/>
              <a:gd name="connsiteY4" fmla="*/ 463197 h 564788"/>
              <a:gd name="connsiteX5" fmla="*/ 73851 w 81788"/>
              <a:gd name="connsiteY5" fmla="*/ 550501 h 564788"/>
              <a:gd name="connsiteX6" fmla="*/ 11911 w 81788"/>
              <a:gd name="connsiteY6" fmla="*/ 548922 h 564788"/>
              <a:gd name="connsiteX7" fmla="*/ 2386 w 81788"/>
              <a:gd name="connsiteY7" fmla="*/ 475897 h 564788"/>
              <a:gd name="connsiteX0" fmla="*/ 8381 w 87783"/>
              <a:gd name="connsiteY0" fmla="*/ 475897 h 564788"/>
              <a:gd name="connsiteX1" fmla="*/ 11570 w 87783"/>
              <a:gd name="connsiteY1" fmla="*/ 259995 h 564788"/>
              <a:gd name="connsiteX2" fmla="*/ 7852 w 87783"/>
              <a:gd name="connsiteY2" fmla="*/ 13405 h 564788"/>
              <a:gd name="connsiteX3" fmla="*/ 58680 w 87783"/>
              <a:gd name="connsiteY3" fmla="*/ 340427 h 564788"/>
              <a:gd name="connsiteX4" fmla="*/ 65531 w 87783"/>
              <a:gd name="connsiteY4" fmla="*/ 463197 h 564788"/>
              <a:gd name="connsiteX5" fmla="*/ 79846 w 87783"/>
              <a:gd name="connsiteY5" fmla="*/ 550501 h 564788"/>
              <a:gd name="connsiteX6" fmla="*/ 17906 w 87783"/>
              <a:gd name="connsiteY6" fmla="*/ 548922 h 564788"/>
              <a:gd name="connsiteX7" fmla="*/ 8381 w 87783"/>
              <a:gd name="connsiteY7" fmla="*/ 475897 h 564788"/>
              <a:gd name="connsiteX0" fmla="*/ 8381 w 89900"/>
              <a:gd name="connsiteY0" fmla="*/ 475897 h 564788"/>
              <a:gd name="connsiteX1" fmla="*/ 11570 w 89900"/>
              <a:gd name="connsiteY1" fmla="*/ 259995 h 564788"/>
              <a:gd name="connsiteX2" fmla="*/ 7852 w 89900"/>
              <a:gd name="connsiteY2" fmla="*/ 13405 h 564788"/>
              <a:gd name="connsiteX3" fmla="*/ 58680 w 89900"/>
              <a:gd name="connsiteY3" fmla="*/ 340427 h 564788"/>
              <a:gd name="connsiteX4" fmla="*/ 78231 w 89900"/>
              <a:gd name="connsiteY4" fmla="*/ 463197 h 564788"/>
              <a:gd name="connsiteX5" fmla="*/ 79846 w 89900"/>
              <a:gd name="connsiteY5" fmla="*/ 550501 h 564788"/>
              <a:gd name="connsiteX6" fmla="*/ 17906 w 89900"/>
              <a:gd name="connsiteY6" fmla="*/ 548922 h 564788"/>
              <a:gd name="connsiteX7" fmla="*/ 8381 w 89900"/>
              <a:gd name="connsiteY7" fmla="*/ 475897 h 564788"/>
              <a:gd name="connsiteX0" fmla="*/ 6264 w 87783"/>
              <a:gd name="connsiteY0" fmla="*/ 462668 h 551559"/>
              <a:gd name="connsiteX1" fmla="*/ 9453 w 87783"/>
              <a:gd name="connsiteY1" fmla="*/ 246766 h 551559"/>
              <a:gd name="connsiteX2" fmla="*/ 5735 w 87783"/>
              <a:gd name="connsiteY2" fmla="*/ 176 h 551559"/>
              <a:gd name="connsiteX3" fmla="*/ 43863 w 87783"/>
              <a:gd name="connsiteY3" fmla="*/ 247823 h 551559"/>
              <a:gd name="connsiteX4" fmla="*/ 76114 w 87783"/>
              <a:gd name="connsiteY4" fmla="*/ 449968 h 551559"/>
              <a:gd name="connsiteX5" fmla="*/ 77729 w 87783"/>
              <a:gd name="connsiteY5" fmla="*/ 537272 h 551559"/>
              <a:gd name="connsiteX6" fmla="*/ 15789 w 87783"/>
              <a:gd name="connsiteY6" fmla="*/ 535693 h 551559"/>
              <a:gd name="connsiteX7" fmla="*/ 6264 w 87783"/>
              <a:gd name="connsiteY7" fmla="*/ 462668 h 551559"/>
              <a:gd name="connsiteX0" fmla="*/ 6264 w 87783"/>
              <a:gd name="connsiteY0" fmla="*/ 462668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62668 h 548914"/>
              <a:gd name="connsiteX0" fmla="*/ 6264 w 87783"/>
              <a:gd name="connsiteY0" fmla="*/ 478543 h 548914"/>
              <a:gd name="connsiteX1" fmla="*/ 9453 w 87783"/>
              <a:gd name="connsiteY1" fmla="*/ 246766 h 548914"/>
              <a:gd name="connsiteX2" fmla="*/ 5735 w 87783"/>
              <a:gd name="connsiteY2" fmla="*/ 176 h 548914"/>
              <a:gd name="connsiteX3" fmla="*/ 43863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7851 w 89370"/>
              <a:gd name="connsiteY0" fmla="*/ 478543 h 548914"/>
              <a:gd name="connsiteX1" fmla="*/ 11040 w 89370"/>
              <a:gd name="connsiteY1" fmla="*/ 246766 h 548914"/>
              <a:gd name="connsiteX2" fmla="*/ 7322 w 89370"/>
              <a:gd name="connsiteY2" fmla="*/ 176 h 548914"/>
              <a:gd name="connsiteX3" fmla="*/ 54975 w 89370"/>
              <a:gd name="connsiteY3" fmla="*/ 247823 h 548914"/>
              <a:gd name="connsiteX4" fmla="*/ 77701 w 89370"/>
              <a:gd name="connsiteY4" fmla="*/ 465843 h 548914"/>
              <a:gd name="connsiteX5" fmla="*/ 79316 w 89370"/>
              <a:gd name="connsiteY5" fmla="*/ 537272 h 548914"/>
              <a:gd name="connsiteX6" fmla="*/ 17376 w 89370"/>
              <a:gd name="connsiteY6" fmla="*/ 535693 h 548914"/>
              <a:gd name="connsiteX7" fmla="*/ 7851 w 89370"/>
              <a:gd name="connsiteY7" fmla="*/ 478543 h 548914"/>
              <a:gd name="connsiteX0" fmla="*/ 6264 w 87783"/>
              <a:gd name="connsiteY0" fmla="*/ 478543 h 548914"/>
              <a:gd name="connsiteX1" fmla="*/ 18978 w 87783"/>
              <a:gd name="connsiteY1" fmla="*/ 246766 h 548914"/>
              <a:gd name="connsiteX2" fmla="*/ 5735 w 87783"/>
              <a:gd name="connsiteY2" fmla="*/ 176 h 548914"/>
              <a:gd name="connsiteX3" fmla="*/ 53388 w 87783"/>
              <a:gd name="connsiteY3" fmla="*/ 247823 h 548914"/>
              <a:gd name="connsiteX4" fmla="*/ 76114 w 87783"/>
              <a:gd name="connsiteY4" fmla="*/ 465843 h 548914"/>
              <a:gd name="connsiteX5" fmla="*/ 77729 w 87783"/>
              <a:gd name="connsiteY5" fmla="*/ 537272 h 548914"/>
              <a:gd name="connsiteX6" fmla="*/ 15789 w 87783"/>
              <a:gd name="connsiteY6" fmla="*/ 535693 h 548914"/>
              <a:gd name="connsiteX7" fmla="*/ 6264 w 87783"/>
              <a:gd name="connsiteY7" fmla="*/ 478543 h 548914"/>
              <a:gd name="connsiteX0" fmla="*/ 15775 w 97294"/>
              <a:gd name="connsiteY0" fmla="*/ 467431 h 537802"/>
              <a:gd name="connsiteX1" fmla="*/ 28489 w 97294"/>
              <a:gd name="connsiteY1" fmla="*/ 235654 h 537802"/>
              <a:gd name="connsiteX2" fmla="*/ 5735 w 97294"/>
              <a:gd name="connsiteY2" fmla="*/ 176 h 537802"/>
              <a:gd name="connsiteX3" fmla="*/ 62899 w 97294"/>
              <a:gd name="connsiteY3" fmla="*/ 236711 h 537802"/>
              <a:gd name="connsiteX4" fmla="*/ 85625 w 97294"/>
              <a:gd name="connsiteY4" fmla="*/ 454731 h 537802"/>
              <a:gd name="connsiteX5" fmla="*/ 87240 w 97294"/>
              <a:gd name="connsiteY5" fmla="*/ 526160 h 537802"/>
              <a:gd name="connsiteX6" fmla="*/ 25300 w 97294"/>
              <a:gd name="connsiteY6" fmla="*/ 524581 h 537802"/>
              <a:gd name="connsiteX7" fmla="*/ 15775 w 97294"/>
              <a:gd name="connsiteY7" fmla="*/ 467431 h 537802"/>
              <a:gd name="connsiteX0" fmla="*/ 2386 w 83905"/>
              <a:gd name="connsiteY0" fmla="*/ 467607 h 537978"/>
              <a:gd name="connsiteX1" fmla="*/ 15100 w 83905"/>
              <a:gd name="connsiteY1" fmla="*/ 235830 h 537978"/>
              <a:gd name="connsiteX2" fmla="*/ 12467 w 83905"/>
              <a:gd name="connsiteY2" fmla="*/ 176 h 537978"/>
              <a:gd name="connsiteX3" fmla="*/ 49510 w 83905"/>
              <a:gd name="connsiteY3" fmla="*/ 236887 h 537978"/>
              <a:gd name="connsiteX4" fmla="*/ 72236 w 83905"/>
              <a:gd name="connsiteY4" fmla="*/ 454907 h 537978"/>
              <a:gd name="connsiteX5" fmla="*/ 73851 w 83905"/>
              <a:gd name="connsiteY5" fmla="*/ 526336 h 537978"/>
              <a:gd name="connsiteX6" fmla="*/ 11911 w 83905"/>
              <a:gd name="connsiteY6" fmla="*/ 524757 h 537978"/>
              <a:gd name="connsiteX7" fmla="*/ 2386 w 83905"/>
              <a:gd name="connsiteY7" fmla="*/ 467607 h 537978"/>
              <a:gd name="connsiteX0" fmla="*/ 2386 w 83905"/>
              <a:gd name="connsiteY0" fmla="*/ 472370 h 542741"/>
              <a:gd name="connsiteX1" fmla="*/ 15100 w 83905"/>
              <a:gd name="connsiteY1" fmla="*/ 240593 h 542741"/>
              <a:gd name="connsiteX2" fmla="*/ 36264 w 83905"/>
              <a:gd name="connsiteY2" fmla="*/ 176 h 542741"/>
              <a:gd name="connsiteX3" fmla="*/ 49510 w 83905"/>
              <a:gd name="connsiteY3" fmla="*/ 241650 h 542741"/>
              <a:gd name="connsiteX4" fmla="*/ 72236 w 83905"/>
              <a:gd name="connsiteY4" fmla="*/ 459670 h 542741"/>
              <a:gd name="connsiteX5" fmla="*/ 73851 w 83905"/>
              <a:gd name="connsiteY5" fmla="*/ 531099 h 542741"/>
              <a:gd name="connsiteX6" fmla="*/ 11911 w 83905"/>
              <a:gd name="connsiteY6" fmla="*/ 529520 h 542741"/>
              <a:gd name="connsiteX7" fmla="*/ 2386 w 83905"/>
              <a:gd name="connsiteY7" fmla="*/ 472370 h 542741"/>
              <a:gd name="connsiteX0" fmla="*/ 2386 w 83905"/>
              <a:gd name="connsiteY0" fmla="*/ 477926 h 548297"/>
              <a:gd name="connsiteX1" fmla="*/ 15100 w 83905"/>
              <a:gd name="connsiteY1" fmla="*/ 246149 h 548297"/>
              <a:gd name="connsiteX2" fmla="*/ 36264 w 83905"/>
              <a:gd name="connsiteY2" fmla="*/ 5732 h 548297"/>
              <a:gd name="connsiteX3" fmla="*/ 49494 w 83905"/>
              <a:gd name="connsiteY3" fmla="*/ 280542 h 548297"/>
              <a:gd name="connsiteX4" fmla="*/ 72236 w 83905"/>
              <a:gd name="connsiteY4" fmla="*/ 465226 h 548297"/>
              <a:gd name="connsiteX5" fmla="*/ 73851 w 83905"/>
              <a:gd name="connsiteY5" fmla="*/ 536655 h 548297"/>
              <a:gd name="connsiteX6" fmla="*/ 11911 w 83905"/>
              <a:gd name="connsiteY6" fmla="*/ 535076 h 548297"/>
              <a:gd name="connsiteX7" fmla="*/ 2386 w 83905"/>
              <a:gd name="connsiteY7" fmla="*/ 477926 h 548297"/>
              <a:gd name="connsiteX0" fmla="*/ 2386 w 84064"/>
              <a:gd name="connsiteY0" fmla="*/ 474751 h 545122"/>
              <a:gd name="connsiteX1" fmla="*/ 15100 w 84064"/>
              <a:gd name="connsiteY1" fmla="*/ 242974 h 545122"/>
              <a:gd name="connsiteX2" fmla="*/ 36264 w 84064"/>
              <a:gd name="connsiteY2" fmla="*/ 2557 h 545122"/>
              <a:gd name="connsiteX3" fmla="*/ 78069 w 84064"/>
              <a:gd name="connsiteY3" fmla="*/ 258317 h 545122"/>
              <a:gd name="connsiteX4" fmla="*/ 72236 w 84064"/>
              <a:gd name="connsiteY4" fmla="*/ 462051 h 545122"/>
              <a:gd name="connsiteX5" fmla="*/ 73851 w 84064"/>
              <a:gd name="connsiteY5" fmla="*/ 533480 h 545122"/>
              <a:gd name="connsiteX6" fmla="*/ 11911 w 84064"/>
              <a:gd name="connsiteY6" fmla="*/ 531901 h 545122"/>
              <a:gd name="connsiteX7" fmla="*/ 2386 w 84064"/>
              <a:gd name="connsiteY7" fmla="*/ 474751 h 545122"/>
              <a:gd name="connsiteX0" fmla="*/ 2386 w 84064"/>
              <a:gd name="connsiteY0" fmla="*/ 473957 h 544328"/>
              <a:gd name="connsiteX1" fmla="*/ 48437 w 84064"/>
              <a:gd name="connsiteY1" fmla="*/ 246942 h 544328"/>
              <a:gd name="connsiteX2" fmla="*/ 36264 w 84064"/>
              <a:gd name="connsiteY2" fmla="*/ 1763 h 544328"/>
              <a:gd name="connsiteX3" fmla="*/ 78069 w 84064"/>
              <a:gd name="connsiteY3" fmla="*/ 257523 h 544328"/>
              <a:gd name="connsiteX4" fmla="*/ 72236 w 84064"/>
              <a:gd name="connsiteY4" fmla="*/ 461257 h 544328"/>
              <a:gd name="connsiteX5" fmla="*/ 73851 w 84064"/>
              <a:gd name="connsiteY5" fmla="*/ 532686 h 544328"/>
              <a:gd name="connsiteX6" fmla="*/ 11911 w 84064"/>
              <a:gd name="connsiteY6" fmla="*/ 531107 h 544328"/>
              <a:gd name="connsiteX7" fmla="*/ 2386 w 84064"/>
              <a:gd name="connsiteY7" fmla="*/ 473957 h 544328"/>
              <a:gd name="connsiteX0" fmla="*/ 2386 w 84064"/>
              <a:gd name="connsiteY0" fmla="*/ 477574 h 547945"/>
              <a:gd name="connsiteX1" fmla="*/ 38912 w 84064"/>
              <a:gd name="connsiteY1" fmla="*/ 293421 h 547945"/>
              <a:gd name="connsiteX2" fmla="*/ 36264 w 84064"/>
              <a:gd name="connsiteY2" fmla="*/ 5380 h 547945"/>
              <a:gd name="connsiteX3" fmla="*/ 78069 w 84064"/>
              <a:gd name="connsiteY3" fmla="*/ 261140 h 547945"/>
              <a:gd name="connsiteX4" fmla="*/ 72236 w 84064"/>
              <a:gd name="connsiteY4" fmla="*/ 464874 h 547945"/>
              <a:gd name="connsiteX5" fmla="*/ 73851 w 84064"/>
              <a:gd name="connsiteY5" fmla="*/ 536303 h 547945"/>
              <a:gd name="connsiteX6" fmla="*/ 11911 w 84064"/>
              <a:gd name="connsiteY6" fmla="*/ 534724 h 547945"/>
              <a:gd name="connsiteX7" fmla="*/ 2386 w 84064"/>
              <a:gd name="connsiteY7" fmla="*/ 477574 h 547945"/>
              <a:gd name="connsiteX0" fmla="*/ 2386 w 83905"/>
              <a:gd name="connsiteY0" fmla="*/ 473164 h 543535"/>
              <a:gd name="connsiteX1" fmla="*/ 38912 w 83905"/>
              <a:gd name="connsiteY1" fmla="*/ 289011 h 543535"/>
              <a:gd name="connsiteX2" fmla="*/ 36264 w 83905"/>
              <a:gd name="connsiteY2" fmla="*/ 970 h 543535"/>
              <a:gd name="connsiteX3" fmla="*/ 73306 w 83905"/>
              <a:gd name="connsiteY3" fmla="*/ 294830 h 543535"/>
              <a:gd name="connsiteX4" fmla="*/ 72236 w 83905"/>
              <a:gd name="connsiteY4" fmla="*/ 460464 h 543535"/>
              <a:gd name="connsiteX5" fmla="*/ 73851 w 83905"/>
              <a:gd name="connsiteY5" fmla="*/ 531893 h 543535"/>
              <a:gd name="connsiteX6" fmla="*/ 11911 w 83905"/>
              <a:gd name="connsiteY6" fmla="*/ 530314 h 543535"/>
              <a:gd name="connsiteX7" fmla="*/ 2386 w 83905"/>
              <a:gd name="connsiteY7" fmla="*/ 473164 h 543535"/>
              <a:gd name="connsiteX0" fmla="*/ 2386 w 83905"/>
              <a:gd name="connsiteY0" fmla="*/ 473605 h 543976"/>
              <a:gd name="connsiteX1" fmla="*/ 38912 w 83905"/>
              <a:gd name="connsiteY1" fmla="*/ 289452 h 543976"/>
              <a:gd name="connsiteX2" fmla="*/ 36264 w 83905"/>
              <a:gd name="connsiteY2" fmla="*/ 1411 h 543976"/>
              <a:gd name="connsiteX3" fmla="*/ 73306 w 83905"/>
              <a:gd name="connsiteY3" fmla="*/ 280984 h 543976"/>
              <a:gd name="connsiteX4" fmla="*/ 72236 w 83905"/>
              <a:gd name="connsiteY4" fmla="*/ 460905 h 543976"/>
              <a:gd name="connsiteX5" fmla="*/ 73851 w 83905"/>
              <a:gd name="connsiteY5" fmla="*/ 532334 h 543976"/>
              <a:gd name="connsiteX6" fmla="*/ 11911 w 83905"/>
              <a:gd name="connsiteY6" fmla="*/ 530755 h 543976"/>
              <a:gd name="connsiteX7" fmla="*/ 2386 w 83905"/>
              <a:gd name="connsiteY7" fmla="*/ 473605 h 543976"/>
              <a:gd name="connsiteX0" fmla="*/ 2386 w 89899"/>
              <a:gd name="connsiteY0" fmla="*/ 472606 h 542977"/>
              <a:gd name="connsiteX1" fmla="*/ 38912 w 89899"/>
              <a:gd name="connsiteY1" fmla="*/ 288453 h 542977"/>
              <a:gd name="connsiteX2" fmla="*/ 36264 w 89899"/>
              <a:gd name="connsiteY2" fmla="*/ 412 h 542977"/>
              <a:gd name="connsiteX3" fmla="*/ 83904 w 89899"/>
              <a:gd name="connsiteY3" fmla="*/ 290928 h 542977"/>
              <a:gd name="connsiteX4" fmla="*/ 72236 w 89899"/>
              <a:gd name="connsiteY4" fmla="*/ 459906 h 542977"/>
              <a:gd name="connsiteX5" fmla="*/ 73851 w 89899"/>
              <a:gd name="connsiteY5" fmla="*/ 531335 h 542977"/>
              <a:gd name="connsiteX6" fmla="*/ 11911 w 89899"/>
              <a:gd name="connsiteY6" fmla="*/ 529756 h 542977"/>
              <a:gd name="connsiteX7" fmla="*/ 2386 w 89899"/>
              <a:gd name="connsiteY7" fmla="*/ 472606 h 54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899" h="542977">
                <a:moveTo>
                  <a:pt x="2386" y="472606"/>
                </a:moveTo>
                <a:cubicBezTo>
                  <a:pt x="2918" y="427097"/>
                  <a:pt x="33266" y="367152"/>
                  <a:pt x="38912" y="288453"/>
                </a:cubicBezTo>
                <a:cubicBezTo>
                  <a:pt x="44558" y="209754"/>
                  <a:pt x="28765" y="0"/>
                  <a:pt x="36264" y="412"/>
                </a:cubicBezTo>
                <a:cubicBezTo>
                  <a:pt x="43763" y="825"/>
                  <a:pt x="77909" y="214346"/>
                  <a:pt x="83904" y="290928"/>
                </a:cubicBezTo>
                <a:cubicBezTo>
                  <a:pt x="89899" y="367510"/>
                  <a:pt x="73911" y="419838"/>
                  <a:pt x="72236" y="459906"/>
                </a:cubicBezTo>
                <a:cubicBezTo>
                  <a:pt x="70561" y="499974"/>
                  <a:pt x="83905" y="519693"/>
                  <a:pt x="73851" y="531335"/>
                </a:cubicBezTo>
                <a:cubicBezTo>
                  <a:pt x="63797" y="542977"/>
                  <a:pt x="23822" y="539544"/>
                  <a:pt x="11911" y="529756"/>
                </a:cubicBezTo>
                <a:cubicBezTo>
                  <a:pt x="0" y="519968"/>
                  <a:pt x="1855" y="518115"/>
                  <a:pt x="2386" y="472606"/>
                </a:cubicBezTo>
                <a:close/>
              </a:path>
            </a:pathLst>
          </a:custGeom>
          <a:solidFill>
            <a:srgbClr val="FFFF9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407" name="TextBox 115"/>
          <p:cNvSpPr txBox="1">
            <a:spLocks noChangeArrowheads="1"/>
          </p:cNvSpPr>
          <p:nvPr/>
        </p:nvSpPr>
        <p:spPr bwMode="auto">
          <a:xfrm>
            <a:off x="6429375" y="2000250"/>
            <a:ext cx="2689225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i="1">
                <a:latin typeface="Calibri" pitchFamily="34" charset="0"/>
              </a:rPr>
              <a:t>Коагуляционная ванна</a:t>
            </a:r>
          </a:p>
          <a:p>
            <a:pPr algn="ctr"/>
            <a:r>
              <a:rPr lang="ru-RU">
                <a:latin typeface="Calibri" pitchFamily="34" charset="0"/>
              </a:rPr>
              <a:t>Нерастворитель</a:t>
            </a:r>
          </a:p>
        </p:txBody>
      </p:sp>
      <p:sp>
        <p:nvSpPr>
          <p:cNvPr id="143408" name="TextBox 116"/>
          <p:cNvSpPr txBox="1">
            <a:spLocks noChangeArrowheads="1"/>
          </p:cNvSpPr>
          <p:nvPr/>
        </p:nvSpPr>
        <p:spPr bwMode="auto">
          <a:xfrm>
            <a:off x="6715125" y="4214813"/>
            <a:ext cx="22828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i="1">
                <a:latin typeface="Calibri" pitchFamily="34" charset="0"/>
              </a:rPr>
              <a:t>Раствор полимера</a:t>
            </a:r>
          </a:p>
          <a:p>
            <a:pPr algn="ctr"/>
            <a:r>
              <a:rPr lang="ru-RU">
                <a:latin typeface="Calibri" pitchFamily="34" charset="0"/>
              </a:rPr>
              <a:t>Растворитель</a:t>
            </a:r>
          </a:p>
        </p:txBody>
      </p:sp>
      <p:sp>
        <p:nvSpPr>
          <p:cNvPr id="143409" name="TextBox 117"/>
          <p:cNvSpPr txBox="1">
            <a:spLocks noChangeArrowheads="1"/>
          </p:cNvSpPr>
          <p:nvPr/>
        </p:nvSpPr>
        <p:spPr bwMode="auto">
          <a:xfrm>
            <a:off x="7181850" y="5314950"/>
            <a:ext cx="1319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Подложка</a:t>
            </a:r>
          </a:p>
        </p:txBody>
      </p:sp>
      <p:pic>
        <p:nvPicPr>
          <p:cNvPr id="143410" name="Рисунок 118" descr="Безиме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8838" y="3576638"/>
            <a:ext cx="5611812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" name="TextBox 120"/>
          <p:cNvSpPr txBox="1">
            <a:spLocks noChangeArrowheads="1"/>
          </p:cNvSpPr>
          <p:nvPr/>
        </p:nvSpPr>
        <p:spPr bwMode="auto">
          <a:xfrm>
            <a:off x="6923088" y="2571750"/>
            <a:ext cx="15065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Растворитель</a:t>
            </a:r>
          </a:p>
        </p:txBody>
      </p:sp>
      <p:sp>
        <p:nvSpPr>
          <p:cNvPr id="122" name="TextBox 121"/>
          <p:cNvSpPr txBox="1">
            <a:spLocks noChangeArrowheads="1"/>
          </p:cNvSpPr>
          <p:nvPr/>
        </p:nvSpPr>
        <p:spPr bwMode="auto">
          <a:xfrm>
            <a:off x="7089775" y="4786313"/>
            <a:ext cx="1768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Нерастворитель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849313" y="4048125"/>
            <a:ext cx="5637212" cy="1262063"/>
          </a:xfrm>
          <a:prstGeom prst="rect">
            <a:avLst/>
          </a:pr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3414" name="Рисунок 7" descr="Бемени-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" y="4092575"/>
            <a:ext cx="56340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" name="Прямоугольник 105"/>
          <p:cNvSpPr/>
          <p:nvPr/>
        </p:nvSpPr>
        <p:spPr>
          <a:xfrm>
            <a:off x="846138" y="4060825"/>
            <a:ext cx="5622925" cy="1257300"/>
          </a:xfrm>
          <a:prstGeom prst="rect">
            <a:avLst/>
          </a:prstGeom>
          <a:solidFill>
            <a:srgbClr val="FFFF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32" dur="3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34" dur="3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36" dur="3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38" dur="3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40" dur="3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42" dur="3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44" dur="3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46" dur="3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48" dur="3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50" dur="3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52" dur="3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54" dur="3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56" dur="3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58" dur="30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60" dur="30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62" dur="30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64" dur="30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66" dur="30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68" dur="300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70" dur="30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72" dur="30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74" dur="30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76" dur="3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78" dur="30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80" dur="30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82" dur="30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84" dur="30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86" dur="30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88" dur="30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90" dur="30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92" dur="30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94" dur="300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96" dur="3000" spd="-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198" dur="3000" spd="-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200" dur="3000" spd="-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202" dur="3000" spd="-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204" dur="3000" spd="-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206" dur="3000" spd="-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208" dur="3000" spd="-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210" dur="3000" spd="-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212" dur="3000" spd="-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736 " pathEditMode="relative" ptsTypes="AA">
                                      <p:cBhvr>
                                        <p:cTn id="214" dur="3000" spd="-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7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7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7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7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7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7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7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7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7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7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7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7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7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7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7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7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7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7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7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7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7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7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7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7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7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7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7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7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7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7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7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7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7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7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7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7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7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7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7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7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7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7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7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0" dur="7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3" presetClass="emph" presetSubtype="2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2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5E72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3" presetID="3" presetClass="emph" presetSubtype="2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4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5E72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5" presetID="3" presetClass="emph" presetSubtype="2" fill="hold" grpId="2" nodeType="withEffect">
                                  <p:stCondLst>
                                    <p:cond delay="5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7" presetID="3" presetClass="emph" presetSubtype="2" fill="hold" grpId="2" nodeType="withEffect">
                                  <p:stCondLst>
                                    <p:cond delay="5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8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21" grpId="1"/>
      <p:bldP spid="121" grpId="2"/>
      <p:bldP spid="122" grpId="0"/>
      <p:bldP spid="122" grpId="1"/>
      <p:bldP spid="122" grpId="2"/>
      <p:bldP spid="105" grpId="0" animBg="1"/>
      <p:bldP spid="10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авнобедренный треугольник 22"/>
          <p:cNvSpPr/>
          <p:nvPr/>
        </p:nvSpPr>
        <p:spPr>
          <a:xfrm>
            <a:off x="5019675" y="1981200"/>
            <a:ext cx="3073400" cy="2627313"/>
          </a:xfrm>
          <a:prstGeom prst="triangle">
            <a:avLst>
              <a:gd name="adj" fmla="val 50000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889000" y="1987550"/>
            <a:ext cx="3073400" cy="2627313"/>
          </a:xfrm>
          <a:prstGeom prst="triangle">
            <a:avLst>
              <a:gd name="adj" fmla="val 50000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5411" name="Рисунок 8" descr="4.18 копия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" y="1571625"/>
            <a:ext cx="8143875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2" name="Рисунок 7" descr="-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50" y="1714500"/>
            <a:ext cx="774700" cy="17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b="1" smtClean="0"/>
              <a:t>Схематическое представление эволюции состава отливаемой пленки сразу после погружения</a:t>
            </a:r>
          </a:p>
        </p:txBody>
      </p:sp>
      <p:sp>
        <p:nvSpPr>
          <p:cNvPr id="145414" name="TextBox 6"/>
          <p:cNvSpPr txBox="1">
            <a:spLocks noChangeArrowheads="1"/>
          </p:cNvSpPr>
          <p:nvPr/>
        </p:nvSpPr>
        <p:spPr bwMode="auto">
          <a:xfrm>
            <a:off x="3357563" y="5857875"/>
            <a:ext cx="3165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Calibri" pitchFamily="34" charset="0"/>
              </a:rPr>
              <a:t>t – </a:t>
            </a:r>
            <a:r>
              <a:rPr lang="ru-RU" sz="2000" i="1">
                <a:latin typeface="Calibri" pitchFamily="34" charset="0"/>
              </a:rPr>
              <a:t>верхняя граница пленки</a:t>
            </a:r>
          </a:p>
          <a:p>
            <a:r>
              <a:rPr lang="en-US" sz="2000" i="1">
                <a:latin typeface="Calibri" pitchFamily="34" charset="0"/>
              </a:rPr>
              <a:t>b – </a:t>
            </a:r>
            <a:r>
              <a:rPr lang="ru-RU" sz="2000" i="1">
                <a:latin typeface="Calibri" pitchFamily="34" charset="0"/>
              </a:rPr>
              <a:t>нижняя граница</a:t>
            </a:r>
          </a:p>
        </p:txBody>
      </p:sp>
      <p:pic>
        <p:nvPicPr>
          <p:cNvPr id="145415" name="Рисунок 24" descr="-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63" y="1714500"/>
            <a:ext cx="774700" cy="17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71500" y="4691063"/>
            <a:ext cx="8243888" cy="252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5417" name="TextBox 11"/>
          <p:cNvSpPr txBox="1">
            <a:spLocks noChangeArrowheads="1"/>
          </p:cNvSpPr>
          <p:nvPr/>
        </p:nvSpPr>
        <p:spPr bwMode="auto">
          <a:xfrm>
            <a:off x="71438" y="4625975"/>
            <a:ext cx="16430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latin typeface="Calibri" pitchFamily="34" charset="0"/>
              </a:rPr>
              <a:t>Растворитель</a:t>
            </a:r>
          </a:p>
        </p:txBody>
      </p:sp>
      <p:sp>
        <p:nvSpPr>
          <p:cNvPr id="145418" name="TextBox 12"/>
          <p:cNvSpPr txBox="1">
            <a:spLocks noChangeArrowheads="1"/>
          </p:cNvSpPr>
          <p:nvPr/>
        </p:nvSpPr>
        <p:spPr bwMode="auto">
          <a:xfrm>
            <a:off x="4708525" y="4625975"/>
            <a:ext cx="15065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latin typeface="Calibri" pitchFamily="34" charset="0"/>
              </a:rPr>
              <a:t>Растворитель</a:t>
            </a:r>
          </a:p>
        </p:txBody>
      </p:sp>
      <p:sp>
        <p:nvSpPr>
          <p:cNvPr id="145419" name="TextBox 13"/>
          <p:cNvSpPr txBox="1">
            <a:spLocks noChangeArrowheads="1"/>
          </p:cNvSpPr>
          <p:nvPr/>
        </p:nvSpPr>
        <p:spPr bwMode="auto">
          <a:xfrm>
            <a:off x="2922588" y="4625975"/>
            <a:ext cx="17922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latin typeface="Calibri" pitchFamily="34" charset="0"/>
              </a:rPr>
              <a:t>Нерастворитель</a:t>
            </a:r>
          </a:p>
        </p:txBody>
      </p:sp>
      <p:sp>
        <p:nvSpPr>
          <p:cNvPr id="145420" name="TextBox 16"/>
          <p:cNvSpPr txBox="1">
            <a:spLocks noChangeArrowheads="1"/>
          </p:cNvSpPr>
          <p:nvPr/>
        </p:nvSpPr>
        <p:spPr bwMode="auto">
          <a:xfrm>
            <a:off x="7429500" y="4643438"/>
            <a:ext cx="19288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latin typeface="Calibri" pitchFamily="34" charset="0"/>
              </a:rPr>
              <a:t>Нерастворитель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400" b="1" smtClean="0"/>
              <a:t>Схематическое представление влияния молекулярной массы полимера на структуру и свойства мембраны</a:t>
            </a:r>
          </a:p>
        </p:txBody>
      </p:sp>
      <p:grpSp>
        <p:nvGrpSpPr>
          <p:cNvPr id="147458" name="Группа 61"/>
          <p:cNvGrpSpPr>
            <a:grpSpLocks/>
          </p:cNvGrpSpPr>
          <p:nvPr/>
        </p:nvGrpSpPr>
        <p:grpSpPr bwMode="auto">
          <a:xfrm>
            <a:off x="1846263" y="1054100"/>
            <a:ext cx="6035675" cy="5661025"/>
            <a:chOff x="1846566" y="1054708"/>
            <a:chExt cx="6035385" cy="5660440"/>
          </a:xfrm>
        </p:grpSpPr>
        <p:pic>
          <p:nvPicPr>
            <p:cNvPr id="147462" name="Рисунок 3" descr="Безимени-1 копия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48131" y="4849341"/>
              <a:ext cx="3810017" cy="1865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7463" name="Группа 60"/>
            <p:cNvGrpSpPr>
              <a:grpSpLocks/>
            </p:cNvGrpSpPr>
            <p:nvPr/>
          </p:nvGrpSpPr>
          <p:grpSpPr bwMode="auto">
            <a:xfrm>
              <a:off x="1846566" y="1054708"/>
              <a:ext cx="6035385" cy="5652021"/>
              <a:chOff x="1846566" y="1054708"/>
              <a:chExt cx="6035385" cy="5652021"/>
            </a:xfrm>
          </p:grpSpPr>
          <p:pic>
            <p:nvPicPr>
              <p:cNvPr id="147464" name="Рисунок 2" descr="Безимени-1 копия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071934" y="1706069"/>
                <a:ext cx="3810017" cy="24250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7465" name="TextBox 20"/>
              <p:cNvSpPr txBox="1">
                <a:spLocks noChangeArrowheads="1"/>
              </p:cNvSpPr>
              <p:nvPr/>
            </p:nvSpPr>
            <p:spPr bwMode="auto">
              <a:xfrm>
                <a:off x="1928794" y="1063127"/>
                <a:ext cx="2258567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600">
                    <a:latin typeface="Calibri" pitchFamily="34" charset="0"/>
                  </a:rPr>
                  <a:t>Средняя молекулярная </a:t>
                </a:r>
                <a:br>
                  <a:rPr lang="ru-RU" sz="1600">
                    <a:latin typeface="Calibri" pitchFamily="34" charset="0"/>
                  </a:rPr>
                </a:br>
                <a:r>
                  <a:rPr lang="ru-RU" sz="1600">
                    <a:latin typeface="Calibri" pitchFamily="34" charset="0"/>
                  </a:rPr>
                  <a:t>масса полимера, 10</a:t>
                </a:r>
                <a:r>
                  <a:rPr lang="ru-RU" sz="1600" baseline="30000">
                    <a:latin typeface="Calibri" pitchFamily="34" charset="0"/>
                  </a:rPr>
                  <a:t>4</a:t>
                </a:r>
                <a:endParaRPr lang="ru-RU" sz="1600">
                  <a:latin typeface="Calibri" pitchFamily="34" charset="0"/>
                </a:endParaRPr>
              </a:p>
            </p:txBody>
          </p:sp>
          <p:sp>
            <p:nvSpPr>
              <p:cNvPr id="147466" name="TextBox 21"/>
              <p:cNvSpPr txBox="1">
                <a:spLocks noChangeArrowheads="1"/>
              </p:cNvSpPr>
              <p:nvPr/>
            </p:nvSpPr>
            <p:spPr bwMode="auto">
              <a:xfrm>
                <a:off x="1928794" y="1706069"/>
                <a:ext cx="2245230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600">
                    <a:latin typeface="Calibri" pitchFamily="34" charset="0"/>
                  </a:rPr>
                  <a:t>Расположение молекул</a:t>
                </a:r>
                <a:br>
                  <a:rPr lang="ru-RU" sz="1600">
                    <a:latin typeface="Calibri" pitchFamily="34" charset="0"/>
                  </a:rPr>
                </a:br>
                <a:r>
                  <a:rPr lang="ru-RU" sz="1600">
                    <a:latin typeface="Calibri" pitchFamily="34" charset="0"/>
                  </a:rPr>
                  <a:t> полимера в растворе</a:t>
                </a:r>
              </a:p>
            </p:txBody>
          </p:sp>
          <p:sp>
            <p:nvSpPr>
              <p:cNvPr id="147467" name="TextBox 22"/>
              <p:cNvSpPr txBox="1">
                <a:spLocks noChangeArrowheads="1"/>
              </p:cNvSpPr>
              <p:nvPr/>
            </p:nvSpPr>
            <p:spPr bwMode="auto">
              <a:xfrm>
                <a:off x="1857356" y="2277573"/>
                <a:ext cx="2473882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600">
                    <a:latin typeface="Calibri" pitchFamily="34" charset="0"/>
                  </a:rPr>
                  <a:t>Изменение структуры при</a:t>
                </a:r>
                <a:br>
                  <a:rPr lang="ru-RU" sz="1600">
                    <a:latin typeface="Calibri" pitchFamily="34" charset="0"/>
                  </a:rPr>
                </a:br>
                <a:r>
                  <a:rPr lang="ru-RU" sz="1600">
                    <a:latin typeface="Calibri" pitchFamily="34" charset="0"/>
                  </a:rPr>
                  <a:t> коагуляции полимера</a:t>
                </a:r>
                <a:br>
                  <a:rPr lang="ru-RU" sz="1600">
                    <a:latin typeface="Calibri" pitchFamily="34" charset="0"/>
                  </a:rPr>
                </a:br>
                <a:r>
                  <a:rPr lang="ru-RU" sz="1600">
                    <a:latin typeface="Calibri" pitchFamily="34" charset="0"/>
                  </a:rPr>
                  <a:t> в осадительной ванне</a:t>
                </a:r>
              </a:p>
            </p:txBody>
          </p:sp>
          <p:sp>
            <p:nvSpPr>
              <p:cNvPr id="147468" name="TextBox 23"/>
              <p:cNvSpPr txBox="1">
                <a:spLocks noChangeArrowheads="1"/>
              </p:cNvSpPr>
              <p:nvPr/>
            </p:nvSpPr>
            <p:spPr bwMode="auto">
              <a:xfrm>
                <a:off x="1857356" y="4134961"/>
                <a:ext cx="2541401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600">
                    <a:latin typeface="Calibri" pitchFamily="34" charset="0"/>
                  </a:rPr>
                  <a:t>Характеристика пористой </a:t>
                </a:r>
                <a:br>
                  <a:rPr lang="ru-RU" sz="1600">
                    <a:latin typeface="Calibri" pitchFamily="34" charset="0"/>
                  </a:rPr>
                </a:br>
                <a:r>
                  <a:rPr lang="ru-RU" sz="1600">
                    <a:latin typeface="Calibri" pitchFamily="34" charset="0"/>
                  </a:rPr>
                  <a:t>структуры первичного геля</a:t>
                </a:r>
              </a:p>
            </p:txBody>
          </p:sp>
          <p:sp>
            <p:nvSpPr>
              <p:cNvPr id="147469" name="TextBox 24"/>
              <p:cNvSpPr txBox="1">
                <a:spLocks noChangeArrowheads="1"/>
              </p:cNvSpPr>
              <p:nvPr/>
            </p:nvSpPr>
            <p:spPr bwMode="auto">
              <a:xfrm>
                <a:off x="1857356" y="4764632"/>
                <a:ext cx="2052741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600">
                    <a:latin typeface="Calibri" pitchFamily="34" charset="0"/>
                  </a:rPr>
                  <a:t>Модель мембранной</a:t>
                </a:r>
                <a:br>
                  <a:rPr lang="ru-RU" sz="1600">
                    <a:latin typeface="Calibri" pitchFamily="34" charset="0"/>
                  </a:rPr>
                </a:br>
                <a:r>
                  <a:rPr lang="ru-RU" sz="1600">
                    <a:latin typeface="Calibri" pitchFamily="34" charset="0"/>
                  </a:rPr>
                  <a:t> структуры</a:t>
                </a:r>
              </a:p>
            </p:txBody>
          </p:sp>
          <p:sp>
            <p:nvSpPr>
              <p:cNvPr id="147470" name="TextBox 25"/>
              <p:cNvSpPr txBox="1">
                <a:spLocks noChangeArrowheads="1"/>
              </p:cNvSpPr>
              <p:nvPr/>
            </p:nvSpPr>
            <p:spPr bwMode="auto">
              <a:xfrm>
                <a:off x="1857356" y="5635159"/>
                <a:ext cx="2424382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600">
                    <a:latin typeface="Calibri" pitchFamily="34" charset="0"/>
                  </a:rPr>
                  <a:t>Удельная производитель-</a:t>
                </a:r>
                <a:br>
                  <a:rPr lang="ru-RU" sz="1600">
                    <a:latin typeface="Calibri" pitchFamily="34" charset="0"/>
                  </a:rPr>
                </a:br>
                <a:r>
                  <a:rPr lang="ru-RU" sz="1600">
                    <a:latin typeface="Calibri" pitchFamily="34" charset="0"/>
                  </a:rPr>
                  <a:t>ность мембраны</a:t>
                </a:r>
              </a:p>
            </p:txBody>
          </p:sp>
          <p:sp>
            <p:nvSpPr>
              <p:cNvPr id="147471" name="TextBox 26"/>
              <p:cNvSpPr txBox="1">
                <a:spLocks noChangeArrowheads="1"/>
              </p:cNvSpPr>
              <p:nvPr/>
            </p:nvSpPr>
            <p:spPr bwMode="auto">
              <a:xfrm>
                <a:off x="4429124" y="4206399"/>
                <a:ext cx="1549848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600">
                    <a:latin typeface="Calibri" pitchFamily="34" charset="0"/>
                  </a:rPr>
                  <a:t>закрытые боль-</a:t>
                </a:r>
                <a:br>
                  <a:rPr lang="ru-RU" sz="1600">
                    <a:latin typeface="Calibri" pitchFamily="34" charset="0"/>
                  </a:rPr>
                </a:br>
                <a:r>
                  <a:rPr lang="ru-RU" sz="1600">
                    <a:latin typeface="Calibri" pitchFamily="34" charset="0"/>
                  </a:rPr>
                  <a:t>шие ячейки</a:t>
                </a:r>
              </a:p>
            </p:txBody>
          </p:sp>
          <p:sp>
            <p:nvSpPr>
              <p:cNvPr id="147472" name="TextBox 27"/>
              <p:cNvSpPr txBox="1">
                <a:spLocks noChangeArrowheads="1"/>
              </p:cNvSpPr>
              <p:nvPr/>
            </p:nvSpPr>
            <p:spPr bwMode="auto">
              <a:xfrm>
                <a:off x="6000760" y="4206399"/>
                <a:ext cx="1656351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600">
                    <a:latin typeface="Calibri" pitchFamily="34" charset="0"/>
                  </a:rPr>
                  <a:t>открытые малые</a:t>
                </a:r>
                <a:br>
                  <a:rPr lang="ru-RU" sz="1600">
                    <a:latin typeface="Calibri" pitchFamily="34" charset="0"/>
                  </a:rPr>
                </a:br>
                <a:r>
                  <a:rPr lang="ru-RU" sz="1600">
                    <a:latin typeface="Calibri" pitchFamily="34" charset="0"/>
                  </a:rPr>
                  <a:t> ячейки</a:t>
                </a:r>
              </a:p>
            </p:txBody>
          </p:sp>
          <p:pic>
            <p:nvPicPr>
              <p:cNvPr id="147473" name="Рисунок 38" descr="Безимени-1 копия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000496" y="1277441"/>
                <a:ext cx="3810017" cy="3095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47474" name="Группа 59"/>
              <p:cNvGrpSpPr>
                <a:grpSpLocks/>
              </p:cNvGrpSpPr>
              <p:nvPr/>
            </p:nvGrpSpPr>
            <p:grpSpPr bwMode="auto">
              <a:xfrm>
                <a:off x="1846566" y="1054708"/>
                <a:ext cx="5797268" cy="5652021"/>
                <a:chOff x="1846566" y="920251"/>
                <a:chExt cx="5869664" cy="5652021"/>
              </a:xfrm>
            </p:grpSpPr>
            <p:cxnSp>
              <p:nvCxnSpPr>
                <p:cNvPr id="56" name="Прямая соединительная линия 55"/>
                <p:cNvCxnSpPr/>
                <p:nvPr/>
              </p:nvCxnSpPr>
              <p:spPr>
                <a:xfrm rot="5400000">
                  <a:off x="5686778" y="4334601"/>
                  <a:ext cx="592076" cy="160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7476" name="Группа 56"/>
                <p:cNvGrpSpPr>
                  <a:grpSpLocks/>
                </p:cNvGrpSpPr>
                <p:nvPr/>
              </p:nvGrpSpPr>
              <p:grpSpPr bwMode="auto">
                <a:xfrm>
                  <a:off x="1846566" y="920251"/>
                  <a:ext cx="5869664" cy="5652021"/>
                  <a:chOff x="1846566" y="920251"/>
                  <a:chExt cx="5869664" cy="5652021"/>
                </a:xfrm>
              </p:grpSpPr>
              <p:cxnSp>
                <p:nvCxnSpPr>
                  <p:cNvPr id="43" name="Прямая соединительная линия 42"/>
                  <p:cNvCxnSpPr/>
                  <p:nvPr/>
                </p:nvCxnSpPr>
                <p:spPr>
                  <a:xfrm>
                    <a:off x="1857816" y="1585345"/>
                    <a:ext cx="5856809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Прямая соединительная линия 45"/>
                  <p:cNvCxnSpPr/>
                  <p:nvPr/>
                </p:nvCxnSpPr>
                <p:spPr>
                  <a:xfrm>
                    <a:off x="1846566" y="2175834"/>
                    <a:ext cx="5858416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Прямая соединительная линия 46"/>
                  <p:cNvCxnSpPr/>
                  <p:nvPr/>
                </p:nvCxnSpPr>
                <p:spPr>
                  <a:xfrm>
                    <a:off x="1857816" y="4047303"/>
                    <a:ext cx="5858417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Прямая соединительная линия 49"/>
                  <p:cNvCxnSpPr/>
                  <p:nvPr/>
                </p:nvCxnSpPr>
                <p:spPr>
                  <a:xfrm>
                    <a:off x="1857816" y="4642554"/>
                    <a:ext cx="5858417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Прямая соединительная линия 50"/>
                  <p:cNvCxnSpPr/>
                  <p:nvPr/>
                </p:nvCxnSpPr>
                <p:spPr>
                  <a:xfrm>
                    <a:off x="1857816" y="5540987"/>
                    <a:ext cx="5858417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Прямая соединительная линия 52"/>
                  <p:cNvCxnSpPr/>
                  <p:nvPr/>
                </p:nvCxnSpPr>
                <p:spPr>
                  <a:xfrm rot="5400000">
                    <a:off x="1534803" y="3750472"/>
                    <a:ext cx="5644567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47483" name="Группа 33"/>
                  <p:cNvGrpSpPr>
                    <a:grpSpLocks/>
                  </p:cNvGrpSpPr>
                  <p:nvPr/>
                </p:nvGrpSpPr>
                <p:grpSpPr bwMode="auto">
                  <a:xfrm>
                    <a:off x="1857356" y="920251"/>
                    <a:ext cx="5857916" cy="5643602"/>
                    <a:chOff x="2071670" y="642918"/>
                    <a:chExt cx="4357718" cy="5572164"/>
                  </a:xfrm>
                </p:grpSpPr>
                <p:cxnSp>
                  <p:nvCxnSpPr>
                    <p:cNvPr id="17" name="Прямая соединительная линия 16"/>
                    <p:cNvCxnSpPr/>
                    <p:nvPr/>
                  </p:nvCxnSpPr>
                  <p:spPr>
                    <a:xfrm rot="5400000">
                      <a:off x="3641565" y="3430260"/>
                      <a:ext cx="5574684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" name="Прямая соединительная линия 8"/>
                    <p:cNvCxnSpPr/>
                    <p:nvPr/>
                  </p:nvCxnSpPr>
                  <p:spPr>
                    <a:xfrm rot="5400000" flipH="1" flipV="1">
                      <a:off x="-715330" y="3430260"/>
                      <a:ext cx="5574684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Прямая соединительная линия 12"/>
                    <p:cNvCxnSpPr/>
                    <p:nvPr/>
                  </p:nvCxnSpPr>
                  <p:spPr>
                    <a:xfrm>
                      <a:off x="2072013" y="642918"/>
                      <a:ext cx="4356895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Прямая соединительная линия 18"/>
                    <p:cNvCxnSpPr/>
                    <p:nvPr/>
                  </p:nvCxnSpPr>
                  <p:spPr>
                    <a:xfrm>
                      <a:off x="2072013" y="6217602"/>
                      <a:ext cx="4356895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  <p:sp>
        <p:nvSpPr>
          <p:cNvPr id="31" name="Прямоугольник 30"/>
          <p:cNvSpPr/>
          <p:nvPr/>
        </p:nvSpPr>
        <p:spPr>
          <a:xfrm>
            <a:off x="1666875" y="2338388"/>
            <a:ext cx="6143625" cy="4357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412875" y="4192588"/>
            <a:ext cx="6572250" cy="2571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130300" y="5695950"/>
            <a:ext cx="7143750" cy="1357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00063" y="28575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>
                <a:latin typeface="+mj-lt"/>
                <a:ea typeface="+mj-ea"/>
                <a:cs typeface="+mj-cs"/>
              </a:rPr>
              <a:t>Температурный профиль усадки двух АЦ мембран, построенный по величине селективности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i="1" dirty="0">
                <a:latin typeface="+mj-lt"/>
                <a:ea typeface="+mj-ea"/>
                <a:cs typeface="+mj-cs"/>
              </a:rPr>
              <a:t>(Давление – 17 </a:t>
            </a:r>
            <a:r>
              <a:rPr lang="ru-RU" i="1" dirty="0" err="1">
                <a:latin typeface="+mj-lt"/>
                <a:ea typeface="+mj-ea"/>
                <a:cs typeface="+mj-cs"/>
              </a:rPr>
              <a:t>ат</a:t>
            </a:r>
            <a:r>
              <a:rPr lang="ru-RU" i="1" dirty="0">
                <a:latin typeface="+mj-lt"/>
                <a:ea typeface="+mj-ea"/>
                <a:cs typeface="+mj-cs"/>
              </a:rPr>
              <a:t>, испытание на растворе </a:t>
            </a:r>
            <a:r>
              <a:rPr lang="en-US" i="1" dirty="0" err="1">
                <a:latin typeface="+mj-lt"/>
                <a:ea typeface="+mj-ea"/>
                <a:cs typeface="+mj-cs"/>
              </a:rPr>
              <a:t>NaCl</a:t>
            </a:r>
            <a:r>
              <a:rPr lang="en-US" i="1" dirty="0">
                <a:latin typeface="+mj-lt"/>
                <a:ea typeface="+mj-ea"/>
                <a:cs typeface="+mj-cs"/>
              </a:rPr>
              <a:t> c </a:t>
            </a:r>
            <a:r>
              <a:rPr lang="ru-RU" i="1" dirty="0" err="1">
                <a:latin typeface="+mj-lt"/>
                <a:ea typeface="+mj-ea"/>
                <a:cs typeface="+mj-cs"/>
              </a:rPr>
              <a:t>конц</a:t>
            </a:r>
            <a:r>
              <a:rPr lang="ru-RU" i="1" dirty="0">
                <a:latin typeface="+mj-lt"/>
                <a:ea typeface="+mj-ea"/>
                <a:cs typeface="+mj-cs"/>
              </a:rPr>
              <a:t>. 0,35%)</a:t>
            </a:r>
          </a:p>
        </p:txBody>
      </p:sp>
      <p:pic>
        <p:nvPicPr>
          <p:cNvPr id="4" name="Рисунок 3" descr="4.20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1988" y="1922463"/>
            <a:ext cx="5568950" cy="379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7" name="Рисунок 4" descr="4.20 копия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1988" y="1922463"/>
            <a:ext cx="5568950" cy="379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4.20 коя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31988" y="1922463"/>
            <a:ext cx="5568950" cy="379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35488" y="2428875"/>
            <a:ext cx="315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alibri" pitchFamily="34" charset="0"/>
              </a:rPr>
              <a:t>1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965700" y="3429000"/>
            <a:ext cx="314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alibri" pitchFamily="34" charset="0"/>
              </a:rPr>
              <a:t>2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00063" y="285750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>
                <a:latin typeface="+mj-lt"/>
                <a:ea typeface="+mj-ea"/>
                <a:cs typeface="+mj-cs"/>
              </a:rPr>
              <a:t>Микрофотографии поперечного сечения и поверхности разделительного слоя полимерных </a:t>
            </a:r>
            <a:r>
              <a:rPr lang="ru-RU" sz="2400" b="1" dirty="0" err="1">
                <a:latin typeface="+mj-lt"/>
                <a:ea typeface="+mj-ea"/>
                <a:cs typeface="+mj-cs"/>
              </a:rPr>
              <a:t>фазоинверсионных</a:t>
            </a:r>
            <a:r>
              <a:rPr lang="ru-RU" sz="2400" b="1" dirty="0">
                <a:latin typeface="+mj-lt"/>
                <a:ea typeface="+mj-ea"/>
                <a:cs typeface="+mj-cs"/>
              </a:rPr>
              <a:t> мембран</a:t>
            </a:r>
          </a:p>
        </p:txBody>
      </p:sp>
      <p:pic>
        <p:nvPicPr>
          <p:cNvPr id="151554" name="Picture 4" descr="микрофотографии поперечного сечения и поверхности разделительного слоя полимерных фазоинверсионных мембра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2205038"/>
            <a:ext cx="7993062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Заголовок 1"/>
          <p:cNvSpPr>
            <a:spLocks noGrp="1"/>
          </p:cNvSpPr>
          <p:nvPr>
            <p:ph type="title"/>
          </p:nvPr>
        </p:nvSpPr>
        <p:spPr>
          <a:xfrm>
            <a:off x="500063" y="214313"/>
            <a:ext cx="8229600" cy="1143000"/>
          </a:xfrm>
        </p:spPr>
        <p:txBody>
          <a:bodyPr/>
          <a:lstStyle/>
          <a:p>
            <a:pPr eaLnBrk="1" hangingPunct="1"/>
            <a:r>
              <a:rPr lang="ru-RU" sz="2800" b="1" smtClean="0"/>
              <a:t>Схема строения активного слоя анизотропной мембраны</a:t>
            </a:r>
          </a:p>
        </p:txBody>
      </p:sp>
      <p:pic>
        <p:nvPicPr>
          <p:cNvPr id="153602" name="Рисунок 3" descr="4.22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2214563"/>
            <a:ext cx="6286500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4" descr="1.12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500188"/>
            <a:ext cx="8405812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5"/>
          <p:cNvSpPr txBox="1">
            <a:spLocks noChangeArrowheads="1"/>
          </p:cNvSpPr>
          <p:nvPr/>
        </p:nvSpPr>
        <p:spPr bwMode="auto">
          <a:xfrm>
            <a:off x="1563688" y="260350"/>
            <a:ext cx="60896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Модель водного раствора в широком</a:t>
            </a:r>
            <a:br>
              <a:rPr lang="ru-RU" sz="2800" b="1">
                <a:latin typeface="Calibri" pitchFamily="34" charset="0"/>
              </a:rPr>
            </a:br>
            <a:r>
              <a:rPr lang="ru-RU" sz="2800" b="1">
                <a:latin typeface="Calibri" pitchFamily="34" charset="0"/>
              </a:rPr>
              <a:t> диапазоне концентраций</a:t>
            </a:r>
          </a:p>
        </p:txBody>
      </p:sp>
      <p:sp>
        <p:nvSpPr>
          <p:cNvPr id="26627" name="TextBox 6"/>
          <p:cNvSpPr txBox="1">
            <a:spLocks noChangeArrowheads="1"/>
          </p:cNvSpPr>
          <p:nvPr/>
        </p:nvSpPr>
        <p:spPr bwMode="auto">
          <a:xfrm>
            <a:off x="4481513" y="1966913"/>
            <a:ext cx="388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latin typeface="Calibri" pitchFamily="34" charset="0"/>
              </a:rPr>
              <a:t>А</a:t>
            </a:r>
          </a:p>
        </p:txBody>
      </p:sp>
      <p:sp>
        <p:nvSpPr>
          <p:cNvPr id="26628" name="TextBox 7"/>
          <p:cNvSpPr txBox="1">
            <a:spLocks noChangeArrowheads="1"/>
          </p:cNvSpPr>
          <p:nvPr/>
        </p:nvSpPr>
        <p:spPr bwMode="auto">
          <a:xfrm>
            <a:off x="4826000" y="3467100"/>
            <a:ext cx="388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latin typeface="Calibri" pitchFamily="34" charset="0"/>
              </a:rPr>
              <a:t>B</a:t>
            </a:r>
            <a:endParaRPr lang="ru-RU" sz="2400" i="1">
              <a:latin typeface="Calibri" pitchFamily="34" charset="0"/>
            </a:endParaRPr>
          </a:p>
        </p:txBody>
      </p:sp>
      <p:sp>
        <p:nvSpPr>
          <p:cNvPr id="26629" name="TextBox 8"/>
          <p:cNvSpPr txBox="1">
            <a:spLocks noChangeArrowheads="1"/>
          </p:cNvSpPr>
          <p:nvPr/>
        </p:nvSpPr>
        <p:spPr bwMode="auto">
          <a:xfrm>
            <a:off x="5683250" y="1571625"/>
            <a:ext cx="388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latin typeface="Calibri" pitchFamily="34" charset="0"/>
              </a:rPr>
              <a:t>C</a:t>
            </a:r>
            <a:endParaRPr lang="ru-RU" sz="2400" i="1">
              <a:latin typeface="Calibri" pitchFamily="34" charset="0"/>
            </a:endParaRPr>
          </a:p>
        </p:txBody>
      </p:sp>
      <p:sp>
        <p:nvSpPr>
          <p:cNvPr id="26630" name="TextBox 9"/>
          <p:cNvSpPr txBox="1">
            <a:spLocks noChangeArrowheads="1"/>
          </p:cNvSpPr>
          <p:nvPr/>
        </p:nvSpPr>
        <p:spPr bwMode="auto">
          <a:xfrm>
            <a:off x="4468813" y="3314700"/>
            <a:ext cx="388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Calibri" pitchFamily="34" charset="0"/>
              </a:rPr>
              <a:t>А</a:t>
            </a:r>
          </a:p>
        </p:txBody>
      </p:sp>
      <p:sp>
        <p:nvSpPr>
          <p:cNvPr id="26631" name="TextBox 10"/>
          <p:cNvSpPr txBox="1">
            <a:spLocks noChangeArrowheads="1"/>
          </p:cNvSpPr>
          <p:nvPr/>
        </p:nvSpPr>
        <p:spPr bwMode="auto">
          <a:xfrm>
            <a:off x="5111750" y="1966913"/>
            <a:ext cx="388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latin typeface="Calibri" pitchFamily="34" charset="0"/>
              </a:rPr>
              <a:t>B</a:t>
            </a:r>
            <a:endParaRPr lang="ru-RU" sz="2400" i="1">
              <a:latin typeface="Calibri" pitchFamily="34" charset="0"/>
            </a:endParaRPr>
          </a:p>
        </p:txBody>
      </p:sp>
      <p:sp>
        <p:nvSpPr>
          <p:cNvPr id="26632" name="TextBox 11"/>
          <p:cNvSpPr txBox="1">
            <a:spLocks noChangeArrowheads="1"/>
          </p:cNvSpPr>
          <p:nvPr/>
        </p:nvSpPr>
        <p:spPr bwMode="auto">
          <a:xfrm>
            <a:off x="5670550" y="3429000"/>
            <a:ext cx="388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Calibri" pitchFamily="34" charset="0"/>
              </a:rPr>
              <a:t>А</a:t>
            </a:r>
          </a:p>
        </p:txBody>
      </p:sp>
      <p:sp>
        <p:nvSpPr>
          <p:cNvPr id="26633" name="TextBox 14"/>
          <p:cNvSpPr txBox="1">
            <a:spLocks noChangeArrowheads="1"/>
          </p:cNvSpPr>
          <p:nvPr/>
        </p:nvSpPr>
        <p:spPr bwMode="auto">
          <a:xfrm>
            <a:off x="4929188" y="4786313"/>
            <a:ext cx="388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latin typeface="Calibri" pitchFamily="34" charset="0"/>
              </a:rPr>
              <a:t>А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Равнобедренный треугольник 19"/>
          <p:cNvSpPr/>
          <p:nvPr/>
        </p:nvSpPr>
        <p:spPr>
          <a:xfrm rot="10800000">
            <a:off x="4562475" y="1576388"/>
            <a:ext cx="862013" cy="561975"/>
          </a:xfrm>
          <a:prstGeom prst="triangle">
            <a:avLst/>
          </a:prstGeom>
          <a:solidFill>
            <a:srgbClr val="D1CCA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" name="Полилиния 54"/>
          <p:cNvSpPr/>
          <p:nvPr/>
        </p:nvSpPr>
        <p:spPr>
          <a:xfrm>
            <a:off x="4538663" y="1538288"/>
            <a:ext cx="957262" cy="1223962"/>
          </a:xfrm>
          <a:custGeom>
            <a:avLst/>
            <a:gdLst>
              <a:gd name="connsiteX0" fmla="*/ 2381 w 957262"/>
              <a:gd name="connsiteY0" fmla="*/ 50006 h 1223962"/>
              <a:gd name="connsiteX1" fmla="*/ 0 w 957262"/>
              <a:gd name="connsiteY1" fmla="*/ 1212056 h 1223962"/>
              <a:gd name="connsiteX2" fmla="*/ 957262 w 957262"/>
              <a:gd name="connsiteY2" fmla="*/ 1223962 h 1223962"/>
              <a:gd name="connsiteX3" fmla="*/ 916781 w 957262"/>
              <a:gd name="connsiteY3" fmla="*/ 0 h 1223962"/>
              <a:gd name="connsiteX4" fmla="*/ 471487 w 957262"/>
              <a:gd name="connsiteY4" fmla="*/ 569118 h 1223962"/>
              <a:gd name="connsiteX5" fmla="*/ 404812 w 957262"/>
              <a:gd name="connsiteY5" fmla="*/ 561975 h 1223962"/>
              <a:gd name="connsiteX6" fmla="*/ 2381 w 957262"/>
              <a:gd name="connsiteY6" fmla="*/ 50006 h 122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7262" h="1223962">
                <a:moveTo>
                  <a:pt x="2381" y="50006"/>
                </a:moveTo>
                <a:cubicBezTo>
                  <a:pt x="1587" y="437356"/>
                  <a:pt x="794" y="824706"/>
                  <a:pt x="0" y="1212056"/>
                </a:cubicBezTo>
                <a:lnTo>
                  <a:pt x="957262" y="1223962"/>
                </a:lnTo>
                <a:lnTo>
                  <a:pt x="916781" y="0"/>
                </a:lnTo>
                <a:lnTo>
                  <a:pt x="471487" y="569118"/>
                </a:lnTo>
                <a:lnTo>
                  <a:pt x="404812" y="561975"/>
                </a:lnTo>
                <a:lnTo>
                  <a:pt x="2381" y="500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5651" name="Рисунок 11" descr="Безимени-ывап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000250"/>
            <a:ext cx="4500563" cy="354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Бемени-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1200" y="2214563"/>
            <a:ext cx="2986088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Бмени-1 копия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5163" y="2187575"/>
            <a:ext cx="3062287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4" name="TextBox 1"/>
          <p:cNvSpPr txBox="1">
            <a:spLocks noChangeArrowheads="1"/>
          </p:cNvSpPr>
          <p:nvPr/>
        </p:nvSpPr>
        <p:spPr bwMode="auto">
          <a:xfrm>
            <a:off x="428625" y="404813"/>
            <a:ext cx="83581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машины барабанного типа для получения мембран методом сухого формования</a:t>
            </a:r>
          </a:p>
        </p:txBody>
      </p:sp>
      <p:sp>
        <p:nvSpPr>
          <p:cNvPr id="155655" name="TextBox 2"/>
          <p:cNvSpPr txBox="1">
            <a:spLocks noChangeArrowheads="1"/>
          </p:cNvSpPr>
          <p:nvPr/>
        </p:nvSpPr>
        <p:spPr bwMode="auto">
          <a:xfrm>
            <a:off x="2054225" y="5719763"/>
            <a:ext cx="57324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1 – кожух; 2 – патрубок для отвода паровоздушной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 смеси; 3  – барабан; 4 – фильера; 5 - готовая мембрана;</a:t>
            </a:r>
          </a:p>
          <a:p>
            <a:r>
              <a:rPr lang="ru-RU">
                <a:latin typeface="Calibri" pitchFamily="34" charset="0"/>
              </a:rPr>
              <a:t>6 – подогреватель воздуха </a:t>
            </a:r>
          </a:p>
        </p:txBody>
      </p:sp>
      <p:sp>
        <p:nvSpPr>
          <p:cNvPr id="14" name="Равнобедренный треугольник 13"/>
          <p:cNvSpPr/>
          <p:nvPr/>
        </p:nvSpPr>
        <p:spPr>
          <a:xfrm rot="10800000">
            <a:off x="4481513" y="1495425"/>
            <a:ext cx="1000125" cy="642938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rot="5400000">
            <a:off x="4905375" y="2133601"/>
            <a:ext cx="147637" cy="4762"/>
          </a:xfrm>
          <a:prstGeom prst="line">
            <a:avLst/>
          </a:prstGeom>
          <a:ln w="44450">
            <a:solidFill>
              <a:srgbClr val="D1C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олилиния 46"/>
          <p:cNvSpPr/>
          <p:nvPr/>
        </p:nvSpPr>
        <p:spPr>
          <a:xfrm>
            <a:off x="4071938" y="1533525"/>
            <a:ext cx="558800" cy="671513"/>
          </a:xfrm>
          <a:custGeom>
            <a:avLst/>
            <a:gdLst>
              <a:gd name="connsiteX0" fmla="*/ 1252538 w 1298575"/>
              <a:gd name="connsiteY0" fmla="*/ 714375 h 714375"/>
              <a:gd name="connsiteX1" fmla="*/ 1295400 w 1298575"/>
              <a:gd name="connsiteY1" fmla="*/ 638175 h 714375"/>
              <a:gd name="connsiteX2" fmla="*/ 1271588 w 1298575"/>
              <a:gd name="connsiteY2" fmla="*/ 547687 h 714375"/>
              <a:gd name="connsiteX3" fmla="*/ 1166813 w 1298575"/>
              <a:gd name="connsiteY3" fmla="*/ 438150 h 714375"/>
              <a:gd name="connsiteX4" fmla="*/ 862013 w 1298575"/>
              <a:gd name="connsiteY4" fmla="*/ 123825 h 714375"/>
              <a:gd name="connsiteX5" fmla="*/ 752475 w 1298575"/>
              <a:gd name="connsiteY5" fmla="*/ 19050 h 714375"/>
              <a:gd name="connsiteX6" fmla="*/ 0 w 1298575"/>
              <a:gd name="connsiteY6" fmla="*/ 9525 h 714375"/>
              <a:gd name="connsiteX0" fmla="*/ 1252538 w 1298575"/>
              <a:gd name="connsiteY0" fmla="*/ 723914 h 723914"/>
              <a:gd name="connsiteX1" fmla="*/ 1295400 w 1298575"/>
              <a:gd name="connsiteY1" fmla="*/ 647714 h 723914"/>
              <a:gd name="connsiteX2" fmla="*/ 1271588 w 1298575"/>
              <a:gd name="connsiteY2" fmla="*/ 557226 h 723914"/>
              <a:gd name="connsiteX3" fmla="*/ 1166813 w 1298575"/>
              <a:gd name="connsiteY3" fmla="*/ 447689 h 723914"/>
              <a:gd name="connsiteX4" fmla="*/ 862013 w 1298575"/>
              <a:gd name="connsiteY4" fmla="*/ 133364 h 723914"/>
              <a:gd name="connsiteX5" fmla="*/ 666746 w 1298575"/>
              <a:gd name="connsiteY5" fmla="*/ 19050 h 723914"/>
              <a:gd name="connsiteX6" fmla="*/ 0 w 1298575"/>
              <a:gd name="connsiteY6" fmla="*/ 19064 h 723914"/>
              <a:gd name="connsiteX0" fmla="*/ 1252538 w 1298575"/>
              <a:gd name="connsiteY0" fmla="*/ 723914 h 723914"/>
              <a:gd name="connsiteX1" fmla="*/ 1295400 w 1298575"/>
              <a:gd name="connsiteY1" fmla="*/ 647714 h 723914"/>
              <a:gd name="connsiteX2" fmla="*/ 1271588 w 1298575"/>
              <a:gd name="connsiteY2" fmla="*/ 557226 h 723914"/>
              <a:gd name="connsiteX3" fmla="*/ 1166813 w 1298575"/>
              <a:gd name="connsiteY3" fmla="*/ 447689 h 723914"/>
              <a:gd name="connsiteX4" fmla="*/ 862013 w 1298575"/>
              <a:gd name="connsiteY4" fmla="*/ 133364 h 723914"/>
              <a:gd name="connsiteX5" fmla="*/ 666746 w 1298575"/>
              <a:gd name="connsiteY5" fmla="*/ 19050 h 723914"/>
              <a:gd name="connsiteX6" fmla="*/ 0 w 1298575"/>
              <a:gd name="connsiteY6" fmla="*/ 19064 h 723914"/>
              <a:gd name="connsiteX0" fmla="*/ 1252538 w 1298575"/>
              <a:gd name="connsiteY0" fmla="*/ 723914 h 723914"/>
              <a:gd name="connsiteX1" fmla="*/ 1295400 w 1298575"/>
              <a:gd name="connsiteY1" fmla="*/ 647714 h 723914"/>
              <a:gd name="connsiteX2" fmla="*/ 1271588 w 1298575"/>
              <a:gd name="connsiteY2" fmla="*/ 557226 h 723914"/>
              <a:gd name="connsiteX3" fmla="*/ 1166813 w 1298575"/>
              <a:gd name="connsiteY3" fmla="*/ 447689 h 723914"/>
              <a:gd name="connsiteX4" fmla="*/ 862013 w 1298575"/>
              <a:gd name="connsiteY4" fmla="*/ 133364 h 723914"/>
              <a:gd name="connsiteX5" fmla="*/ 666746 w 1298575"/>
              <a:gd name="connsiteY5" fmla="*/ 19050 h 723914"/>
              <a:gd name="connsiteX6" fmla="*/ 0 w 1298575"/>
              <a:gd name="connsiteY6" fmla="*/ 19064 h 723914"/>
              <a:gd name="connsiteX0" fmla="*/ 1252538 w 1298575"/>
              <a:gd name="connsiteY0" fmla="*/ 723914 h 723914"/>
              <a:gd name="connsiteX1" fmla="*/ 1295400 w 1298575"/>
              <a:gd name="connsiteY1" fmla="*/ 647714 h 723914"/>
              <a:gd name="connsiteX2" fmla="*/ 1271588 w 1298575"/>
              <a:gd name="connsiteY2" fmla="*/ 557226 h 723914"/>
              <a:gd name="connsiteX3" fmla="*/ 1166813 w 1298575"/>
              <a:gd name="connsiteY3" fmla="*/ 447689 h 723914"/>
              <a:gd name="connsiteX4" fmla="*/ 862013 w 1298575"/>
              <a:gd name="connsiteY4" fmla="*/ 133364 h 723914"/>
              <a:gd name="connsiteX5" fmla="*/ 666746 w 1298575"/>
              <a:gd name="connsiteY5" fmla="*/ 19050 h 723914"/>
              <a:gd name="connsiteX6" fmla="*/ 0 w 1298575"/>
              <a:gd name="connsiteY6" fmla="*/ 19064 h 723914"/>
              <a:gd name="connsiteX0" fmla="*/ 1252538 w 1298575"/>
              <a:gd name="connsiteY0" fmla="*/ 719138 h 719138"/>
              <a:gd name="connsiteX1" fmla="*/ 1295400 w 1298575"/>
              <a:gd name="connsiteY1" fmla="*/ 642938 h 719138"/>
              <a:gd name="connsiteX2" fmla="*/ 1271588 w 1298575"/>
              <a:gd name="connsiteY2" fmla="*/ 552450 h 719138"/>
              <a:gd name="connsiteX3" fmla="*/ 1166813 w 1298575"/>
              <a:gd name="connsiteY3" fmla="*/ 442913 h 719138"/>
              <a:gd name="connsiteX4" fmla="*/ 862013 w 1298575"/>
              <a:gd name="connsiteY4" fmla="*/ 128588 h 719138"/>
              <a:gd name="connsiteX5" fmla="*/ 666746 w 1298575"/>
              <a:gd name="connsiteY5" fmla="*/ 14274 h 719138"/>
              <a:gd name="connsiteX6" fmla="*/ 0 w 1298575"/>
              <a:gd name="connsiteY6" fmla="*/ 14288 h 719138"/>
              <a:gd name="connsiteX0" fmla="*/ 1252538 w 1298575"/>
              <a:gd name="connsiteY0" fmla="*/ 714362 h 714362"/>
              <a:gd name="connsiteX1" fmla="*/ 1295400 w 1298575"/>
              <a:gd name="connsiteY1" fmla="*/ 638162 h 714362"/>
              <a:gd name="connsiteX2" fmla="*/ 1271588 w 1298575"/>
              <a:gd name="connsiteY2" fmla="*/ 547674 h 714362"/>
              <a:gd name="connsiteX3" fmla="*/ 1166813 w 1298575"/>
              <a:gd name="connsiteY3" fmla="*/ 438137 h 714362"/>
              <a:gd name="connsiteX4" fmla="*/ 862013 w 1298575"/>
              <a:gd name="connsiteY4" fmla="*/ 123812 h 714362"/>
              <a:gd name="connsiteX5" fmla="*/ 666746 w 1298575"/>
              <a:gd name="connsiteY5" fmla="*/ 9498 h 714362"/>
              <a:gd name="connsiteX6" fmla="*/ 0 w 1298575"/>
              <a:gd name="connsiteY6" fmla="*/ 9512 h 714362"/>
              <a:gd name="connsiteX0" fmla="*/ 1252538 w 1298575"/>
              <a:gd name="connsiteY0" fmla="*/ 714362 h 714362"/>
              <a:gd name="connsiteX1" fmla="*/ 1295400 w 1298575"/>
              <a:gd name="connsiteY1" fmla="*/ 638162 h 714362"/>
              <a:gd name="connsiteX2" fmla="*/ 1271588 w 1298575"/>
              <a:gd name="connsiteY2" fmla="*/ 547674 h 714362"/>
              <a:gd name="connsiteX3" fmla="*/ 1166813 w 1298575"/>
              <a:gd name="connsiteY3" fmla="*/ 438137 h 714362"/>
              <a:gd name="connsiteX4" fmla="*/ 862013 w 1298575"/>
              <a:gd name="connsiteY4" fmla="*/ 123812 h 714362"/>
              <a:gd name="connsiteX5" fmla="*/ 666746 w 1298575"/>
              <a:gd name="connsiteY5" fmla="*/ 9498 h 714362"/>
              <a:gd name="connsiteX6" fmla="*/ 0 w 1298575"/>
              <a:gd name="connsiteY6" fmla="*/ 9512 h 714362"/>
              <a:gd name="connsiteX0" fmla="*/ 1252538 w 1298575"/>
              <a:gd name="connsiteY0" fmla="*/ 704850 h 704850"/>
              <a:gd name="connsiteX1" fmla="*/ 1295400 w 1298575"/>
              <a:gd name="connsiteY1" fmla="*/ 628650 h 704850"/>
              <a:gd name="connsiteX2" fmla="*/ 1271588 w 1298575"/>
              <a:gd name="connsiteY2" fmla="*/ 538162 h 704850"/>
              <a:gd name="connsiteX3" fmla="*/ 1166813 w 1298575"/>
              <a:gd name="connsiteY3" fmla="*/ 428625 h 704850"/>
              <a:gd name="connsiteX4" fmla="*/ 862013 w 1298575"/>
              <a:gd name="connsiteY4" fmla="*/ 114300 h 704850"/>
              <a:gd name="connsiteX5" fmla="*/ 666746 w 1298575"/>
              <a:gd name="connsiteY5" fmla="*/ 71424 h 704850"/>
              <a:gd name="connsiteX6" fmla="*/ 0 w 1298575"/>
              <a:gd name="connsiteY6" fmla="*/ 0 h 704850"/>
              <a:gd name="connsiteX0" fmla="*/ 1252538 w 1298575"/>
              <a:gd name="connsiteY0" fmla="*/ 704850 h 704850"/>
              <a:gd name="connsiteX1" fmla="*/ 1295400 w 1298575"/>
              <a:gd name="connsiteY1" fmla="*/ 628650 h 704850"/>
              <a:gd name="connsiteX2" fmla="*/ 1271588 w 1298575"/>
              <a:gd name="connsiteY2" fmla="*/ 538162 h 704850"/>
              <a:gd name="connsiteX3" fmla="*/ 1166813 w 1298575"/>
              <a:gd name="connsiteY3" fmla="*/ 428625 h 704850"/>
              <a:gd name="connsiteX4" fmla="*/ 862013 w 1298575"/>
              <a:gd name="connsiteY4" fmla="*/ 114300 h 704850"/>
              <a:gd name="connsiteX5" fmla="*/ 661983 w 1298575"/>
              <a:gd name="connsiteY5" fmla="*/ 38087 h 704850"/>
              <a:gd name="connsiteX6" fmla="*/ 0 w 1298575"/>
              <a:gd name="connsiteY6" fmla="*/ 0 h 704850"/>
              <a:gd name="connsiteX0" fmla="*/ 1252538 w 1298575"/>
              <a:gd name="connsiteY0" fmla="*/ 704850 h 704850"/>
              <a:gd name="connsiteX1" fmla="*/ 1295400 w 1298575"/>
              <a:gd name="connsiteY1" fmla="*/ 628650 h 704850"/>
              <a:gd name="connsiteX2" fmla="*/ 1271588 w 1298575"/>
              <a:gd name="connsiteY2" fmla="*/ 538162 h 704850"/>
              <a:gd name="connsiteX3" fmla="*/ 1166813 w 1298575"/>
              <a:gd name="connsiteY3" fmla="*/ 428625 h 704850"/>
              <a:gd name="connsiteX4" fmla="*/ 862013 w 1298575"/>
              <a:gd name="connsiteY4" fmla="*/ 114300 h 704850"/>
              <a:gd name="connsiteX5" fmla="*/ 661983 w 1298575"/>
              <a:gd name="connsiteY5" fmla="*/ 38087 h 704850"/>
              <a:gd name="connsiteX6" fmla="*/ 0 w 1298575"/>
              <a:gd name="connsiteY6" fmla="*/ 0 h 704850"/>
              <a:gd name="connsiteX0" fmla="*/ 1252538 w 1298575"/>
              <a:gd name="connsiteY0" fmla="*/ 676234 h 676234"/>
              <a:gd name="connsiteX1" fmla="*/ 1295400 w 1298575"/>
              <a:gd name="connsiteY1" fmla="*/ 600034 h 676234"/>
              <a:gd name="connsiteX2" fmla="*/ 1271588 w 1298575"/>
              <a:gd name="connsiteY2" fmla="*/ 509546 h 676234"/>
              <a:gd name="connsiteX3" fmla="*/ 1166813 w 1298575"/>
              <a:gd name="connsiteY3" fmla="*/ 400009 h 676234"/>
              <a:gd name="connsiteX4" fmla="*/ 862013 w 1298575"/>
              <a:gd name="connsiteY4" fmla="*/ 85684 h 676234"/>
              <a:gd name="connsiteX5" fmla="*/ 661983 w 1298575"/>
              <a:gd name="connsiteY5" fmla="*/ 9471 h 676234"/>
              <a:gd name="connsiteX6" fmla="*/ 0 w 1298575"/>
              <a:gd name="connsiteY6" fmla="*/ 4722 h 676234"/>
              <a:gd name="connsiteX0" fmla="*/ 1252538 w 1295400"/>
              <a:gd name="connsiteY0" fmla="*/ 676234 h 676234"/>
              <a:gd name="connsiteX1" fmla="*/ 1295400 w 1295400"/>
              <a:gd name="connsiteY1" fmla="*/ 600034 h 676234"/>
              <a:gd name="connsiteX2" fmla="*/ 1252538 w 1295400"/>
              <a:gd name="connsiteY2" fmla="*/ 504784 h 676234"/>
              <a:gd name="connsiteX3" fmla="*/ 1166813 w 1295400"/>
              <a:gd name="connsiteY3" fmla="*/ 400009 h 676234"/>
              <a:gd name="connsiteX4" fmla="*/ 862013 w 1295400"/>
              <a:gd name="connsiteY4" fmla="*/ 85684 h 676234"/>
              <a:gd name="connsiteX5" fmla="*/ 661983 w 1295400"/>
              <a:gd name="connsiteY5" fmla="*/ 9471 h 676234"/>
              <a:gd name="connsiteX6" fmla="*/ 0 w 1295400"/>
              <a:gd name="connsiteY6" fmla="*/ 4722 h 676234"/>
              <a:gd name="connsiteX0" fmla="*/ 1252538 w 1295400"/>
              <a:gd name="connsiteY0" fmla="*/ 676234 h 676234"/>
              <a:gd name="connsiteX1" fmla="*/ 1295400 w 1295400"/>
              <a:gd name="connsiteY1" fmla="*/ 600034 h 676234"/>
              <a:gd name="connsiteX2" fmla="*/ 1252538 w 1295400"/>
              <a:gd name="connsiteY2" fmla="*/ 504784 h 676234"/>
              <a:gd name="connsiteX3" fmla="*/ 1152525 w 1295400"/>
              <a:gd name="connsiteY3" fmla="*/ 395246 h 676234"/>
              <a:gd name="connsiteX4" fmla="*/ 862013 w 1295400"/>
              <a:gd name="connsiteY4" fmla="*/ 85684 h 676234"/>
              <a:gd name="connsiteX5" fmla="*/ 661983 w 1295400"/>
              <a:gd name="connsiteY5" fmla="*/ 9471 h 676234"/>
              <a:gd name="connsiteX6" fmla="*/ 0 w 1295400"/>
              <a:gd name="connsiteY6" fmla="*/ 4722 h 676234"/>
              <a:gd name="connsiteX0" fmla="*/ 590555 w 633417"/>
              <a:gd name="connsiteY0" fmla="*/ 676234 h 676234"/>
              <a:gd name="connsiteX1" fmla="*/ 633417 w 633417"/>
              <a:gd name="connsiteY1" fmla="*/ 600034 h 676234"/>
              <a:gd name="connsiteX2" fmla="*/ 590555 w 633417"/>
              <a:gd name="connsiteY2" fmla="*/ 504784 h 676234"/>
              <a:gd name="connsiteX3" fmla="*/ 490542 w 633417"/>
              <a:gd name="connsiteY3" fmla="*/ 395246 h 676234"/>
              <a:gd name="connsiteX4" fmla="*/ 200030 w 633417"/>
              <a:gd name="connsiteY4" fmla="*/ 85684 h 676234"/>
              <a:gd name="connsiteX5" fmla="*/ 0 w 633417"/>
              <a:gd name="connsiteY5" fmla="*/ 9471 h 676234"/>
              <a:gd name="connsiteX0" fmla="*/ 590555 w 633417"/>
              <a:gd name="connsiteY0" fmla="*/ 671458 h 671458"/>
              <a:gd name="connsiteX1" fmla="*/ 633417 w 633417"/>
              <a:gd name="connsiteY1" fmla="*/ 595258 h 671458"/>
              <a:gd name="connsiteX2" fmla="*/ 590555 w 633417"/>
              <a:gd name="connsiteY2" fmla="*/ 500008 h 671458"/>
              <a:gd name="connsiteX3" fmla="*/ 490542 w 633417"/>
              <a:gd name="connsiteY3" fmla="*/ 390470 h 671458"/>
              <a:gd name="connsiteX4" fmla="*/ 200030 w 633417"/>
              <a:gd name="connsiteY4" fmla="*/ 80908 h 671458"/>
              <a:gd name="connsiteX5" fmla="*/ 0 w 633417"/>
              <a:gd name="connsiteY5" fmla="*/ 4695 h 671458"/>
              <a:gd name="connsiteX0" fmla="*/ 514354 w 557216"/>
              <a:gd name="connsiteY0" fmla="*/ 660400 h 660400"/>
              <a:gd name="connsiteX1" fmla="*/ 557216 w 557216"/>
              <a:gd name="connsiteY1" fmla="*/ 584200 h 660400"/>
              <a:gd name="connsiteX2" fmla="*/ 514354 w 557216"/>
              <a:gd name="connsiteY2" fmla="*/ 488950 h 660400"/>
              <a:gd name="connsiteX3" fmla="*/ 414341 w 557216"/>
              <a:gd name="connsiteY3" fmla="*/ 379412 h 660400"/>
              <a:gd name="connsiteX4" fmla="*/ 123829 w 557216"/>
              <a:gd name="connsiteY4" fmla="*/ 69850 h 660400"/>
              <a:gd name="connsiteX5" fmla="*/ 0 w 557216"/>
              <a:gd name="connsiteY5" fmla="*/ 26974 h 660400"/>
              <a:gd name="connsiteX0" fmla="*/ 514350 w 557212"/>
              <a:gd name="connsiteY0" fmla="*/ 676208 h 676208"/>
              <a:gd name="connsiteX1" fmla="*/ 557212 w 557212"/>
              <a:gd name="connsiteY1" fmla="*/ 600008 h 676208"/>
              <a:gd name="connsiteX2" fmla="*/ 514350 w 557212"/>
              <a:gd name="connsiteY2" fmla="*/ 504758 h 676208"/>
              <a:gd name="connsiteX3" fmla="*/ 414337 w 557212"/>
              <a:gd name="connsiteY3" fmla="*/ 395220 h 676208"/>
              <a:gd name="connsiteX4" fmla="*/ 123825 w 557212"/>
              <a:gd name="connsiteY4" fmla="*/ 85658 h 676208"/>
              <a:gd name="connsiteX5" fmla="*/ 0 w 557212"/>
              <a:gd name="connsiteY5" fmla="*/ 4695 h 676208"/>
              <a:gd name="connsiteX0" fmla="*/ 514350 w 557212"/>
              <a:gd name="connsiteY0" fmla="*/ 671513 h 671513"/>
              <a:gd name="connsiteX1" fmla="*/ 557212 w 557212"/>
              <a:gd name="connsiteY1" fmla="*/ 595313 h 671513"/>
              <a:gd name="connsiteX2" fmla="*/ 514350 w 557212"/>
              <a:gd name="connsiteY2" fmla="*/ 500063 h 671513"/>
              <a:gd name="connsiteX3" fmla="*/ 414337 w 557212"/>
              <a:gd name="connsiteY3" fmla="*/ 390525 h 671513"/>
              <a:gd name="connsiteX4" fmla="*/ 123825 w 557212"/>
              <a:gd name="connsiteY4" fmla="*/ 80963 h 671513"/>
              <a:gd name="connsiteX5" fmla="*/ 0 w 557212"/>
              <a:gd name="connsiteY5" fmla="*/ 0 h 671513"/>
              <a:gd name="connsiteX0" fmla="*/ 504825 w 558800"/>
              <a:gd name="connsiteY0" fmla="*/ 671513 h 671513"/>
              <a:gd name="connsiteX1" fmla="*/ 557212 w 558800"/>
              <a:gd name="connsiteY1" fmla="*/ 595313 h 671513"/>
              <a:gd name="connsiteX2" fmla="*/ 514350 w 558800"/>
              <a:gd name="connsiteY2" fmla="*/ 500063 h 671513"/>
              <a:gd name="connsiteX3" fmla="*/ 414337 w 558800"/>
              <a:gd name="connsiteY3" fmla="*/ 390525 h 671513"/>
              <a:gd name="connsiteX4" fmla="*/ 123825 w 558800"/>
              <a:gd name="connsiteY4" fmla="*/ 80963 h 671513"/>
              <a:gd name="connsiteX5" fmla="*/ 0 w 558800"/>
              <a:gd name="connsiteY5" fmla="*/ 0 h 67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800" h="671513">
                <a:moveTo>
                  <a:pt x="504825" y="671513"/>
                </a:moveTo>
                <a:cubicBezTo>
                  <a:pt x="524668" y="647303"/>
                  <a:pt x="555625" y="623888"/>
                  <a:pt x="557212" y="595313"/>
                </a:cubicBezTo>
                <a:cubicBezTo>
                  <a:pt x="558800" y="566738"/>
                  <a:pt x="538163" y="534194"/>
                  <a:pt x="514350" y="500063"/>
                </a:cubicBezTo>
                <a:cubicBezTo>
                  <a:pt x="490538" y="465932"/>
                  <a:pt x="414337" y="390525"/>
                  <a:pt x="414337" y="390525"/>
                </a:cubicBezTo>
                <a:lnTo>
                  <a:pt x="123825" y="80963"/>
                </a:lnTo>
                <a:cubicBezTo>
                  <a:pt x="54769" y="11113"/>
                  <a:pt x="57963" y="14369"/>
                  <a:pt x="0" y="0"/>
                </a:cubicBezTo>
              </a:path>
            </a:pathLst>
          </a:custGeom>
          <a:ln w="44450">
            <a:solidFill>
              <a:srgbClr val="C6BD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rot="10800000" flipV="1">
            <a:off x="3095625" y="1533525"/>
            <a:ext cx="990600" cy="0"/>
          </a:xfrm>
          <a:prstGeom prst="line">
            <a:avLst/>
          </a:prstGeom>
          <a:ln w="44450">
            <a:solidFill>
              <a:srgbClr val="C6BD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5660" name="Рисунок 52" descr="Безимени-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13" y="1357313"/>
            <a:ext cx="5715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5661" name="Группа 53"/>
          <p:cNvGrpSpPr>
            <a:grpSpLocks/>
          </p:cNvGrpSpPr>
          <p:nvPr/>
        </p:nvGrpSpPr>
        <p:grpSpPr bwMode="auto">
          <a:xfrm>
            <a:off x="4014788" y="1566863"/>
            <a:ext cx="581025" cy="619125"/>
            <a:chOff x="4000496" y="1571612"/>
            <a:chExt cx="581030" cy="619128"/>
          </a:xfrm>
        </p:grpSpPr>
        <p:sp>
          <p:nvSpPr>
            <p:cNvPr id="30" name="Овал 29"/>
            <p:cNvSpPr/>
            <p:nvPr/>
          </p:nvSpPr>
          <p:spPr>
            <a:xfrm>
              <a:off x="4438650" y="2047864"/>
              <a:ext cx="142876" cy="1428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4000496" y="1571612"/>
              <a:ext cx="142876" cy="1428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36" name="Прямая соединительная линия 35"/>
            <p:cNvCxnSpPr>
              <a:stCxn id="31" idx="3"/>
              <a:endCxn id="30" idx="3"/>
            </p:cNvCxnSpPr>
            <p:nvPr/>
          </p:nvCxnSpPr>
          <p:spPr>
            <a:xfrm rot="16200000" flipH="1">
              <a:off x="4002084" y="1712899"/>
              <a:ext cx="476252" cy="4381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>
              <a:stCxn id="30" idx="7"/>
              <a:endCxn id="31" idx="7"/>
            </p:cNvCxnSpPr>
            <p:nvPr/>
          </p:nvCxnSpPr>
          <p:spPr>
            <a:xfrm rot="16200000" flipV="1">
              <a:off x="4103685" y="1611298"/>
              <a:ext cx="476252" cy="4381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Стрелка вниз 55"/>
          <p:cNvSpPr/>
          <p:nvPr/>
        </p:nvSpPr>
        <p:spPr>
          <a:xfrm rot="10800000">
            <a:off x="2581275" y="4067175"/>
            <a:ext cx="71438" cy="285750"/>
          </a:xfrm>
          <a:prstGeom prst="downArrow">
            <a:avLst>
              <a:gd name="adj1" fmla="val 50000"/>
              <a:gd name="adj2" fmla="val 12000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" name="Стрелка вниз 57"/>
          <p:cNvSpPr/>
          <p:nvPr/>
        </p:nvSpPr>
        <p:spPr>
          <a:xfrm rot="13020000">
            <a:off x="2465388" y="2719388"/>
            <a:ext cx="49212" cy="147637"/>
          </a:xfrm>
          <a:prstGeom prst="downArrow">
            <a:avLst>
              <a:gd name="adj1" fmla="val 50000"/>
              <a:gd name="adj2" fmla="val 12000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" name="Стрелка вниз 58"/>
          <p:cNvSpPr/>
          <p:nvPr/>
        </p:nvSpPr>
        <p:spPr>
          <a:xfrm rot="10800000" flipH="1">
            <a:off x="2586038" y="3603625"/>
            <a:ext cx="46037" cy="144463"/>
          </a:xfrm>
          <a:prstGeom prst="downArrow">
            <a:avLst>
              <a:gd name="adj1" fmla="val 50000"/>
              <a:gd name="adj2" fmla="val 12000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" name="Стрелка вниз 59"/>
          <p:cNvSpPr/>
          <p:nvPr/>
        </p:nvSpPr>
        <p:spPr>
          <a:xfrm rot="8580000" flipH="1">
            <a:off x="2684463" y="2725738"/>
            <a:ext cx="49212" cy="147637"/>
          </a:xfrm>
          <a:prstGeom prst="downArrow">
            <a:avLst>
              <a:gd name="adj1" fmla="val 50000"/>
              <a:gd name="adj2" fmla="val 12000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" name="Стрелка вниз 60"/>
          <p:cNvSpPr/>
          <p:nvPr/>
        </p:nvSpPr>
        <p:spPr>
          <a:xfrm rot="13020000">
            <a:off x="2705100" y="3600450"/>
            <a:ext cx="46038" cy="138113"/>
          </a:xfrm>
          <a:prstGeom prst="downArrow">
            <a:avLst>
              <a:gd name="adj1" fmla="val 50000"/>
              <a:gd name="adj2" fmla="val 12000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" name="Стрелка вниз 61"/>
          <p:cNvSpPr/>
          <p:nvPr/>
        </p:nvSpPr>
        <p:spPr>
          <a:xfrm rot="8580000" flipH="1">
            <a:off x="2474913" y="3602038"/>
            <a:ext cx="49212" cy="139700"/>
          </a:xfrm>
          <a:prstGeom prst="downArrow">
            <a:avLst>
              <a:gd name="adj1" fmla="val 50000"/>
              <a:gd name="adj2" fmla="val 12000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2" name="Полилиния 71"/>
          <p:cNvSpPr/>
          <p:nvPr/>
        </p:nvSpPr>
        <p:spPr>
          <a:xfrm>
            <a:off x="2638425" y="2216150"/>
            <a:ext cx="231775" cy="131763"/>
          </a:xfrm>
          <a:custGeom>
            <a:avLst/>
            <a:gdLst>
              <a:gd name="connsiteX0" fmla="*/ 0 w 219075"/>
              <a:gd name="connsiteY0" fmla="*/ 102658 h 102658"/>
              <a:gd name="connsiteX1" fmla="*/ 92075 w 219075"/>
              <a:gd name="connsiteY1" fmla="*/ 16933 h 102658"/>
              <a:gd name="connsiteX2" fmla="*/ 219075 w 219075"/>
              <a:gd name="connsiteY2" fmla="*/ 1058 h 102658"/>
              <a:gd name="connsiteX0" fmla="*/ 0 w 246076"/>
              <a:gd name="connsiteY0" fmla="*/ 141543 h 141543"/>
              <a:gd name="connsiteX1" fmla="*/ 119076 w 246076"/>
              <a:gd name="connsiteY1" fmla="*/ 22488 h 141543"/>
              <a:gd name="connsiteX2" fmla="*/ 246076 w 246076"/>
              <a:gd name="connsiteY2" fmla="*/ 6613 h 141543"/>
              <a:gd name="connsiteX0" fmla="*/ 0 w 246076"/>
              <a:gd name="connsiteY0" fmla="*/ 141543 h 141543"/>
              <a:gd name="connsiteX1" fmla="*/ 119076 w 246076"/>
              <a:gd name="connsiteY1" fmla="*/ 22488 h 141543"/>
              <a:gd name="connsiteX2" fmla="*/ 246076 w 246076"/>
              <a:gd name="connsiteY2" fmla="*/ 6613 h 14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076" h="141543">
                <a:moveTo>
                  <a:pt x="0" y="141543"/>
                </a:moveTo>
                <a:cubicBezTo>
                  <a:pt x="42082" y="56355"/>
                  <a:pt x="78064" y="44976"/>
                  <a:pt x="119076" y="22488"/>
                </a:cubicBezTo>
                <a:cubicBezTo>
                  <a:pt x="160088" y="0"/>
                  <a:pt x="221205" y="7671"/>
                  <a:pt x="246076" y="6613"/>
                </a:cubicBezTo>
              </a:path>
            </a:pathLst>
          </a:custGeom>
          <a:noFill/>
          <a:ln w="2857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6" name="Стрелка вниз 75"/>
          <p:cNvSpPr/>
          <p:nvPr/>
        </p:nvSpPr>
        <p:spPr>
          <a:xfrm rot="16200000" flipH="1">
            <a:off x="3316288" y="2062163"/>
            <a:ext cx="68262" cy="290512"/>
          </a:xfrm>
          <a:prstGeom prst="downArrow">
            <a:avLst>
              <a:gd name="adj1" fmla="val 50000"/>
              <a:gd name="adj2" fmla="val 12000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3" name="Полилиния 82"/>
          <p:cNvSpPr/>
          <p:nvPr/>
        </p:nvSpPr>
        <p:spPr>
          <a:xfrm>
            <a:off x="3719513" y="2200275"/>
            <a:ext cx="153987" cy="114300"/>
          </a:xfrm>
          <a:custGeom>
            <a:avLst/>
            <a:gdLst>
              <a:gd name="connsiteX0" fmla="*/ 0 w 152400"/>
              <a:gd name="connsiteY0" fmla="*/ 2381 h 71437"/>
              <a:gd name="connsiteX1" fmla="*/ 83344 w 152400"/>
              <a:gd name="connsiteY1" fmla="*/ 4762 h 71437"/>
              <a:gd name="connsiteX2" fmla="*/ 133350 w 152400"/>
              <a:gd name="connsiteY2" fmla="*/ 30956 h 71437"/>
              <a:gd name="connsiteX3" fmla="*/ 152400 w 152400"/>
              <a:gd name="connsiteY3" fmla="*/ 71437 h 7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" h="71437">
                <a:moveTo>
                  <a:pt x="0" y="2381"/>
                </a:moveTo>
                <a:cubicBezTo>
                  <a:pt x="30559" y="1190"/>
                  <a:pt x="61119" y="0"/>
                  <a:pt x="83344" y="4762"/>
                </a:cubicBezTo>
                <a:cubicBezTo>
                  <a:pt x="105569" y="9525"/>
                  <a:pt x="121841" y="19844"/>
                  <a:pt x="133350" y="30956"/>
                </a:cubicBezTo>
                <a:cubicBezTo>
                  <a:pt x="144859" y="42068"/>
                  <a:pt x="148629" y="56752"/>
                  <a:pt x="152400" y="71437"/>
                </a:cubicBezTo>
              </a:path>
            </a:pathLst>
          </a:custGeom>
          <a:ln w="2857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4" name="Стрелка вниз 83"/>
          <p:cNvSpPr/>
          <p:nvPr/>
        </p:nvSpPr>
        <p:spPr>
          <a:xfrm rot="2095803" flipH="1">
            <a:off x="3413125" y="2668588"/>
            <a:ext cx="66675" cy="288925"/>
          </a:xfrm>
          <a:prstGeom prst="downArrow">
            <a:avLst>
              <a:gd name="adj1" fmla="val 50000"/>
              <a:gd name="adj2" fmla="val 12000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9" name="Стрелка вниз 88"/>
          <p:cNvSpPr/>
          <p:nvPr/>
        </p:nvSpPr>
        <p:spPr>
          <a:xfrm flipH="1">
            <a:off x="3138488" y="3616325"/>
            <a:ext cx="66675" cy="288925"/>
          </a:xfrm>
          <a:prstGeom prst="downArrow">
            <a:avLst>
              <a:gd name="adj1" fmla="val 50000"/>
              <a:gd name="adj2" fmla="val 12000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Стрелка вниз 40"/>
          <p:cNvSpPr/>
          <p:nvPr/>
        </p:nvSpPr>
        <p:spPr>
          <a:xfrm rot="18965854" flipH="1">
            <a:off x="3557588" y="4637088"/>
            <a:ext cx="66675" cy="290512"/>
          </a:xfrm>
          <a:prstGeom prst="downArrow">
            <a:avLst>
              <a:gd name="adj1" fmla="val 50000"/>
              <a:gd name="adj2" fmla="val 12000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Стрелка вниз 42"/>
          <p:cNvSpPr/>
          <p:nvPr/>
        </p:nvSpPr>
        <p:spPr>
          <a:xfrm rot="16200000" flipH="1">
            <a:off x="4686300" y="5135563"/>
            <a:ext cx="66675" cy="288925"/>
          </a:xfrm>
          <a:prstGeom prst="downArrow">
            <a:avLst>
              <a:gd name="adj1" fmla="val 50000"/>
              <a:gd name="adj2" fmla="val 12000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" name="Стрелка вниз 44"/>
          <p:cNvSpPr/>
          <p:nvPr/>
        </p:nvSpPr>
        <p:spPr>
          <a:xfrm rot="13712892" flipH="1">
            <a:off x="5749131" y="4725195"/>
            <a:ext cx="66675" cy="290512"/>
          </a:xfrm>
          <a:prstGeom prst="downArrow">
            <a:avLst>
              <a:gd name="adj1" fmla="val 50000"/>
              <a:gd name="adj2" fmla="val 12000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" name="Стрелка вниз 47"/>
          <p:cNvSpPr>
            <a:spLocks noChangeAspect="1"/>
          </p:cNvSpPr>
          <p:nvPr/>
        </p:nvSpPr>
        <p:spPr>
          <a:xfrm rot="10800000" flipH="1">
            <a:off x="6267450" y="3598863"/>
            <a:ext cx="58738" cy="258762"/>
          </a:xfrm>
          <a:prstGeom prst="downArrow">
            <a:avLst>
              <a:gd name="adj1" fmla="val 50000"/>
              <a:gd name="adj2" fmla="val 12000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69" name="Группа 68"/>
          <p:cNvGrpSpPr>
            <a:grpSpLocks/>
          </p:cNvGrpSpPr>
          <p:nvPr/>
        </p:nvGrpSpPr>
        <p:grpSpPr bwMode="auto">
          <a:xfrm>
            <a:off x="2446338" y="2173288"/>
            <a:ext cx="3879850" cy="3138487"/>
            <a:chOff x="2446897" y="2172521"/>
            <a:chExt cx="3878805" cy="3139824"/>
          </a:xfrm>
        </p:grpSpPr>
        <p:sp>
          <p:nvSpPr>
            <p:cNvPr id="63" name="Стрелка вниз 62"/>
            <p:cNvSpPr/>
            <p:nvPr/>
          </p:nvSpPr>
          <p:spPr>
            <a:xfrm rot="10800000">
              <a:off x="2581798" y="3990982"/>
              <a:ext cx="71419" cy="285872"/>
            </a:xfrm>
            <a:prstGeom prst="downArrow">
              <a:avLst>
                <a:gd name="adj1" fmla="val 50000"/>
                <a:gd name="adj2" fmla="val 120002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4" name="Стрелка вниз 63"/>
            <p:cNvSpPr/>
            <p:nvPr/>
          </p:nvSpPr>
          <p:spPr>
            <a:xfrm rot="10800000" flipH="1">
              <a:off x="2586559" y="3571704"/>
              <a:ext cx="44438" cy="146112"/>
            </a:xfrm>
            <a:prstGeom prst="downArrow">
              <a:avLst>
                <a:gd name="adj1" fmla="val 50000"/>
                <a:gd name="adj2" fmla="val 120002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5" name="Стрелка вниз 64"/>
            <p:cNvSpPr/>
            <p:nvPr/>
          </p:nvSpPr>
          <p:spPr>
            <a:xfrm rot="13020000">
              <a:off x="2726222" y="3568527"/>
              <a:ext cx="46025" cy="139760"/>
            </a:xfrm>
            <a:prstGeom prst="downArrow">
              <a:avLst>
                <a:gd name="adj1" fmla="val 50000"/>
                <a:gd name="adj2" fmla="val 120002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6" name="Стрелка вниз 65"/>
            <p:cNvSpPr/>
            <p:nvPr/>
          </p:nvSpPr>
          <p:spPr>
            <a:xfrm rot="8580000" flipH="1">
              <a:off x="2446897" y="3563763"/>
              <a:ext cx="49199" cy="139760"/>
            </a:xfrm>
            <a:prstGeom prst="downArrow">
              <a:avLst>
                <a:gd name="adj1" fmla="val 50000"/>
                <a:gd name="adj2" fmla="val 120002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7" name="Стрелка вниз 66"/>
            <p:cNvSpPr/>
            <p:nvPr/>
          </p:nvSpPr>
          <p:spPr>
            <a:xfrm rot="8580000" flipH="1">
              <a:off x="2657977" y="2690266"/>
              <a:ext cx="49200" cy="147700"/>
            </a:xfrm>
            <a:prstGeom prst="downArrow">
              <a:avLst>
                <a:gd name="adj1" fmla="val 50000"/>
                <a:gd name="adj2" fmla="val 120002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8" name="Стрелка вниз 67"/>
            <p:cNvSpPr/>
            <p:nvPr/>
          </p:nvSpPr>
          <p:spPr>
            <a:xfrm rot="13020000">
              <a:off x="2486573" y="2687090"/>
              <a:ext cx="49200" cy="149289"/>
            </a:xfrm>
            <a:prstGeom prst="downArrow">
              <a:avLst>
                <a:gd name="adj1" fmla="val 50000"/>
                <a:gd name="adj2" fmla="val 120002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4" name="Полилиния 73"/>
            <p:cNvSpPr/>
            <p:nvPr/>
          </p:nvSpPr>
          <p:spPr>
            <a:xfrm>
              <a:off x="2678610" y="2196343"/>
              <a:ext cx="287260" cy="109585"/>
            </a:xfrm>
            <a:custGeom>
              <a:avLst/>
              <a:gdLst>
                <a:gd name="connsiteX0" fmla="*/ 0 w 219075"/>
                <a:gd name="connsiteY0" fmla="*/ 102658 h 102658"/>
                <a:gd name="connsiteX1" fmla="*/ 92075 w 219075"/>
                <a:gd name="connsiteY1" fmla="*/ 16933 h 102658"/>
                <a:gd name="connsiteX2" fmla="*/ 219075 w 219075"/>
                <a:gd name="connsiteY2" fmla="*/ 1058 h 102658"/>
                <a:gd name="connsiteX0" fmla="*/ 0 w 246076"/>
                <a:gd name="connsiteY0" fmla="*/ 141543 h 141543"/>
                <a:gd name="connsiteX1" fmla="*/ 119076 w 246076"/>
                <a:gd name="connsiteY1" fmla="*/ 22488 h 141543"/>
                <a:gd name="connsiteX2" fmla="*/ 246076 w 246076"/>
                <a:gd name="connsiteY2" fmla="*/ 6613 h 141543"/>
                <a:gd name="connsiteX0" fmla="*/ 0 w 246076"/>
                <a:gd name="connsiteY0" fmla="*/ 141543 h 141543"/>
                <a:gd name="connsiteX1" fmla="*/ 119076 w 246076"/>
                <a:gd name="connsiteY1" fmla="*/ 22488 h 141543"/>
                <a:gd name="connsiteX2" fmla="*/ 246076 w 246076"/>
                <a:gd name="connsiteY2" fmla="*/ 6613 h 141543"/>
                <a:gd name="connsiteX0" fmla="*/ 0 w 280988"/>
                <a:gd name="connsiteY0" fmla="*/ 117475 h 117475"/>
                <a:gd name="connsiteX1" fmla="*/ 153988 w 280988"/>
                <a:gd name="connsiteY1" fmla="*/ 19050 h 117475"/>
                <a:gd name="connsiteX2" fmla="*/ 280988 w 280988"/>
                <a:gd name="connsiteY2" fmla="*/ 3175 h 117475"/>
                <a:gd name="connsiteX0" fmla="*/ 0 w 280988"/>
                <a:gd name="connsiteY0" fmla="*/ 117475 h 117475"/>
                <a:gd name="connsiteX1" fmla="*/ 153988 w 280988"/>
                <a:gd name="connsiteY1" fmla="*/ 19050 h 117475"/>
                <a:gd name="connsiteX2" fmla="*/ 280988 w 280988"/>
                <a:gd name="connsiteY2" fmla="*/ 3175 h 117475"/>
                <a:gd name="connsiteX0" fmla="*/ 0 w 306399"/>
                <a:gd name="connsiteY0" fmla="*/ 116680 h 116680"/>
                <a:gd name="connsiteX1" fmla="*/ 153988 w 306399"/>
                <a:gd name="connsiteY1" fmla="*/ 18255 h 116680"/>
                <a:gd name="connsiteX2" fmla="*/ 306399 w 306399"/>
                <a:gd name="connsiteY2" fmla="*/ 7151 h 116680"/>
                <a:gd name="connsiteX0" fmla="*/ 0 w 309574"/>
                <a:gd name="connsiteY0" fmla="*/ 115092 h 115092"/>
                <a:gd name="connsiteX1" fmla="*/ 153988 w 309574"/>
                <a:gd name="connsiteY1" fmla="*/ 16667 h 115092"/>
                <a:gd name="connsiteX2" fmla="*/ 309574 w 309574"/>
                <a:gd name="connsiteY2" fmla="*/ 15088 h 11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574" h="115092">
                  <a:moveTo>
                    <a:pt x="0" y="115092"/>
                  </a:moveTo>
                  <a:cubicBezTo>
                    <a:pt x="42095" y="66425"/>
                    <a:pt x="102392" y="33334"/>
                    <a:pt x="153988" y="16667"/>
                  </a:cubicBezTo>
                  <a:cubicBezTo>
                    <a:pt x="205584" y="0"/>
                    <a:pt x="284703" y="16146"/>
                    <a:pt x="309574" y="15088"/>
                  </a:cubicBezTo>
                </a:path>
              </a:pathLst>
            </a:cu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7" name="Стрелка вниз 76"/>
            <p:cNvSpPr/>
            <p:nvPr/>
          </p:nvSpPr>
          <p:spPr>
            <a:xfrm rot="16200000" flipH="1">
              <a:off x="3391180" y="2061450"/>
              <a:ext cx="69880" cy="292021"/>
            </a:xfrm>
            <a:prstGeom prst="downArrow">
              <a:avLst>
                <a:gd name="adj1" fmla="val 50000"/>
                <a:gd name="adj2" fmla="val 120002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" name="Полилиния 81"/>
            <p:cNvSpPr/>
            <p:nvPr/>
          </p:nvSpPr>
          <p:spPr>
            <a:xfrm rot="2108705">
              <a:off x="3780038" y="2259870"/>
              <a:ext cx="147597" cy="114349"/>
            </a:xfrm>
            <a:custGeom>
              <a:avLst/>
              <a:gdLst>
                <a:gd name="connsiteX0" fmla="*/ 0 w 152400"/>
                <a:gd name="connsiteY0" fmla="*/ 2381 h 71437"/>
                <a:gd name="connsiteX1" fmla="*/ 83344 w 152400"/>
                <a:gd name="connsiteY1" fmla="*/ 4762 h 71437"/>
                <a:gd name="connsiteX2" fmla="*/ 133350 w 152400"/>
                <a:gd name="connsiteY2" fmla="*/ 30956 h 71437"/>
                <a:gd name="connsiteX3" fmla="*/ 152400 w 152400"/>
                <a:gd name="connsiteY3" fmla="*/ 71437 h 7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71437">
                  <a:moveTo>
                    <a:pt x="0" y="2381"/>
                  </a:moveTo>
                  <a:cubicBezTo>
                    <a:pt x="30559" y="1190"/>
                    <a:pt x="61119" y="0"/>
                    <a:pt x="83344" y="4762"/>
                  </a:cubicBezTo>
                  <a:cubicBezTo>
                    <a:pt x="105569" y="9525"/>
                    <a:pt x="121841" y="19844"/>
                    <a:pt x="133350" y="30956"/>
                  </a:cubicBezTo>
                  <a:cubicBezTo>
                    <a:pt x="144859" y="42068"/>
                    <a:pt x="148629" y="56752"/>
                    <a:pt x="152400" y="71437"/>
                  </a:cubicBezTo>
                </a:path>
              </a:pathLst>
            </a:custGeom>
            <a:ln w="28575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5" name="Стрелка вниз 84"/>
            <p:cNvSpPr/>
            <p:nvPr/>
          </p:nvSpPr>
          <p:spPr>
            <a:xfrm rot="1842858" flipH="1">
              <a:off x="3370573" y="2734735"/>
              <a:ext cx="66657" cy="290636"/>
            </a:xfrm>
            <a:prstGeom prst="downArrow">
              <a:avLst>
                <a:gd name="adj1" fmla="val 50000"/>
                <a:gd name="adj2" fmla="val 120002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0" name="Стрелка вниз 89"/>
            <p:cNvSpPr/>
            <p:nvPr/>
          </p:nvSpPr>
          <p:spPr>
            <a:xfrm rot="21188238" flipH="1">
              <a:off x="3138861" y="3708287"/>
              <a:ext cx="66657" cy="290637"/>
            </a:xfrm>
            <a:prstGeom prst="downArrow">
              <a:avLst>
                <a:gd name="adj1" fmla="val 50000"/>
                <a:gd name="adj2" fmla="val 120002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" name="Стрелка вниз 41"/>
            <p:cNvSpPr/>
            <p:nvPr/>
          </p:nvSpPr>
          <p:spPr>
            <a:xfrm rot="18795984" flipH="1">
              <a:off x="3630036" y="4711321"/>
              <a:ext cx="66703" cy="290435"/>
            </a:xfrm>
            <a:prstGeom prst="downArrow">
              <a:avLst>
                <a:gd name="adj1" fmla="val 50000"/>
                <a:gd name="adj2" fmla="val 120002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" name="Стрелка вниз 43"/>
            <p:cNvSpPr/>
            <p:nvPr/>
          </p:nvSpPr>
          <p:spPr>
            <a:xfrm rot="16030130" flipH="1">
              <a:off x="4790979" y="5134570"/>
              <a:ext cx="66703" cy="288847"/>
            </a:xfrm>
            <a:prstGeom prst="downArrow">
              <a:avLst>
                <a:gd name="adj1" fmla="val 50000"/>
                <a:gd name="adj2" fmla="val 120002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" name="Стрелка вниз 45"/>
            <p:cNvSpPr/>
            <p:nvPr/>
          </p:nvSpPr>
          <p:spPr>
            <a:xfrm rot="13543022">
              <a:off x="5838451" y="4648588"/>
              <a:ext cx="55587" cy="290435"/>
            </a:xfrm>
            <a:prstGeom prst="downArrow">
              <a:avLst>
                <a:gd name="adj1" fmla="val 50000"/>
                <a:gd name="adj2" fmla="val 120002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" name="Стрелка вниз 49"/>
            <p:cNvSpPr/>
            <p:nvPr/>
          </p:nvSpPr>
          <p:spPr>
            <a:xfrm rot="10630130">
              <a:off x="6270154" y="3508177"/>
              <a:ext cx="55548" cy="289048"/>
            </a:xfrm>
            <a:prstGeom prst="downArrow">
              <a:avLst>
                <a:gd name="adj1" fmla="val 50000"/>
                <a:gd name="adj2" fmla="val 120002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4" name="Полилиния 53"/>
            <p:cNvSpPr/>
            <p:nvPr/>
          </p:nvSpPr>
          <p:spPr>
            <a:xfrm rot="15569494">
              <a:off x="5905870" y="2551341"/>
              <a:ext cx="147700" cy="114269"/>
            </a:xfrm>
            <a:custGeom>
              <a:avLst/>
              <a:gdLst>
                <a:gd name="connsiteX0" fmla="*/ 0 w 152400"/>
                <a:gd name="connsiteY0" fmla="*/ 2381 h 71437"/>
                <a:gd name="connsiteX1" fmla="*/ 83344 w 152400"/>
                <a:gd name="connsiteY1" fmla="*/ 4762 h 71437"/>
                <a:gd name="connsiteX2" fmla="*/ 133350 w 152400"/>
                <a:gd name="connsiteY2" fmla="*/ 30956 h 71437"/>
                <a:gd name="connsiteX3" fmla="*/ 152400 w 152400"/>
                <a:gd name="connsiteY3" fmla="*/ 71437 h 7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71437">
                  <a:moveTo>
                    <a:pt x="0" y="2381"/>
                  </a:moveTo>
                  <a:cubicBezTo>
                    <a:pt x="30559" y="1190"/>
                    <a:pt x="61119" y="0"/>
                    <a:pt x="83344" y="4762"/>
                  </a:cubicBezTo>
                  <a:cubicBezTo>
                    <a:pt x="105569" y="9525"/>
                    <a:pt x="121841" y="19844"/>
                    <a:pt x="133350" y="30956"/>
                  </a:cubicBezTo>
                  <a:cubicBezTo>
                    <a:pt x="144859" y="42068"/>
                    <a:pt x="148629" y="56752"/>
                    <a:pt x="152400" y="71437"/>
                  </a:cubicBezTo>
                </a:path>
              </a:pathLst>
            </a:custGeom>
            <a:ln w="28575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57" name="Полилиния 56"/>
          <p:cNvSpPr/>
          <p:nvPr/>
        </p:nvSpPr>
        <p:spPr>
          <a:xfrm rot="13814850">
            <a:off x="5914231" y="2601119"/>
            <a:ext cx="153988" cy="114300"/>
          </a:xfrm>
          <a:custGeom>
            <a:avLst/>
            <a:gdLst>
              <a:gd name="connsiteX0" fmla="*/ 0 w 152400"/>
              <a:gd name="connsiteY0" fmla="*/ 2381 h 71437"/>
              <a:gd name="connsiteX1" fmla="*/ 83344 w 152400"/>
              <a:gd name="connsiteY1" fmla="*/ 4762 h 71437"/>
              <a:gd name="connsiteX2" fmla="*/ 133350 w 152400"/>
              <a:gd name="connsiteY2" fmla="*/ 30956 h 71437"/>
              <a:gd name="connsiteX3" fmla="*/ 152400 w 152400"/>
              <a:gd name="connsiteY3" fmla="*/ 71437 h 7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" h="71437">
                <a:moveTo>
                  <a:pt x="0" y="2381"/>
                </a:moveTo>
                <a:cubicBezTo>
                  <a:pt x="30559" y="1190"/>
                  <a:pt x="61119" y="0"/>
                  <a:pt x="83344" y="4762"/>
                </a:cubicBezTo>
                <a:cubicBezTo>
                  <a:pt x="105569" y="9525"/>
                  <a:pt x="121841" y="19844"/>
                  <a:pt x="133350" y="30956"/>
                </a:cubicBezTo>
                <a:cubicBezTo>
                  <a:pt x="144859" y="42068"/>
                  <a:pt x="148629" y="56752"/>
                  <a:pt x="152400" y="71437"/>
                </a:cubicBezTo>
              </a:path>
            </a:pathLst>
          </a:custGeom>
          <a:ln w="2857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71" name="Прямая соединительная линия 70"/>
          <p:cNvCxnSpPr>
            <a:stCxn id="53" idx="3"/>
          </p:cNvCxnSpPr>
          <p:nvPr/>
        </p:nvCxnSpPr>
        <p:spPr>
          <a:xfrm flipH="1">
            <a:off x="3482975" y="1535113"/>
            <a:ext cx="160338" cy="2174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flipV="1">
            <a:off x="5303838" y="1798638"/>
            <a:ext cx="1066800" cy="8143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 flipV="1">
            <a:off x="6561138" y="2117725"/>
            <a:ext cx="342900" cy="290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 flipV="1">
            <a:off x="6346825" y="3336925"/>
            <a:ext cx="519113" cy="3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 rot="10800000">
            <a:off x="2027238" y="2835275"/>
            <a:ext cx="541337" cy="365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 flipV="1">
            <a:off x="5037138" y="1546225"/>
            <a:ext cx="723900" cy="1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685" name="TextBox 94"/>
          <p:cNvSpPr txBox="1">
            <a:spLocks noChangeArrowheads="1"/>
          </p:cNvSpPr>
          <p:nvPr/>
        </p:nvSpPr>
        <p:spPr bwMode="auto">
          <a:xfrm>
            <a:off x="5756275" y="1335088"/>
            <a:ext cx="301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4</a:t>
            </a:r>
          </a:p>
        </p:txBody>
      </p:sp>
      <p:sp>
        <p:nvSpPr>
          <p:cNvPr id="155686" name="TextBox 95"/>
          <p:cNvSpPr txBox="1">
            <a:spLocks noChangeArrowheads="1"/>
          </p:cNvSpPr>
          <p:nvPr/>
        </p:nvSpPr>
        <p:spPr bwMode="auto">
          <a:xfrm>
            <a:off x="6323013" y="15335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3</a:t>
            </a:r>
          </a:p>
        </p:txBody>
      </p:sp>
      <p:sp>
        <p:nvSpPr>
          <p:cNvPr id="155687" name="TextBox 96"/>
          <p:cNvSpPr txBox="1">
            <a:spLocks noChangeArrowheads="1"/>
          </p:cNvSpPr>
          <p:nvPr/>
        </p:nvSpPr>
        <p:spPr bwMode="auto">
          <a:xfrm>
            <a:off x="6870700" y="1847850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2</a:t>
            </a:r>
          </a:p>
        </p:txBody>
      </p:sp>
      <p:sp>
        <p:nvSpPr>
          <p:cNvPr id="155688" name="TextBox 97"/>
          <p:cNvSpPr txBox="1">
            <a:spLocks noChangeArrowheads="1"/>
          </p:cNvSpPr>
          <p:nvPr/>
        </p:nvSpPr>
        <p:spPr bwMode="auto">
          <a:xfrm>
            <a:off x="6853238" y="3071813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1</a:t>
            </a:r>
          </a:p>
        </p:txBody>
      </p:sp>
      <p:sp>
        <p:nvSpPr>
          <p:cNvPr id="155689" name="TextBox 98"/>
          <p:cNvSpPr txBox="1">
            <a:spLocks noChangeArrowheads="1"/>
          </p:cNvSpPr>
          <p:nvPr/>
        </p:nvSpPr>
        <p:spPr bwMode="auto">
          <a:xfrm>
            <a:off x="1765300" y="2622550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6</a:t>
            </a: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3281363" y="1668463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5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9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9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-5.27778E-6 1.85185E-6 L -5.27778E-6 0.04213 " pathEditMode="relative" ptsTypes="AA">
                                      <p:cBhvr>
                                        <p:cTn id="20" dur="34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9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6" grpId="0" animBg="1"/>
      <p:bldP spid="56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76" grpId="0" animBg="1"/>
      <p:bldP spid="76" grpId="1" animBg="1"/>
      <p:bldP spid="84" grpId="0" animBg="1"/>
      <p:bldP spid="84" grpId="1" animBg="1"/>
      <p:bldP spid="89" grpId="0" animBg="1"/>
      <p:bldP spid="8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8" grpId="0" animBg="1"/>
      <p:bldP spid="48" grpId="1" animBg="1"/>
      <p:bldP spid="10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2862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latin typeface="+mj-lt"/>
                <a:ea typeface="+mj-ea"/>
                <a:cs typeface="+mj-cs"/>
              </a:rPr>
              <a:t>Устройство фильер для формования мембран</a:t>
            </a:r>
          </a:p>
        </p:txBody>
      </p:sp>
      <p:sp>
        <p:nvSpPr>
          <p:cNvPr id="157698" name="TextBox 6"/>
          <p:cNvSpPr txBox="1">
            <a:spLocks noChangeArrowheads="1"/>
          </p:cNvSpPr>
          <p:nvPr/>
        </p:nvSpPr>
        <p:spPr bwMode="auto">
          <a:xfrm>
            <a:off x="1928813" y="4786313"/>
            <a:ext cx="56864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1 – корпус; 2 – регулирующая планка; 3 – формовочный</a:t>
            </a:r>
            <a:br>
              <a:rPr lang="ru-RU" i="1">
                <a:latin typeface="Calibri" pitchFamily="34" charset="0"/>
              </a:rPr>
            </a:br>
            <a:r>
              <a:rPr lang="ru-RU" i="1">
                <a:latin typeface="Calibri" pitchFamily="34" charset="0"/>
              </a:rPr>
              <a:t> раствор; 4 – движущаяся поверхность; 5 - валик</a:t>
            </a:r>
          </a:p>
        </p:txBody>
      </p:sp>
      <p:sp>
        <p:nvSpPr>
          <p:cNvPr id="157699" name="TextBox 7"/>
          <p:cNvSpPr txBox="1">
            <a:spLocks noChangeArrowheads="1"/>
          </p:cNvSpPr>
          <p:nvPr/>
        </p:nvSpPr>
        <p:spPr bwMode="auto">
          <a:xfrm>
            <a:off x="4357688" y="5657850"/>
            <a:ext cx="184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grpSp>
        <p:nvGrpSpPr>
          <p:cNvPr id="12" name="Группа 11"/>
          <p:cNvGrpSpPr>
            <a:grpSpLocks/>
          </p:cNvGrpSpPr>
          <p:nvPr/>
        </p:nvGrpSpPr>
        <p:grpSpPr bwMode="auto">
          <a:xfrm>
            <a:off x="214313" y="1928813"/>
            <a:ext cx="8501062" cy="2328862"/>
            <a:chOff x="285720" y="1928802"/>
            <a:chExt cx="8500564" cy="2328936"/>
          </a:xfrm>
        </p:grpSpPr>
        <p:pic>
          <p:nvPicPr>
            <p:cNvPr id="157701" name="Рисунок 5" descr="4.24.t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5720" y="1928802"/>
              <a:ext cx="8358246" cy="171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7702" name="TextBox 8"/>
            <p:cNvSpPr txBox="1">
              <a:spLocks noChangeArrowheads="1"/>
            </p:cNvSpPr>
            <p:nvPr/>
          </p:nvSpPr>
          <p:spPr bwMode="auto">
            <a:xfrm>
              <a:off x="642910" y="3857628"/>
              <a:ext cx="195771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i="1">
                  <a:latin typeface="Calibri" pitchFamily="34" charset="0"/>
                </a:rPr>
                <a:t>Намазывающая</a:t>
              </a:r>
            </a:p>
          </p:txBody>
        </p:sp>
        <p:sp>
          <p:nvSpPr>
            <p:cNvPr id="157703" name="TextBox 9"/>
            <p:cNvSpPr txBox="1">
              <a:spLocks noChangeArrowheads="1"/>
            </p:cNvSpPr>
            <p:nvPr/>
          </p:nvSpPr>
          <p:spPr bwMode="auto">
            <a:xfrm>
              <a:off x="4111627" y="3857628"/>
              <a:ext cx="110331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i="1">
                  <a:latin typeface="Calibri" pitchFamily="34" charset="0"/>
                </a:rPr>
                <a:t>Льющая</a:t>
              </a:r>
            </a:p>
          </p:txBody>
        </p:sp>
        <p:sp>
          <p:nvSpPr>
            <p:cNvPr id="157704" name="TextBox 10"/>
            <p:cNvSpPr txBox="1">
              <a:spLocks noChangeArrowheads="1"/>
            </p:cNvSpPr>
            <p:nvPr/>
          </p:nvSpPr>
          <p:spPr bwMode="auto">
            <a:xfrm>
              <a:off x="6715140" y="3857628"/>
              <a:ext cx="207114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i="1">
                  <a:latin typeface="Calibri" pitchFamily="34" charset="0"/>
                </a:rPr>
                <a:t>Раскатывающая</a:t>
              </a: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Box 1"/>
          <p:cNvSpPr txBox="1">
            <a:spLocks noChangeArrowheads="1"/>
          </p:cNvSpPr>
          <p:nvPr/>
        </p:nvSpPr>
        <p:spPr bwMode="auto">
          <a:xfrm>
            <a:off x="714375" y="404813"/>
            <a:ext cx="77866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Изменение толщины жидкой пленки при изменении скорости движения подложки</a:t>
            </a:r>
          </a:p>
        </p:txBody>
      </p:sp>
      <p:pic>
        <p:nvPicPr>
          <p:cNvPr id="159746" name="Рисунок 5" descr="Рисунок1.png"/>
          <p:cNvPicPr>
            <a:picLocks noChangeAspect="1"/>
          </p:cNvPicPr>
          <p:nvPr/>
        </p:nvPicPr>
        <p:blipFill>
          <a:blip r:embed="rId3"/>
          <a:srcRect b="18294"/>
          <a:stretch>
            <a:fillRect/>
          </a:stretch>
        </p:blipFill>
        <p:spPr bwMode="auto">
          <a:xfrm>
            <a:off x="357188" y="1857375"/>
            <a:ext cx="833913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 стрелкой 7"/>
          <p:cNvCxnSpPr/>
          <p:nvPr/>
        </p:nvCxnSpPr>
        <p:spPr>
          <a:xfrm>
            <a:off x="1357313" y="4357688"/>
            <a:ext cx="642937" cy="15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143375" y="4357688"/>
            <a:ext cx="1071563" cy="15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7000875" y="4357688"/>
            <a:ext cx="1214438" cy="15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750" name="TextBox 15"/>
          <p:cNvSpPr txBox="1">
            <a:spLocks noChangeArrowheads="1"/>
          </p:cNvSpPr>
          <p:nvPr/>
        </p:nvSpPr>
        <p:spPr bwMode="auto">
          <a:xfrm>
            <a:off x="714375" y="4643438"/>
            <a:ext cx="2025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Малая скорость</a:t>
            </a:r>
          </a:p>
        </p:txBody>
      </p:sp>
      <p:sp>
        <p:nvSpPr>
          <p:cNvPr id="159751" name="TextBox 16"/>
          <p:cNvSpPr txBox="1">
            <a:spLocks noChangeArrowheads="1"/>
          </p:cNvSpPr>
          <p:nvPr/>
        </p:nvSpPr>
        <p:spPr bwMode="auto">
          <a:xfrm>
            <a:off x="3714750" y="4643438"/>
            <a:ext cx="2192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Средняя скорость</a:t>
            </a:r>
          </a:p>
        </p:txBody>
      </p:sp>
      <p:sp>
        <p:nvSpPr>
          <p:cNvPr id="159752" name="TextBox 17"/>
          <p:cNvSpPr txBox="1">
            <a:spLocks noChangeArrowheads="1"/>
          </p:cNvSpPr>
          <p:nvPr/>
        </p:nvSpPr>
        <p:spPr bwMode="auto">
          <a:xfrm>
            <a:off x="6572250" y="4643438"/>
            <a:ext cx="2208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Высокая скорость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Box 2"/>
          <p:cNvSpPr txBox="1">
            <a:spLocks noChangeArrowheads="1"/>
          </p:cNvSpPr>
          <p:nvPr/>
        </p:nvSpPr>
        <p:spPr bwMode="auto">
          <a:xfrm>
            <a:off x="357188" y="384175"/>
            <a:ext cx="87868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фильер с отверстиями  в виде сегментных дуг и с капилляром для формования полых волокон</a:t>
            </a:r>
          </a:p>
        </p:txBody>
      </p:sp>
      <p:pic>
        <p:nvPicPr>
          <p:cNvPr id="161794" name="Рисунок 3" descr="4.27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928813"/>
            <a:ext cx="80581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extBox 2"/>
          <p:cNvSpPr txBox="1">
            <a:spLocks noChangeArrowheads="1"/>
          </p:cNvSpPr>
          <p:nvPr/>
        </p:nvSpPr>
        <p:spPr bwMode="auto">
          <a:xfrm>
            <a:off x="714375" y="384175"/>
            <a:ext cx="7786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устройства катионнообменной мембраны</a:t>
            </a:r>
          </a:p>
        </p:txBody>
      </p:sp>
      <p:pic>
        <p:nvPicPr>
          <p:cNvPr id="163842" name="Рисунок 3" descr="Безимени-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1214438"/>
            <a:ext cx="450532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3" name="Рисунок 4" descr="Безимени-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38" y="1000125"/>
            <a:ext cx="66833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4" name="Рисунок 6" descr="Безимени-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38" y="5786438"/>
            <a:ext cx="62611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Группа 12"/>
          <p:cNvGrpSpPr>
            <a:grpSpLocks noChangeAspect="1"/>
          </p:cNvGrpSpPr>
          <p:nvPr/>
        </p:nvGrpSpPr>
        <p:grpSpPr bwMode="auto">
          <a:xfrm>
            <a:off x="2352675" y="1700213"/>
            <a:ext cx="128588" cy="128587"/>
            <a:chOff x="1428728" y="1928802"/>
            <a:chExt cx="142876" cy="142876"/>
          </a:xfrm>
        </p:grpSpPr>
        <p:sp>
          <p:nvSpPr>
            <p:cNvPr id="8" name="Овал 7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0" name="Прямая соединительная линия 9"/>
            <p:cNvCxnSpPr>
              <a:stCxn id="8" idx="0"/>
              <a:endCxn id="8" idx="4"/>
            </p:cNvCxnSpPr>
            <p:nvPr/>
          </p:nvCxnSpPr>
          <p:spPr>
            <a:xfrm rot="16200000" flipH="1">
              <a:off x="1429610" y="2000241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>
              <a:stCxn id="8" idx="2"/>
              <a:endCxn id="8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>
            <a:grpSpLocks noChangeAspect="1"/>
          </p:cNvGrpSpPr>
          <p:nvPr/>
        </p:nvGrpSpPr>
        <p:grpSpPr bwMode="auto">
          <a:xfrm>
            <a:off x="2828925" y="2281238"/>
            <a:ext cx="128588" cy="128587"/>
            <a:chOff x="1428728" y="1928802"/>
            <a:chExt cx="142876" cy="142876"/>
          </a:xfrm>
        </p:grpSpPr>
        <p:sp>
          <p:nvSpPr>
            <p:cNvPr id="15" name="Овал 14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6" name="Прямая соединительная линия 15"/>
            <p:cNvCxnSpPr>
              <a:stCxn id="15" idx="0"/>
              <a:endCxn id="15" idx="4"/>
            </p:cNvCxnSpPr>
            <p:nvPr/>
          </p:nvCxnSpPr>
          <p:spPr>
            <a:xfrm rot="16200000" flipH="1">
              <a:off x="1429610" y="2000241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>
              <a:stCxn id="15" idx="2"/>
              <a:endCxn id="15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>
            <a:grpSpLocks noChangeAspect="1"/>
          </p:cNvGrpSpPr>
          <p:nvPr/>
        </p:nvGrpSpPr>
        <p:grpSpPr bwMode="auto">
          <a:xfrm>
            <a:off x="3852863" y="1581150"/>
            <a:ext cx="128587" cy="128588"/>
            <a:chOff x="1428728" y="1928802"/>
            <a:chExt cx="142876" cy="142876"/>
          </a:xfrm>
        </p:grpSpPr>
        <p:sp>
          <p:nvSpPr>
            <p:cNvPr id="19" name="Овал 18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20" name="Прямая соединительная линия 19"/>
            <p:cNvCxnSpPr>
              <a:stCxn id="19" idx="0"/>
              <a:endCxn id="19" idx="4"/>
            </p:cNvCxnSpPr>
            <p:nvPr/>
          </p:nvCxnSpPr>
          <p:spPr>
            <a:xfrm rot="16200000" flipH="1">
              <a:off x="1429610" y="2000240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>
              <a:stCxn id="19" idx="2"/>
              <a:endCxn id="19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Группа 21"/>
          <p:cNvGrpSpPr>
            <a:grpSpLocks noChangeAspect="1"/>
          </p:cNvGrpSpPr>
          <p:nvPr/>
        </p:nvGrpSpPr>
        <p:grpSpPr bwMode="auto">
          <a:xfrm>
            <a:off x="3419475" y="3014663"/>
            <a:ext cx="128588" cy="128587"/>
            <a:chOff x="1428728" y="1928802"/>
            <a:chExt cx="142876" cy="142876"/>
          </a:xfrm>
        </p:grpSpPr>
        <p:sp>
          <p:nvSpPr>
            <p:cNvPr id="23" name="Овал 22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24" name="Прямая соединительная линия 23"/>
            <p:cNvCxnSpPr>
              <a:stCxn id="23" idx="0"/>
              <a:endCxn id="23" idx="4"/>
            </p:cNvCxnSpPr>
            <p:nvPr/>
          </p:nvCxnSpPr>
          <p:spPr>
            <a:xfrm rot="16200000" flipH="1">
              <a:off x="1429610" y="2000241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>
              <a:stCxn id="23" idx="2"/>
              <a:endCxn id="23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Группа 25"/>
          <p:cNvGrpSpPr>
            <a:grpSpLocks noChangeAspect="1"/>
          </p:cNvGrpSpPr>
          <p:nvPr/>
        </p:nvGrpSpPr>
        <p:grpSpPr bwMode="auto">
          <a:xfrm>
            <a:off x="4986338" y="1790700"/>
            <a:ext cx="128587" cy="128588"/>
            <a:chOff x="1428728" y="1928802"/>
            <a:chExt cx="142876" cy="142876"/>
          </a:xfrm>
        </p:grpSpPr>
        <p:sp>
          <p:nvSpPr>
            <p:cNvPr id="27" name="Овал 26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28" name="Прямая соединительная линия 27"/>
            <p:cNvCxnSpPr>
              <a:stCxn id="27" idx="0"/>
              <a:endCxn id="27" idx="4"/>
            </p:cNvCxnSpPr>
            <p:nvPr/>
          </p:nvCxnSpPr>
          <p:spPr>
            <a:xfrm rot="16200000" flipH="1">
              <a:off x="1429610" y="2000240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>
              <a:stCxn id="27" idx="2"/>
              <a:endCxn id="27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Группа 29"/>
          <p:cNvGrpSpPr>
            <a:grpSpLocks noChangeAspect="1"/>
          </p:cNvGrpSpPr>
          <p:nvPr/>
        </p:nvGrpSpPr>
        <p:grpSpPr bwMode="auto">
          <a:xfrm>
            <a:off x="5686425" y="1695450"/>
            <a:ext cx="128588" cy="128588"/>
            <a:chOff x="1428728" y="1928802"/>
            <a:chExt cx="142876" cy="142876"/>
          </a:xfrm>
        </p:grpSpPr>
        <p:sp>
          <p:nvSpPr>
            <p:cNvPr id="31" name="Овал 30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32" name="Прямая соединительная линия 31"/>
            <p:cNvCxnSpPr>
              <a:stCxn id="31" idx="0"/>
              <a:endCxn id="31" idx="4"/>
            </p:cNvCxnSpPr>
            <p:nvPr/>
          </p:nvCxnSpPr>
          <p:spPr>
            <a:xfrm rot="16200000" flipH="1">
              <a:off x="1429610" y="2000240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>
              <a:stCxn id="31" idx="2"/>
              <a:endCxn id="31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Группа 33"/>
          <p:cNvGrpSpPr>
            <a:grpSpLocks noChangeAspect="1"/>
          </p:cNvGrpSpPr>
          <p:nvPr/>
        </p:nvGrpSpPr>
        <p:grpSpPr bwMode="auto">
          <a:xfrm>
            <a:off x="6919913" y="1752600"/>
            <a:ext cx="128587" cy="128588"/>
            <a:chOff x="1428728" y="1928802"/>
            <a:chExt cx="142876" cy="142876"/>
          </a:xfrm>
        </p:grpSpPr>
        <p:sp>
          <p:nvSpPr>
            <p:cNvPr id="35" name="Овал 34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36" name="Прямая соединительная линия 35"/>
            <p:cNvCxnSpPr>
              <a:stCxn id="35" idx="0"/>
              <a:endCxn id="35" idx="4"/>
            </p:cNvCxnSpPr>
            <p:nvPr/>
          </p:nvCxnSpPr>
          <p:spPr>
            <a:xfrm rot="16200000" flipH="1">
              <a:off x="1429610" y="2000240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>
              <a:stCxn id="35" idx="2"/>
              <a:endCxn id="35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Группа 37"/>
          <p:cNvGrpSpPr>
            <a:grpSpLocks noChangeAspect="1"/>
          </p:cNvGrpSpPr>
          <p:nvPr/>
        </p:nvGrpSpPr>
        <p:grpSpPr bwMode="auto">
          <a:xfrm>
            <a:off x="6315075" y="2633663"/>
            <a:ext cx="128588" cy="128587"/>
            <a:chOff x="1428728" y="1928802"/>
            <a:chExt cx="142876" cy="142876"/>
          </a:xfrm>
        </p:grpSpPr>
        <p:sp>
          <p:nvSpPr>
            <p:cNvPr id="39" name="Овал 38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40" name="Прямая соединительная линия 39"/>
            <p:cNvCxnSpPr>
              <a:stCxn id="39" idx="0"/>
              <a:endCxn id="39" idx="4"/>
            </p:cNvCxnSpPr>
            <p:nvPr/>
          </p:nvCxnSpPr>
          <p:spPr>
            <a:xfrm rot="16200000" flipH="1">
              <a:off x="1429610" y="2000241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>
              <a:stCxn id="39" idx="2"/>
              <a:endCxn id="39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Группа 41"/>
          <p:cNvGrpSpPr>
            <a:grpSpLocks noChangeAspect="1"/>
          </p:cNvGrpSpPr>
          <p:nvPr/>
        </p:nvGrpSpPr>
        <p:grpSpPr bwMode="auto">
          <a:xfrm>
            <a:off x="5138738" y="2881313"/>
            <a:ext cx="128587" cy="128587"/>
            <a:chOff x="1428728" y="1928802"/>
            <a:chExt cx="142876" cy="142876"/>
          </a:xfrm>
        </p:grpSpPr>
        <p:sp>
          <p:nvSpPr>
            <p:cNvPr id="43" name="Овал 42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44" name="Прямая соединительная линия 43"/>
            <p:cNvCxnSpPr>
              <a:stCxn id="43" idx="0"/>
              <a:endCxn id="43" idx="4"/>
            </p:cNvCxnSpPr>
            <p:nvPr/>
          </p:nvCxnSpPr>
          <p:spPr>
            <a:xfrm rot="16200000" flipH="1">
              <a:off x="1429609" y="2000241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>
              <a:stCxn id="43" idx="2"/>
              <a:endCxn id="43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Группа 45"/>
          <p:cNvGrpSpPr>
            <a:grpSpLocks noChangeAspect="1"/>
          </p:cNvGrpSpPr>
          <p:nvPr/>
        </p:nvGrpSpPr>
        <p:grpSpPr bwMode="auto">
          <a:xfrm>
            <a:off x="5924550" y="3433763"/>
            <a:ext cx="128588" cy="128587"/>
            <a:chOff x="1428728" y="1928802"/>
            <a:chExt cx="142876" cy="142876"/>
          </a:xfrm>
        </p:grpSpPr>
        <p:sp>
          <p:nvSpPr>
            <p:cNvPr id="47" name="Овал 46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48" name="Прямая соединительная линия 47"/>
            <p:cNvCxnSpPr>
              <a:stCxn id="47" idx="0"/>
              <a:endCxn id="47" idx="4"/>
            </p:cNvCxnSpPr>
            <p:nvPr/>
          </p:nvCxnSpPr>
          <p:spPr>
            <a:xfrm rot="16200000" flipH="1">
              <a:off x="1429610" y="2000241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>
              <a:stCxn id="47" idx="2"/>
              <a:endCxn id="47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Группа 49"/>
          <p:cNvGrpSpPr>
            <a:grpSpLocks noChangeAspect="1"/>
          </p:cNvGrpSpPr>
          <p:nvPr/>
        </p:nvGrpSpPr>
        <p:grpSpPr bwMode="auto">
          <a:xfrm>
            <a:off x="6805613" y="3738563"/>
            <a:ext cx="128587" cy="128587"/>
            <a:chOff x="1428728" y="1928802"/>
            <a:chExt cx="142876" cy="142876"/>
          </a:xfrm>
        </p:grpSpPr>
        <p:sp>
          <p:nvSpPr>
            <p:cNvPr id="51" name="Овал 50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52" name="Прямая соединительная линия 51"/>
            <p:cNvCxnSpPr>
              <a:stCxn id="51" idx="0"/>
              <a:endCxn id="51" idx="4"/>
            </p:cNvCxnSpPr>
            <p:nvPr/>
          </p:nvCxnSpPr>
          <p:spPr>
            <a:xfrm rot="16200000" flipH="1">
              <a:off x="1429609" y="2000241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>
              <a:stCxn id="51" idx="2"/>
              <a:endCxn id="51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Группа 53"/>
          <p:cNvGrpSpPr>
            <a:grpSpLocks noChangeAspect="1"/>
          </p:cNvGrpSpPr>
          <p:nvPr/>
        </p:nvGrpSpPr>
        <p:grpSpPr bwMode="auto">
          <a:xfrm>
            <a:off x="6272213" y="3824288"/>
            <a:ext cx="128587" cy="128587"/>
            <a:chOff x="1428728" y="1928802"/>
            <a:chExt cx="142876" cy="142876"/>
          </a:xfrm>
        </p:grpSpPr>
        <p:sp>
          <p:nvSpPr>
            <p:cNvPr id="55" name="Овал 54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56" name="Прямая соединительная линия 55"/>
            <p:cNvCxnSpPr>
              <a:stCxn id="55" idx="0"/>
              <a:endCxn id="55" idx="4"/>
            </p:cNvCxnSpPr>
            <p:nvPr/>
          </p:nvCxnSpPr>
          <p:spPr>
            <a:xfrm rot="16200000" flipH="1">
              <a:off x="1429609" y="2000241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>
              <a:stCxn id="55" idx="2"/>
              <a:endCxn id="55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Группа 57"/>
          <p:cNvGrpSpPr>
            <a:grpSpLocks noChangeAspect="1"/>
          </p:cNvGrpSpPr>
          <p:nvPr/>
        </p:nvGrpSpPr>
        <p:grpSpPr bwMode="auto">
          <a:xfrm>
            <a:off x="4471988" y="3810000"/>
            <a:ext cx="128587" cy="128588"/>
            <a:chOff x="1428728" y="1928802"/>
            <a:chExt cx="142876" cy="142876"/>
          </a:xfrm>
        </p:grpSpPr>
        <p:sp>
          <p:nvSpPr>
            <p:cNvPr id="59" name="Овал 58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60" name="Прямая соединительная линия 59"/>
            <p:cNvCxnSpPr>
              <a:stCxn id="59" idx="0"/>
              <a:endCxn id="59" idx="4"/>
            </p:cNvCxnSpPr>
            <p:nvPr/>
          </p:nvCxnSpPr>
          <p:spPr>
            <a:xfrm rot="16200000" flipH="1">
              <a:off x="1429610" y="2000240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>
              <a:stCxn id="59" idx="2"/>
              <a:endCxn id="59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Группа 61"/>
          <p:cNvGrpSpPr>
            <a:grpSpLocks noChangeAspect="1"/>
          </p:cNvGrpSpPr>
          <p:nvPr/>
        </p:nvGrpSpPr>
        <p:grpSpPr bwMode="auto">
          <a:xfrm>
            <a:off x="4457700" y="4138613"/>
            <a:ext cx="128588" cy="128587"/>
            <a:chOff x="1428728" y="1928802"/>
            <a:chExt cx="142876" cy="142876"/>
          </a:xfrm>
        </p:grpSpPr>
        <p:sp>
          <p:nvSpPr>
            <p:cNvPr id="63" name="Овал 62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64" name="Прямая соединительная линия 63"/>
            <p:cNvCxnSpPr>
              <a:stCxn id="63" idx="0"/>
              <a:endCxn id="63" idx="4"/>
            </p:cNvCxnSpPr>
            <p:nvPr/>
          </p:nvCxnSpPr>
          <p:spPr>
            <a:xfrm rot="16200000" flipH="1">
              <a:off x="1429610" y="2000241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>
              <a:stCxn id="63" idx="2"/>
              <a:endCxn id="63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Группа 65"/>
          <p:cNvGrpSpPr>
            <a:grpSpLocks noChangeAspect="1"/>
          </p:cNvGrpSpPr>
          <p:nvPr/>
        </p:nvGrpSpPr>
        <p:grpSpPr bwMode="auto">
          <a:xfrm>
            <a:off x="4300538" y="3409950"/>
            <a:ext cx="128587" cy="128588"/>
            <a:chOff x="1428728" y="1928802"/>
            <a:chExt cx="142876" cy="142876"/>
          </a:xfrm>
        </p:grpSpPr>
        <p:sp>
          <p:nvSpPr>
            <p:cNvPr id="67" name="Овал 66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68" name="Прямая соединительная линия 67"/>
            <p:cNvCxnSpPr>
              <a:stCxn id="67" idx="0"/>
              <a:endCxn id="67" idx="4"/>
            </p:cNvCxnSpPr>
            <p:nvPr/>
          </p:nvCxnSpPr>
          <p:spPr>
            <a:xfrm rot="16200000" flipH="1">
              <a:off x="1429610" y="2000240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>
              <a:stCxn id="67" idx="2"/>
              <a:endCxn id="67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Группа 69"/>
          <p:cNvGrpSpPr>
            <a:grpSpLocks noChangeAspect="1"/>
          </p:cNvGrpSpPr>
          <p:nvPr/>
        </p:nvGrpSpPr>
        <p:grpSpPr bwMode="auto">
          <a:xfrm>
            <a:off x="3309938" y="4162425"/>
            <a:ext cx="128587" cy="128588"/>
            <a:chOff x="1428728" y="1928802"/>
            <a:chExt cx="142876" cy="142876"/>
          </a:xfrm>
        </p:grpSpPr>
        <p:sp>
          <p:nvSpPr>
            <p:cNvPr id="71" name="Овал 70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72" name="Прямая соединительная линия 71"/>
            <p:cNvCxnSpPr>
              <a:stCxn id="71" idx="0"/>
              <a:endCxn id="71" idx="4"/>
            </p:cNvCxnSpPr>
            <p:nvPr/>
          </p:nvCxnSpPr>
          <p:spPr>
            <a:xfrm rot="16200000" flipH="1">
              <a:off x="1429610" y="2000240"/>
              <a:ext cx="142876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>
              <a:stCxn id="71" idx="2"/>
              <a:endCxn id="71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Группа 73"/>
          <p:cNvGrpSpPr>
            <a:grpSpLocks noChangeAspect="1"/>
          </p:cNvGrpSpPr>
          <p:nvPr/>
        </p:nvGrpSpPr>
        <p:grpSpPr bwMode="auto">
          <a:xfrm>
            <a:off x="2457450" y="3533775"/>
            <a:ext cx="128588" cy="128588"/>
            <a:chOff x="1428728" y="1928802"/>
            <a:chExt cx="142876" cy="142876"/>
          </a:xfrm>
        </p:grpSpPr>
        <p:sp>
          <p:nvSpPr>
            <p:cNvPr id="75" name="Овал 74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76" name="Прямая соединительная линия 75"/>
            <p:cNvCxnSpPr>
              <a:stCxn id="75" idx="0"/>
              <a:endCxn id="75" idx="4"/>
            </p:cNvCxnSpPr>
            <p:nvPr/>
          </p:nvCxnSpPr>
          <p:spPr>
            <a:xfrm rot="16200000" flipH="1">
              <a:off x="1429610" y="2000240"/>
              <a:ext cx="142876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>
              <a:stCxn id="75" idx="2"/>
              <a:endCxn id="75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Группа 77"/>
          <p:cNvGrpSpPr>
            <a:grpSpLocks noChangeAspect="1"/>
          </p:cNvGrpSpPr>
          <p:nvPr/>
        </p:nvGrpSpPr>
        <p:grpSpPr bwMode="auto">
          <a:xfrm>
            <a:off x="2976563" y="4795838"/>
            <a:ext cx="128587" cy="128587"/>
            <a:chOff x="1428728" y="1928802"/>
            <a:chExt cx="142876" cy="142876"/>
          </a:xfrm>
        </p:grpSpPr>
        <p:sp>
          <p:nvSpPr>
            <p:cNvPr id="79" name="Овал 78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80" name="Прямая соединительная линия 79"/>
            <p:cNvCxnSpPr>
              <a:stCxn id="79" idx="0"/>
              <a:endCxn id="79" idx="4"/>
            </p:cNvCxnSpPr>
            <p:nvPr/>
          </p:nvCxnSpPr>
          <p:spPr>
            <a:xfrm rot="16200000" flipH="1">
              <a:off x="1429609" y="2000241"/>
              <a:ext cx="142876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>
              <a:stCxn id="79" idx="2"/>
              <a:endCxn id="79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Группа 81"/>
          <p:cNvGrpSpPr>
            <a:grpSpLocks noChangeAspect="1"/>
          </p:cNvGrpSpPr>
          <p:nvPr/>
        </p:nvGrpSpPr>
        <p:grpSpPr bwMode="auto">
          <a:xfrm>
            <a:off x="3824288" y="5105400"/>
            <a:ext cx="128587" cy="128588"/>
            <a:chOff x="1428728" y="1928802"/>
            <a:chExt cx="142876" cy="142876"/>
          </a:xfrm>
        </p:grpSpPr>
        <p:sp>
          <p:nvSpPr>
            <p:cNvPr id="83" name="Овал 82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84" name="Прямая соединительная линия 83"/>
            <p:cNvCxnSpPr>
              <a:stCxn id="83" idx="0"/>
              <a:endCxn id="83" idx="4"/>
            </p:cNvCxnSpPr>
            <p:nvPr/>
          </p:nvCxnSpPr>
          <p:spPr>
            <a:xfrm rot="16200000" flipH="1">
              <a:off x="1429610" y="2000240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/>
            <p:cNvCxnSpPr>
              <a:stCxn id="83" idx="2"/>
              <a:endCxn id="83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Группа 85"/>
          <p:cNvGrpSpPr>
            <a:grpSpLocks noChangeAspect="1"/>
          </p:cNvGrpSpPr>
          <p:nvPr/>
        </p:nvGrpSpPr>
        <p:grpSpPr bwMode="auto">
          <a:xfrm>
            <a:off x="2305050" y="5543550"/>
            <a:ext cx="128588" cy="128588"/>
            <a:chOff x="1428728" y="1928802"/>
            <a:chExt cx="142876" cy="142876"/>
          </a:xfrm>
        </p:grpSpPr>
        <p:sp>
          <p:nvSpPr>
            <p:cNvPr id="87" name="Овал 86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88" name="Прямая соединительная линия 87"/>
            <p:cNvCxnSpPr>
              <a:stCxn id="87" idx="0"/>
              <a:endCxn id="87" idx="4"/>
            </p:cNvCxnSpPr>
            <p:nvPr/>
          </p:nvCxnSpPr>
          <p:spPr>
            <a:xfrm rot="16200000" flipH="1">
              <a:off x="1429610" y="2000240"/>
              <a:ext cx="142876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>
              <a:stCxn id="87" idx="2"/>
              <a:endCxn id="87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Группа 89"/>
          <p:cNvGrpSpPr>
            <a:grpSpLocks noChangeAspect="1"/>
          </p:cNvGrpSpPr>
          <p:nvPr/>
        </p:nvGrpSpPr>
        <p:grpSpPr bwMode="auto">
          <a:xfrm>
            <a:off x="3743325" y="5634038"/>
            <a:ext cx="128588" cy="128587"/>
            <a:chOff x="1428728" y="1928802"/>
            <a:chExt cx="142876" cy="142876"/>
          </a:xfrm>
        </p:grpSpPr>
        <p:sp>
          <p:nvSpPr>
            <p:cNvPr id="91" name="Овал 90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92" name="Прямая соединительная линия 91"/>
            <p:cNvCxnSpPr>
              <a:stCxn id="91" idx="0"/>
              <a:endCxn id="91" idx="4"/>
            </p:cNvCxnSpPr>
            <p:nvPr/>
          </p:nvCxnSpPr>
          <p:spPr>
            <a:xfrm rot="16200000" flipH="1">
              <a:off x="1429610" y="2000241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/>
            <p:cNvCxnSpPr>
              <a:stCxn id="91" idx="2"/>
              <a:endCxn id="91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Группа 95"/>
          <p:cNvGrpSpPr>
            <a:grpSpLocks noChangeAspect="1"/>
          </p:cNvGrpSpPr>
          <p:nvPr/>
        </p:nvGrpSpPr>
        <p:grpSpPr bwMode="auto">
          <a:xfrm>
            <a:off x="5343525" y="5667375"/>
            <a:ext cx="128588" cy="128588"/>
            <a:chOff x="1428728" y="1928802"/>
            <a:chExt cx="142876" cy="142876"/>
          </a:xfrm>
        </p:grpSpPr>
        <p:sp>
          <p:nvSpPr>
            <p:cNvPr id="97" name="Овал 96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98" name="Прямая соединительная линия 97"/>
            <p:cNvCxnSpPr>
              <a:stCxn id="97" idx="0"/>
              <a:endCxn id="97" idx="4"/>
            </p:cNvCxnSpPr>
            <p:nvPr/>
          </p:nvCxnSpPr>
          <p:spPr>
            <a:xfrm rot="16200000" flipH="1">
              <a:off x="1429610" y="2000240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>
              <a:stCxn id="97" idx="2"/>
              <a:endCxn id="97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Группа 99"/>
          <p:cNvGrpSpPr>
            <a:grpSpLocks noChangeAspect="1"/>
          </p:cNvGrpSpPr>
          <p:nvPr/>
        </p:nvGrpSpPr>
        <p:grpSpPr bwMode="auto">
          <a:xfrm>
            <a:off x="5400675" y="4857750"/>
            <a:ext cx="128588" cy="128588"/>
            <a:chOff x="1428728" y="1928802"/>
            <a:chExt cx="142876" cy="142876"/>
          </a:xfrm>
        </p:grpSpPr>
        <p:sp>
          <p:nvSpPr>
            <p:cNvPr id="101" name="Овал 100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02" name="Прямая соединительная линия 101"/>
            <p:cNvCxnSpPr>
              <a:stCxn id="101" idx="0"/>
              <a:endCxn id="101" idx="4"/>
            </p:cNvCxnSpPr>
            <p:nvPr/>
          </p:nvCxnSpPr>
          <p:spPr>
            <a:xfrm rot="16200000" flipH="1">
              <a:off x="1429610" y="2000240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>
              <a:stCxn id="101" idx="2"/>
              <a:endCxn id="101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Группа 103"/>
          <p:cNvGrpSpPr>
            <a:grpSpLocks noChangeAspect="1"/>
          </p:cNvGrpSpPr>
          <p:nvPr/>
        </p:nvGrpSpPr>
        <p:grpSpPr bwMode="auto">
          <a:xfrm>
            <a:off x="5972175" y="4962525"/>
            <a:ext cx="128588" cy="128588"/>
            <a:chOff x="1428728" y="1928802"/>
            <a:chExt cx="142876" cy="142876"/>
          </a:xfrm>
        </p:grpSpPr>
        <p:sp>
          <p:nvSpPr>
            <p:cNvPr id="105" name="Овал 104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06" name="Прямая соединительная линия 105"/>
            <p:cNvCxnSpPr>
              <a:stCxn id="105" idx="0"/>
              <a:endCxn id="105" idx="4"/>
            </p:cNvCxnSpPr>
            <p:nvPr/>
          </p:nvCxnSpPr>
          <p:spPr>
            <a:xfrm rot="16200000" flipH="1">
              <a:off x="1429610" y="2000240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/>
            <p:cNvCxnSpPr>
              <a:stCxn id="105" idx="2"/>
              <a:endCxn id="105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Группа 107"/>
          <p:cNvGrpSpPr>
            <a:grpSpLocks noChangeAspect="1"/>
          </p:cNvGrpSpPr>
          <p:nvPr/>
        </p:nvGrpSpPr>
        <p:grpSpPr bwMode="auto">
          <a:xfrm>
            <a:off x="6886575" y="5057775"/>
            <a:ext cx="128588" cy="128588"/>
            <a:chOff x="1428728" y="1928802"/>
            <a:chExt cx="142876" cy="142876"/>
          </a:xfrm>
        </p:grpSpPr>
        <p:sp>
          <p:nvSpPr>
            <p:cNvPr id="109" name="Овал 108"/>
            <p:cNvSpPr/>
            <p:nvPr/>
          </p:nvSpPr>
          <p:spPr>
            <a:xfrm>
              <a:off x="1428728" y="1928802"/>
              <a:ext cx="142876" cy="14287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10" name="Прямая соединительная линия 109"/>
            <p:cNvCxnSpPr>
              <a:stCxn id="109" idx="0"/>
              <a:endCxn id="109" idx="4"/>
            </p:cNvCxnSpPr>
            <p:nvPr/>
          </p:nvCxnSpPr>
          <p:spPr>
            <a:xfrm rot="16200000" flipH="1">
              <a:off x="1429610" y="2000240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>
              <a:stCxn id="109" idx="2"/>
              <a:endCxn id="109" idx="6"/>
            </p:cNvCxnSpPr>
            <p:nvPr/>
          </p:nvCxnSpPr>
          <p:spPr>
            <a:xfrm rot="10800000" flipH="1">
              <a:off x="1428728" y="2001122"/>
              <a:ext cx="142876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996 -0.01065 -0.03975 -0.02107 -0.06666 -0.02223 C -0.09357 -0.02338 -0.12361 -0.00903 -0.16111 -0.00741 C -0.19861 -0.00579 -0.25121 -0.01389 -0.29166 -0.01297 C -0.33212 -0.01204 -0.34653 0.00115 -0.40416 -0.00186 C -0.4618 -0.00486 -0.57239 -0.02778 -0.6375 -0.03149 C -0.7026 -0.03519 -0.74861 -0.02963 -0.79444 -0.02408 " pathEditMode="relative" ptsTypes="aaaaaaA">
                                      <p:cBhvr>
                                        <p:cTn id="8" dur="7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 0 C -0.01996 -0.01065 -0.03975 -0.02107 -0.06666 -0.02223 C -0.09357 -0.02338 -0.12361 -0.00903 -0.16111 -0.00741 C -0.19861 -0.00579 -0.25121 -0.01389 -0.29166 -0.01297 C -0.33212 -0.01204 -0.34653 0.00115 -0.40416 -0.00186 C -0.4618 -0.00486 -0.57239 -0.02778 -0.6375 -0.03149 C -0.7026 -0.03519 -0.74861 -0.02963 -0.79444 -0.02408 " pathEditMode="relative" ptsTypes="aaaaaaA">
                                      <p:cBhvr>
                                        <p:cTn id="12" dur="7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1.38889E-6 -4.81481E-6 C -0.01997 -0.01064 -0.03941 -0.01921 -0.06667 -0.02222 C -0.09392 -0.02523 -0.12622 -0.01921 -0.16372 -0.01759 C -0.20122 -0.01597 -0.25156 -0.0155 -0.29167 -0.01296 C -0.33177 -0.01041 -0.34653 0.00116 -0.40417 -0.00185 C -0.46181 -0.00486 -0.5724 -0.02777 -0.6375 -0.03148 C -0.70261 -0.03518 -0.74861 -0.02962 -0.79445 -0.02407 " pathEditMode="relative" rAng="0" ptsTypes="aaaaaaa">
                                      <p:cBhvr>
                                        <p:cTn id="16" dur="7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" y="-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C -0.01996 -0.01065 -0.03975 -0.02107 -0.06666 -0.02223 C -0.09357 -0.02338 -0.12361 -0.00903 -0.16111 -0.00741 C -0.19861 -0.00579 -0.25121 -0.01389 -0.29166 -0.01297 C -0.33212 -0.01204 -0.34653 0.00115 -0.40416 -0.00186 C -0.4618 -0.00486 -0.57239 -0.02778 -0.6375 -0.03149 C -0.7026 -0.03519 -0.74861 -0.02963 -0.79444 -0.02408 " pathEditMode="relative" ptsTypes="aaaaaaA">
                                      <p:cBhvr>
                                        <p:cTn id="20" dur="7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Motion origin="layout" path="M 3.05556E-6 -3.7037E-7 C -0.01997 -0.01065 -0.0408 -0.02431 -0.06667 -0.02222 C -0.09254 -0.02014 -0.11858 0.00185 -0.15573 0.01204 C -0.19288 0.02222 -0.24757 0.03843 -0.28976 0.03889 C -0.33195 0.03935 -0.38021 0.01968 -0.40851 0.01482 C -0.43681 0.00995 -0.4217 0.0169 -0.4599 0.00926 C -0.49809 0.00162 -0.58177 -0.02593 -0.6375 -0.03148 C -0.69323 -0.03704 -0.74861 -0.02963 -0.79445 -0.02407 " pathEditMode="relative" rAng="0" ptsTypes="aaaaaaaa">
                                      <p:cBhvr>
                                        <p:cTn id="24" dur="7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" y="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animMotion origin="layout" path="M -0.00035 -1.48148E-6 C -0.01076 -0.00185 -0.03646 -0.01134 -0.0625 -0.01065 C -0.08854 -0.00995 -0.12431 -0.00185 -0.15694 0.00417 C -0.18958 0.01019 -0.22326 0.01875 -0.25868 0.02546 C -0.2941 0.03218 -0.3066 0.05255 -0.3691 0.04491 C -0.4316 0.03727 -0.56319 -0.01042 -0.63333 -0.01991 C -0.70347 -0.0294 -0.74445 -0.01805 -0.79028 -0.0125 " pathEditMode="relative" rAng="0" ptsTypes="aaaaaaa">
                                      <p:cBhvr>
                                        <p:cTn id="28" dur="7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" y="1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Motion origin="layout" path="M 4.72222E-6 -4.81481E-6 C -0.01997 -0.01064 -0.03976 -0.01527 -0.06667 -0.02222 C -0.09358 -0.02916 -0.12414 -0.0449 -0.16164 -0.04166 C -0.19914 -0.03842 -0.24966 -0.01018 -0.29219 -0.00277 C -0.33473 0.00463 -0.37882 0.01042 -0.4165 0.00278 C -0.45434 -0.00486 -0.45625 -0.04467 -0.51928 -0.04907 C -0.5823 -0.05347 -0.73733 -0.02916 -0.79445 -0.02407 " pathEditMode="relative" rAng="0" ptsTypes="aaaaaaa">
                                      <p:cBhvr>
                                        <p:cTn id="32" dur="72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" y="-2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Motion origin="layout" path="M 0 0 C -0.01996 -0.01065 -0.03975 -0.02107 -0.06666 -0.02223 C -0.09357 -0.02338 -0.12361 -0.00903 -0.16111 -0.00741 C -0.19861 -0.00579 -0.25121 -0.01389 -0.29166 -0.01297 C -0.33212 -0.01204 -0.34653 0.00115 -0.40416 -0.00186 C -0.4618 -0.00486 -0.57239 -0.02778 -0.6375 -0.03149 C -0.7026 -0.03519 -0.74861 -0.02963 -0.79444 -0.02408 " pathEditMode="relative" ptsTypes="aaaaaaA">
                                      <p:cBhvr>
                                        <p:cTn id="36" dur="7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animMotion origin="layout" path="M -3.61111E-6 1.85185E-6 C -0.01996 -0.01065 -0.03698 -0.01597 -0.06666 -0.02222 C -0.09635 -0.02847 -0.14045 -0.03935 -0.17795 -0.03773 C -0.21562 -0.03611 -0.25399 -0.01898 -0.29166 -0.01296 C -0.32934 -0.00695 -0.34652 0.00116 -0.40416 -0.00185 C -0.4618 -0.00486 -0.57239 -0.02778 -0.6375 -0.03148 C -0.7026 -0.03519 -0.74861 -0.02963 -0.79444 -0.02408 " pathEditMode="relative" rAng="0" ptsTypes="aaaaaaa">
                                      <p:cBhvr>
                                        <p:cTn id="40" dur="7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" y="-1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animMotion origin="layout" path="M -1.11111E-6 -3.7037E-6 C -0.01996 -0.01064 -0.03976 -0.02615 -0.06667 -0.02222 C -0.09358 -0.01828 -0.12396 0.02176 -0.16146 0.02338 C -0.19896 0.025 -0.24983 0.00024 -0.29167 -0.01296 C -0.33351 -0.02615 -0.35521 -0.05324 -0.41285 -0.05625 C -0.47048 -0.05926 -0.57396 -0.0368 -0.6375 -0.03148 C -0.70104 -0.02615 -0.74861 -0.02963 -0.79444 -0.02407 " pathEditMode="relative" rAng="0" ptsTypes="aaaaaaa">
                                      <p:cBhvr>
                                        <p:cTn id="44" dur="7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" y="-1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4.72222E-6 1.85185E-6 C -0.01129 -0.00278 -0.03907 -0.0132 -0.06789 -0.01736 C -0.09688 -0.02153 -0.13577 -0.02546 -0.17309 -0.02477 C -0.21042 -0.02408 -0.25313 -0.01667 -0.29167 -0.01296 C -0.33021 -0.00926 -0.34653 0.00116 -0.40417 -0.00185 C -0.46181 -0.00486 -0.5724 -0.02778 -0.6375 -0.03148 C -0.70261 -0.03519 -0.74862 -0.02963 -0.79445 -0.02408 " pathEditMode="relative" rAng="0" ptsTypes="aaaaaaa">
                                      <p:cBhvr>
                                        <p:cTn id="48" dur="70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" y="-1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Motion origin="layout" path="M -1.94444E-6 1.85185E-6 C -0.01094 0.00046 -0.03906 -0.00162 -0.0658 0.00347 C -0.09253 0.00856 -0.12257 0.0331 -0.16024 0.03032 C -0.19791 0.02754 -0.25104 -0.00764 -0.29166 -0.01296 C -0.33229 -0.01829 -0.34653 0.00116 -0.40416 -0.00185 C -0.4618 -0.00486 -0.57239 -0.02778 -0.6375 -0.03148 C -0.7026 -0.03519 -0.74861 -0.02963 -0.79444 -0.02408 " pathEditMode="relative" rAng="0" ptsTypes="aaaaaaa">
                                      <p:cBhvr>
                                        <p:cTn id="52" dur="7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" y="-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 0 C -0.01996 -0.01065 -0.03975 -0.02107 -0.06666 -0.02223 C -0.09357 -0.02338 -0.12361 -0.00903 -0.16111 -0.00741 C -0.19861 -0.00579 -0.25121 -0.01389 -0.29166 -0.01297 C -0.33212 -0.01204 -0.34653 0.00115 -0.40416 -0.00186 C -0.4618 -0.00486 -0.57239 -0.02778 -0.6375 -0.03149 C -0.7026 -0.03519 -0.74861 -0.02963 -0.79444 -0.02408 " pathEditMode="relative" ptsTypes="aaaaaaA">
                                      <p:cBhvr>
                                        <p:cTn id="56" dur="70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3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fill="hold" nodeType="withEffect">
                                  <p:stCondLst>
                                    <p:cond delay="13200"/>
                                  </p:stCondLst>
                                  <p:childTnLst>
                                    <p:animMotion origin="layout" path="M -4.44444E-6 -1.48148E-6 C -0.01232 0.00394 -0.05364 0.01736 -0.0743 0.02431 C -0.09496 0.03125 -0.08767 0.04815 -0.12395 0.0419 C -0.16024 0.03565 -0.24496 -0.00579 -0.29166 -0.01296 C -0.33836 -0.02014 -0.34652 0.00116 -0.40416 -0.00185 C -0.4618 -0.00486 -0.57239 -0.02778 -0.6375 -0.03148 C -0.7026 -0.03518 -0.74861 -0.02963 -0.79444 -0.02407 " pathEditMode="relative" rAng="0" ptsTypes="aaaaaaa">
                                      <p:cBhvr>
                                        <p:cTn id="60" dur="7000" spd="-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" y="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animMotion origin="layout" path="M 3.05556E-6 -1.48148E-6 C -0.01997 -0.01065 -0.03091 -0.01481 -0.06667 -0.02222 C -0.10243 -0.02963 -0.17761 -0.04653 -0.21511 -0.04491 C -0.25261 -0.04329 -0.26025 -0.02014 -0.29167 -0.01296 C -0.32309 -0.00579 -0.34653 0.00116 -0.40417 -0.00185 C -0.46181 -0.00486 -0.5724 -0.02778 -0.6375 -0.03148 C -0.70261 -0.03518 -0.74861 -0.02963 -0.79445 -0.02407 " pathEditMode="relative" rAng="0" ptsTypes="aaaaaaa">
                                      <p:cBhvr>
                                        <p:cTn id="64" dur="70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0" presetClass="path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animMotion origin="layout" path="M 0 0 C -0.01996 -0.01065 -0.03975 -0.02107 -0.06666 -0.02223 C -0.09357 -0.02338 -0.12361 -0.00903 -0.16111 -0.00741 C -0.19861 -0.00579 -0.25121 -0.01389 -0.29166 -0.01297 C -0.33212 -0.01204 -0.34653 0.00115 -0.40416 -0.00186 C -0.4618 -0.00486 -0.57239 -0.02778 -0.6375 -0.03149 C -0.7026 -0.03519 -0.74861 -0.02963 -0.79444 -0.02408 " pathEditMode="relative" ptsTypes="aaaaaaA">
                                      <p:cBhvr>
                                        <p:cTn id="68" dur="70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0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C -0.01996 -0.01065 -0.03975 -0.02107 -0.06666 -0.02223 C -0.09357 -0.02338 -0.12361 -0.00903 -0.16111 -0.00741 C -0.19861 -0.00579 -0.25121 -0.01389 -0.29166 -0.01297 C -0.33212 -0.01204 -0.34653 0.00115 -0.40416 -0.00186 C -0.4618 -0.00486 -0.57239 -0.02778 -0.6375 -0.03149 C -0.7026 -0.03519 -0.74861 -0.02963 -0.79444 -0.02408 " pathEditMode="relative" ptsTypes="aaaaaaA">
                                      <p:cBhvr>
                                        <p:cTn id="72" dur="70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0" presetClass="path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animMotion origin="layout" path="M 0 0 C -0.01996 -0.01065 -0.03975 -0.02107 -0.06666 -0.02223 C -0.09357 -0.02338 -0.12361 -0.00903 -0.16111 -0.00741 C -0.19861 -0.00579 -0.25121 -0.01389 -0.29166 -0.01297 C -0.33212 -0.01204 -0.34653 0.00115 -0.40416 -0.00186 C -0.4618 -0.00486 -0.57239 -0.02778 -0.6375 -0.03149 C -0.7026 -0.03519 -0.74861 -0.02963 -0.79444 -0.02408 " pathEditMode="relative" ptsTypes="aaaaaaA">
                                      <p:cBhvr>
                                        <p:cTn id="76" dur="70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0" presetClass="pat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3.61111E-6 -3.7037E-6 C -0.01093 0.00116 -0.03854 0.00857 -0.06545 0.00741 C -0.09236 0.00625 -0.12343 -0.00393 -0.16111 -0.0074 C -0.19878 -0.01088 -0.25121 -0.01389 -0.29166 -0.01296 C -0.33211 -0.01203 -0.34652 0.00116 -0.40416 -0.00185 C -0.4618 -0.00486 -0.57239 -0.02777 -0.6375 -0.03148 C -0.7026 -0.03518 -0.74861 -0.02963 -0.79444 -0.02407 " pathEditMode="relative" rAng="0" ptsTypes="aaaaaaa">
                                      <p:cBhvr>
                                        <p:cTn id="80" dur="7000" spd="-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" y="-1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996 -0.01065 -0.03975 -0.02107 -0.06666 -0.02223 C -0.09357 -0.02338 -0.12361 -0.00903 -0.16111 -0.00741 C -0.19861 -0.00579 -0.25121 -0.01389 -0.29166 -0.01297 C -0.33212 -0.01204 -0.34653 0.00115 -0.40416 -0.00186 C -0.4618 -0.00486 -0.57239 -0.02778 -0.6375 -0.03149 C -0.7026 -0.03519 -0.74861 -0.02963 -0.79444 -0.02408 " pathEditMode="relative" ptsTypes="aaaaaaA">
                                      <p:cBhvr>
                                        <p:cTn id="84" dur="700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0" presetClass="path" presetSubtype="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animMotion origin="layout" path="M 5.55556E-7 2.96296E-6 C -0.01997 -0.01065 -0.03958 -0.01366 -0.06667 -0.02223 C -0.09375 -0.03079 -0.12361 -0.04885 -0.16215 -0.05116 C -0.20069 -0.05348 -0.25799 -0.04468 -0.29826 -0.03635 C -0.33854 -0.02801 -0.34757 -0.00255 -0.40417 -0.00185 C -0.46076 -0.00116 -0.5724 -0.02778 -0.6375 -0.03148 C -0.7026 -0.03519 -0.74861 -0.02963 -0.79445 -0.02408 " pathEditMode="relative" rAng="0" ptsTypes="aaaaaaa">
                                      <p:cBhvr>
                                        <p:cTn id="88" dur="7000" spd="-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" y="-27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0" presetClass="path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Motion origin="layout" path="M 5.55556E-7 1.85185E-6 C -0.01111 0.00278 -0.04045 0.01134 -0.06632 0.0162 C -0.09219 0.02106 -0.11736 0.02731 -0.15538 0.02916 C -0.1934 0.03102 -0.25104 0.02847 -0.2941 0.02731 C -0.33715 0.02616 -0.3559 0.02731 -0.41354 0.02176 C -0.47118 0.0162 -0.57639 0.00162 -0.63976 -0.00602 C -0.70347 -0.01366 -0.76233 -0.02037 -0.79445 -0.02408 " pathEditMode="relative" rAng="0" ptsTypes="aaaaaaa">
                                      <p:cBhvr>
                                        <p:cTn id="92" dur="7000" spd="-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" y="3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0" presetClass="path" presetSubtype="0" fill="hold" nodeType="withEffect">
                                  <p:stCondLst>
                                    <p:cond delay="12400"/>
                                  </p:stCondLst>
                                  <p:childTnLst>
                                    <p:animMotion origin="layout" path="M 5.55556E-7 -2.59259E-6 C -0.01997 -0.01065 -0.03976 -0.02106 -0.06667 -0.02222 C -0.09358 -0.02338 -0.12379 -0.0044 -0.16111 -0.0074 C -0.19844 -0.01041 -0.25017 -0.04074 -0.29063 -0.03981 C -0.33108 -0.03889 -0.34635 -0.00324 -0.40417 -0.00185 C -0.46198 -0.00046 -0.5724 -0.02778 -0.6375 -0.03148 C -0.7026 -0.03518 -0.74861 -0.02963 -0.79445 -0.02407 " pathEditMode="relative" rAng="0" ptsTypes="aaaaaaa">
                                      <p:cBhvr>
                                        <p:cTn id="96" dur="7000" spd="-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" y="-2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0" presetClass="path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animMotion origin="layout" path="M 5.55556E-7 -3.7037E-7 C -0.01024 -0.01204 -0.03038 -0.06296 -0.06146 -0.07176 C -0.09254 -0.08056 -0.15451 -0.06042 -0.18646 -0.05324 C -0.2184 -0.04606 -0.22309 -0.04329 -0.25313 -0.02917 C -0.28316 -0.01505 -0.30295 0.03241 -0.36701 0.03194 C -0.43108 0.03148 -0.56632 -0.02222 -0.6375 -0.03148 C -0.70868 -0.04074 -0.74861 -0.02963 -0.79445 -0.02407 " pathEditMode="relative" rAng="0" ptsTypes="aaaaaaa">
                                      <p:cBhvr>
                                        <p:cTn id="100" dur="7000" spd="-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" y="-24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0" presetClass="path" presetSubtype="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animMotion origin="layout" path="M 5.55556E-7 7.40741E-7 C -0.01319 0.00625 -0.05208 0.03472 -0.07951 0.0375 C -0.10694 0.04028 -0.13021 0.01782 -0.16424 0.01713 C -0.19826 0.01643 -0.24115 0.03079 -0.28368 0.03287 C -0.32622 0.03495 -0.36076 0.03981 -0.41979 0.02917 C -0.47882 0.01852 -0.57517 -0.02269 -0.6375 -0.03148 C -0.7 -0.04028 -0.74861 -0.02963 -0.79445 -0.02407 " pathEditMode="relative" rAng="0" ptsTypes="aaaaaaa">
                                      <p:cBhvr>
                                        <p:cTn id="104" dur="7000" spd="-10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extBox 2"/>
          <p:cNvSpPr txBox="1">
            <a:spLocks noChangeArrowheads="1"/>
          </p:cNvSpPr>
          <p:nvPr/>
        </p:nvSpPr>
        <p:spPr bwMode="auto">
          <a:xfrm>
            <a:off x="214313" y="285750"/>
            <a:ext cx="87153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процесса производства гетерогенных ионитовых мембран</a:t>
            </a:r>
          </a:p>
        </p:txBody>
      </p:sp>
      <p:grpSp>
        <p:nvGrpSpPr>
          <p:cNvPr id="50" name="Группа 49"/>
          <p:cNvGrpSpPr>
            <a:grpSpLocks/>
          </p:cNvGrpSpPr>
          <p:nvPr/>
        </p:nvGrpSpPr>
        <p:grpSpPr bwMode="auto">
          <a:xfrm>
            <a:off x="160338" y="846138"/>
            <a:ext cx="3125787" cy="5599112"/>
            <a:chOff x="161090" y="846547"/>
            <a:chExt cx="3124941" cy="5598092"/>
          </a:xfrm>
        </p:grpSpPr>
        <p:pic>
          <p:nvPicPr>
            <p:cNvPr id="165917" name="Рисунок 28" descr="4.33 кя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75100" y="846547"/>
              <a:ext cx="1725198" cy="5598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5918" name="TextBox 4"/>
            <p:cNvSpPr txBox="1">
              <a:spLocks noChangeArrowheads="1"/>
            </p:cNvSpPr>
            <p:nvPr/>
          </p:nvSpPr>
          <p:spPr bwMode="auto">
            <a:xfrm>
              <a:off x="1474766" y="1509698"/>
              <a:ext cx="181126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колонный фильтр</a:t>
              </a:r>
            </a:p>
          </p:txBody>
        </p:sp>
        <p:sp>
          <p:nvSpPr>
            <p:cNvPr id="165919" name="TextBox 5"/>
            <p:cNvSpPr txBox="1">
              <a:spLocks noChangeArrowheads="1"/>
            </p:cNvSpPr>
            <p:nvPr/>
          </p:nvSpPr>
          <p:spPr bwMode="auto">
            <a:xfrm>
              <a:off x="1479696" y="2582856"/>
              <a:ext cx="129606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центрифуга</a:t>
              </a:r>
            </a:p>
          </p:txBody>
        </p:sp>
        <p:sp>
          <p:nvSpPr>
            <p:cNvPr id="165920" name="TextBox 10"/>
            <p:cNvSpPr txBox="1">
              <a:spLocks noChangeArrowheads="1"/>
            </p:cNvSpPr>
            <p:nvPr/>
          </p:nvSpPr>
          <p:spPr bwMode="auto">
            <a:xfrm>
              <a:off x="161090" y="3357562"/>
              <a:ext cx="79637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бункер</a:t>
              </a:r>
            </a:p>
          </p:txBody>
        </p:sp>
      </p:grpSp>
      <p:grpSp>
        <p:nvGrpSpPr>
          <p:cNvPr id="51" name="Группа 50"/>
          <p:cNvGrpSpPr>
            <a:grpSpLocks/>
          </p:cNvGrpSpPr>
          <p:nvPr/>
        </p:nvGrpSpPr>
        <p:grpSpPr bwMode="auto">
          <a:xfrm>
            <a:off x="992188" y="3270250"/>
            <a:ext cx="2293937" cy="3175000"/>
            <a:chOff x="991656" y="3270248"/>
            <a:chExt cx="2294460" cy="3174391"/>
          </a:xfrm>
        </p:grpSpPr>
        <p:pic>
          <p:nvPicPr>
            <p:cNvPr id="165913" name="Рисунок 27" descr="4.33 коп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43042" y="3357562"/>
              <a:ext cx="1643074" cy="3087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5914" name="TextBox 6"/>
            <p:cNvSpPr txBox="1">
              <a:spLocks noChangeArrowheads="1"/>
            </p:cNvSpPr>
            <p:nvPr/>
          </p:nvSpPr>
          <p:spPr bwMode="auto">
            <a:xfrm>
              <a:off x="1280811" y="4378326"/>
              <a:ext cx="79637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бункер</a:t>
              </a:r>
            </a:p>
          </p:txBody>
        </p:sp>
        <p:sp>
          <p:nvSpPr>
            <p:cNvPr id="165915" name="TextBox 7"/>
            <p:cNvSpPr txBox="1">
              <a:spLocks noChangeArrowheads="1"/>
            </p:cNvSpPr>
            <p:nvPr/>
          </p:nvSpPr>
          <p:spPr bwMode="auto">
            <a:xfrm>
              <a:off x="1369990" y="3270248"/>
              <a:ext cx="182518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камерная сушилка</a:t>
              </a:r>
            </a:p>
          </p:txBody>
        </p:sp>
        <p:sp>
          <p:nvSpPr>
            <p:cNvPr id="165916" name="TextBox 11"/>
            <p:cNvSpPr txBox="1">
              <a:spLocks noChangeArrowheads="1"/>
            </p:cNvSpPr>
            <p:nvPr/>
          </p:nvSpPr>
          <p:spPr bwMode="auto">
            <a:xfrm>
              <a:off x="991656" y="4743103"/>
              <a:ext cx="109222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 i="1">
                  <a:latin typeface="Calibri" pitchFamily="34" charset="0"/>
                </a:rPr>
                <a:t>струйная</a:t>
              </a:r>
              <a:r>
                <a:rPr lang="en-US" sz="1600" i="1">
                  <a:latin typeface="Calibri" pitchFamily="34" charset="0"/>
                </a:rPr>
                <a:t/>
              </a:r>
              <a:br>
                <a:rPr lang="en-US" sz="1600" i="1">
                  <a:latin typeface="Calibri" pitchFamily="34" charset="0"/>
                </a:rPr>
              </a:br>
              <a:r>
                <a:rPr lang="ru-RU" sz="1600" i="1">
                  <a:latin typeface="Calibri" pitchFamily="34" charset="0"/>
                </a:rPr>
                <a:t> мельница</a:t>
              </a:r>
            </a:p>
          </p:txBody>
        </p:sp>
      </p:grpSp>
      <p:grpSp>
        <p:nvGrpSpPr>
          <p:cNvPr id="52" name="Группа 51"/>
          <p:cNvGrpSpPr>
            <a:grpSpLocks/>
          </p:cNvGrpSpPr>
          <p:nvPr/>
        </p:nvGrpSpPr>
        <p:grpSpPr bwMode="auto">
          <a:xfrm>
            <a:off x="2105025" y="2143125"/>
            <a:ext cx="2860675" cy="4608513"/>
            <a:chOff x="2104711" y="2143116"/>
            <a:chExt cx="2860328" cy="4607906"/>
          </a:xfrm>
        </p:grpSpPr>
        <p:grpSp>
          <p:nvGrpSpPr>
            <p:cNvPr id="165907" name="Группа 48"/>
            <p:cNvGrpSpPr>
              <a:grpSpLocks/>
            </p:cNvGrpSpPr>
            <p:nvPr/>
          </p:nvGrpSpPr>
          <p:grpSpPr bwMode="auto">
            <a:xfrm>
              <a:off x="2104711" y="2143116"/>
              <a:ext cx="2860328" cy="4312208"/>
              <a:chOff x="2104711" y="2143116"/>
              <a:chExt cx="2860328" cy="4312208"/>
            </a:xfrm>
          </p:grpSpPr>
          <p:pic>
            <p:nvPicPr>
              <p:cNvPr id="165909" name="Рисунок 25" descr="4.33 пия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714612" y="2143116"/>
                <a:ext cx="1714512" cy="4312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5910" name="TextBox 12"/>
              <p:cNvSpPr txBox="1">
                <a:spLocks noChangeArrowheads="1"/>
              </p:cNvSpPr>
              <p:nvPr/>
            </p:nvSpPr>
            <p:spPr bwMode="auto">
              <a:xfrm>
                <a:off x="3539071" y="3492500"/>
                <a:ext cx="1425968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600" i="1">
                    <a:latin typeface="Calibri" pitchFamily="34" charset="0"/>
                  </a:rPr>
                  <a:t>бункер для</a:t>
                </a:r>
                <a:r>
                  <a:rPr lang="en-US" sz="1600" i="1">
                    <a:latin typeface="Calibri" pitchFamily="34" charset="0"/>
                  </a:rPr>
                  <a:t/>
                </a:r>
                <a:br>
                  <a:rPr lang="en-US" sz="1600" i="1">
                    <a:latin typeface="Calibri" pitchFamily="34" charset="0"/>
                  </a:rPr>
                </a:br>
                <a:r>
                  <a:rPr lang="ru-RU" sz="1600" i="1">
                    <a:latin typeface="Calibri" pitchFamily="34" charset="0"/>
                  </a:rPr>
                  <a:t> полиэтилена</a:t>
                </a:r>
              </a:p>
            </p:txBody>
          </p:sp>
          <p:sp>
            <p:nvSpPr>
              <p:cNvPr id="165911" name="TextBox 13"/>
              <p:cNvSpPr txBox="1">
                <a:spLocks noChangeArrowheads="1"/>
              </p:cNvSpPr>
              <p:nvPr/>
            </p:nvSpPr>
            <p:spPr bwMode="auto">
              <a:xfrm>
                <a:off x="3503606" y="4518668"/>
                <a:ext cx="60785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600" i="1">
                    <a:latin typeface="Calibri" pitchFamily="34" charset="0"/>
                  </a:rPr>
                  <a:t>весы</a:t>
                </a:r>
              </a:p>
            </p:txBody>
          </p:sp>
          <p:sp>
            <p:nvSpPr>
              <p:cNvPr id="165912" name="TextBox 14"/>
              <p:cNvSpPr txBox="1">
                <a:spLocks noChangeArrowheads="1"/>
              </p:cNvSpPr>
              <p:nvPr/>
            </p:nvSpPr>
            <p:spPr bwMode="auto">
              <a:xfrm>
                <a:off x="2104711" y="5497528"/>
                <a:ext cx="115435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600" i="1">
                    <a:latin typeface="Calibri" pitchFamily="34" charset="0"/>
                  </a:rPr>
                  <a:t>смеситель</a:t>
                </a:r>
              </a:p>
            </p:txBody>
          </p:sp>
        </p:grpSp>
        <p:sp>
          <p:nvSpPr>
            <p:cNvPr id="165908" name="TextBox 15"/>
            <p:cNvSpPr txBox="1">
              <a:spLocks noChangeArrowheads="1"/>
            </p:cNvSpPr>
            <p:nvPr/>
          </p:nvSpPr>
          <p:spPr bwMode="auto">
            <a:xfrm>
              <a:off x="3428992" y="6412468"/>
              <a:ext cx="82747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вальцы</a:t>
              </a:r>
            </a:p>
          </p:txBody>
        </p:sp>
      </p:grpSp>
      <p:grpSp>
        <p:nvGrpSpPr>
          <p:cNvPr id="48" name="Группа 47"/>
          <p:cNvGrpSpPr>
            <a:grpSpLocks/>
          </p:cNvGrpSpPr>
          <p:nvPr/>
        </p:nvGrpSpPr>
        <p:grpSpPr bwMode="auto">
          <a:xfrm>
            <a:off x="3857625" y="4286250"/>
            <a:ext cx="5248275" cy="2470150"/>
            <a:chOff x="3857620" y="4286256"/>
            <a:chExt cx="5248280" cy="2470144"/>
          </a:xfrm>
        </p:grpSpPr>
        <p:pic>
          <p:nvPicPr>
            <p:cNvPr id="165894" name="Рисунок 26" descr="4.33пия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86248" y="4929198"/>
              <a:ext cx="4000528" cy="1515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5895" name="TextBox 16"/>
            <p:cNvSpPr txBox="1">
              <a:spLocks noChangeArrowheads="1"/>
            </p:cNvSpPr>
            <p:nvPr/>
          </p:nvSpPr>
          <p:spPr bwMode="auto">
            <a:xfrm>
              <a:off x="4184648" y="6417846"/>
              <a:ext cx="90621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каландр</a:t>
              </a:r>
            </a:p>
          </p:txBody>
        </p:sp>
        <p:sp>
          <p:nvSpPr>
            <p:cNvPr id="165896" name="TextBox 17"/>
            <p:cNvSpPr txBox="1">
              <a:spLocks noChangeArrowheads="1"/>
            </p:cNvSpPr>
            <p:nvPr/>
          </p:nvSpPr>
          <p:spPr bwMode="auto">
            <a:xfrm>
              <a:off x="3857620" y="4857760"/>
              <a:ext cx="138153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 i="1">
                  <a:latin typeface="Calibri" pitchFamily="34" charset="0"/>
                </a:rPr>
                <a:t>раскаточные</a:t>
              </a:r>
              <a:br>
                <a:rPr lang="ru-RU" sz="1600" i="1">
                  <a:latin typeface="Calibri" pitchFamily="34" charset="0"/>
                </a:rPr>
              </a:br>
              <a:r>
                <a:rPr lang="ru-RU" sz="1600" i="1">
                  <a:latin typeface="Calibri" pitchFamily="34" charset="0"/>
                </a:rPr>
                <a:t> устройства</a:t>
              </a:r>
            </a:p>
          </p:txBody>
        </p:sp>
        <p:sp>
          <p:nvSpPr>
            <p:cNvPr id="165897" name="TextBox 19"/>
            <p:cNvSpPr txBox="1">
              <a:spLocks noChangeArrowheads="1"/>
            </p:cNvSpPr>
            <p:nvPr/>
          </p:nvSpPr>
          <p:spPr bwMode="auto">
            <a:xfrm>
              <a:off x="5072066" y="6215082"/>
              <a:ext cx="14350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транспортер</a:t>
              </a:r>
            </a:p>
          </p:txBody>
        </p:sp>
        <p:sp>
          <p:nvSpPr>
            <p:cNvPr id="165898" name="TextBox 20"/>
            <p:cNvSpPr txBox="1">
              <a:spLocks noChangeArrowheads="1"/>
            </p:cNvSpPr>
            <p:nvPr/>
          </p:nvSpPr>
          <p:spPr bwMode="auto">
            <a:xfrm>
              <a:off x="4670348" y="4357694"/>
              <a:ext cx="147328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 i="1">
                  <a:latin typeface="Calibri" pitchFamily="34" charset="0"/>
                </a:rPr>
                <a:t>охлаждающие</a:t>
              </a:r>
              <a:br>
                <a:rPr lang="ru-RU" sz="1600" i="1">
                  <a:latin typeface="Calibri" pitchFamily="34" charset="0"/>
                </a:rPr>
              </a:br>
              <a:r>
                <a:rPr lang="ru-RU" sz="1600" i="1">
                  <a:latin typeface="Calibri" pitchFamily="34" charset="0"/>
                </a:rPr>
                <a:t> барабаны</a:t>
              </a:r>
            </a:p>
          </p:txBody>
        </p:sp>
        <p:sp>
          <p:nvSpPr>
            <p:cNvPr id="165899" name="TextBox 21"/>
            <p:cNvSpPr txBox="1">
              <a:spLocks noChangeArrowheads="1"/>
            </p:cNvSpPr>
            <p:nvPr/>
          </p:nvSpPr>
          <p:spPr bwMode="auto">
            <a:xfrm>
              <a:off x="5857884" y="4843472"/>
              <a:ext cx="143327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 i="1">
                  <a:latin typeface="Calibri" pitchFamily="34" charset="0"/>
                </a:rPr>
                <a:t>резательный </a:t>
              </a:r>
              <a:br>
                <a:rPr lang="ru-RU" sz="1600" i="1">
                  <a:latin typeface="Calibri" pitchFamily="34" charset="0"/>
                </a:rPr>
              </a:br>
              <a:r>
                <a:rPr lang="ru-RU" sz="1600" i="1">
                  <a:latin typeface="Calibri" pitchFamily="34" charset="0"/>
                </a:rPr>
                <a:t>станок</a:t>
              </a:r>
            </a:p>
          </p:txBody>
        </p:sp>
        <p:sp>
          <p:nvSpPr>
            <p:cNvPr id="165900" name="TextBox 22"/>
            <p:cNvSpPr txBox="1">
              <a:spLocks noChangeArrowheads="1"/>
            </p:cNvSpPr>
            <p:nvPr/>
          </p:nvSpPr>
          <p:spPr bwMode="auto">
            <a:xfrm>
              <a:off x="6715140" y="6072206"/>
              <a:ext cx="63889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стол</a:t>
              </a:r>
            </a:p>
          </p:txBody>
        </p:sp>
        <p:sp>
          <p:nvSpPr>
            <p:cNvPr id="165901" name="TextBox 23"/>
            <p:cNvSpPr txBox="1">
              <a:spLocks noChangeArrowheads="1"/>
            </p:cNvSpPr>
            <p:nvPr/>
          </p:nvSpPr>
          <p:spPr bwMode="auto">
            <a:xfrm>
              <a:off x="6929454" y="4286256"/>
              <a:ext cx="163115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 i="1">
                  <a:latin typeface="Calibri" pitchFamily="34" charset="0"/>
                </a:rPr>
                <a:t>гидравлический </a:t>
              </a:r>
              <a:br>
                <a:rPr lang="ru-RU" sz="1600" i="1">
                  <a:latin typeface="Calibri" pitchFamily="34" charset="0"/>
                </a:rPr>
              </a:br>
              <a:r>
                <a:rPr lang="ru-RU" sz="1600" i="1">
                  <a:latin typeface="Calibri" pitchFamily="34" charset="0"/>
                </a:rPr>
                <a:t>пресс</a:t>
              </a:r>
            </a:p>
          </p:txBody>
        </p:sp>
        <p:sp>
          <p:nvSpPr>
            <p:cNvPr id="165902" name="TextBox 24"/>
            <p:cNvSpPr txBox="1">
              <a:spLocks noChangeArrowheads="1"/>
            </p:cNvSpPr>
            <p:nvPr/>
          </p:nvSpPr>
          <p:spPr bwMode="auto">
            <a:xfrm>
              <a:off x="7769700" y="5032386"/>
              <a:ext cx="1336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 i="1">
                  <a:latin typeface="Calibri" pitchFamily="34" charset="0"/>
                </a:rPr>
                <a:t>упаковочный</a:t>
              </a:r>
              <a:br>
                <a:rPr lang="ru-RU" sz="1600" i="1">
                  <a:latin typeface="Calibri" pitchFamily="34" charset="0"/>
                </a:rPr>
              </a:br>
              <a:r>
                <a:rPr lang="ru-RU" sz="1600" i="1">
                  <a:latin typeface="Calibri" pitchFamily="34" charset="0"/>
                </a:rPr>
                <a:t> стол</a:t>
              </a:r>
            </a:p>
          </p:txBody>
        </p:sp>
        <p:cxnSp>
          <p:nvCxnSpPr>
            <p:cNvPr id="31" name="Прямая соединительная линия 30"/>
            <p:cNvCxnSpPr/>
            <p:nvPr/>
          </p:nvCxnSpPr>
          <p:spPr>
            <a:xfrm rot="16200000" flipV="1">
              <a:off x="4487858" y="5487991"/>
              <a:ext cx="466724" cy="2730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rot="16200000" flipH="1">
              <a:off x="5308598" y="4991103"/>
              <a:ext cx="800098" cy="57150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16200000" flipH="1">
              <a:off x="5532435" y="6040438"/>
              <a:ext cx="298449" cy="2190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rot="5400000" flipH="1" flipV="1">
              <a:off x="7534274" y="4829179"/>
              <a:ext cx="260349" cy="2286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Овал 44"/>
          <p:cNvSpPr/>
          <p:nvPr/>
        </p:nvSpPr>
        <p:spPr>
          <a:xfrm>
            <a:off x="4203700" y="1214438"/>
            <a:ext cx="714375" cy="714375"/>
          </a:xfrm>
          <a:prstGeom prst="ellipse">
            <a:avLst/>
          </a:prstGeom>
          <a:solidFill>
            <a:srgbClr val="FA3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4214813" y="1214438"/>
            <a:ext cx="714375" cy="7143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7939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Процесс спекания</a:t>
            </a:r>
          </a:p>
        </p:txBody>
      </p:sp>
      <p:sp>
        <p:nvSpPr>
          <p:cNvPr id="4" name="Овал 3"/>
          <p:cNvSpPr/>
          <p:nvPr/>
        </p:nvSpPr>
        <p:spPr>
          <a:xfrm>
            <a:off x="3140075" y="2046288"/>
            <a:ext cx="1428750" cy="14287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572000" y="2035175"/>
            <a:ext cx="1428750" cy="14287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862388" y="3286125"/>
            <a:ext cx="1428750" cy="14287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4447382" y="2516981"/>
            <a:ext cx="274638" cy="5365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9000000">
            <a:off x="4102100" y="3125788"/>
            <a:ext cx="274638" cy="5365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800000">
            <a:off x="4826000" y="3003550"/>
            <a:ext cx="274638" cy="5365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4" name="Прямая соединительная линия 13"/>
          <p:cNvCxnSpPr>
            <a:stCxn id="4" idx="3"/>
          </p:cNvCxnSpPr>
          <p:nvPr/>
        </p:nvCxnSpPr>
        <p:spPr>
          <a:xfrm rot="5400000">
            <a:off x="2751932" y="3136106"/>
            <a:ext cx="468312" cy="7270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6" idx="2"/>
          </p:cNvCxnSpPr>
          <p:nvPr/>
        </p:nvCxnSpPr>
        <p:spPr>
          <a:xfrm rot="10800000">
            <a:off x="2622550" y="3727450"/>
            <a:ext cx="1239838" cy="2730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22313" y="3500438"/>
            <a:ext cx="1920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Микрочастицы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rot="10800000">
            <a:off x="2714625" y="2286000"/>
            <a:ext cx="1857375" cy="8556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928813" y="2000250"/>
            <a:ext cx="738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Пора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376738" y="1609725"/>
            <a:ext cx="361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 baseline="30000">
                <a:latin typeface="Calibri" pitchFamily="34" charset="0"/>
              </a:rPr>
              <a:t>о</a:t>
            </a:r>
            <a:r>
              <a:rPr lang="ru-RU" sz="1600" i="1">
                <a:latin typeface="Calibri" pitchFamily="34" charset="0"/>
              </a:rPr>
              <a:t>С</a:t>
            </a:r>
          </a:p>
        </p:txBody>
      </p:sp>
      <p:grpSp>
        <p:nvGrpSpPr>
          <p:cNvPr id="44" name="Группа 43"/>
          <p:cNvGrpSpPr>
            <a:grpSpLocks/>
          </p:cNvGrpSpPr>
          <p:nvPr/>
        </p:nvGrpSpPr>
        <p:grpSpPr bwMode="auto">
          <a:xfrm rot="1301934">
            <a:off x="4535488" y="1250950"/>
            <a:ext cx="73025" cy="649288"/>
            <a:chOff x="4536281" y="1250949"/>
            <a:chExt cx="71438" cy="649406"/>
          </a:xfrm>
        </p:grpSpPr>
        <p:sp>
          <p:nvSpPr>
            <p:cNvPr id="39" name="Стрелка вниз 38"/>
            <p:cNvSpPr/>
            <p:nvPr/>
          </p:nvSpPr>
          <p:spPr>
            <a:xfrm rot="10800000" flipH="1">
              <a:off x="4540925" y="1250437"/>
              <a:ext cx="54355" cy="325497"/>
            </a:xfrm>
            <a:prstGeom prst="downArrow">
              <a:avLst>
                <a:gd name="adj1" fmla="val 50000"/>
                <a:gd name="adj2" fmla="val 196342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4536001" y="1534914"/>
              <a:ext cx="71438" cy="7145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" name="Стрелка вниз 42"/>
            <p:cNvSpPr/>
            <p:nvPr/>
          </p:nvSpPr>
          <p:spPr>
            <a:xfrm rot="21600000" flipH="1">
              <a:off x="4545205" y="1574776"/>
              <a:ext cx="55908" cy="325496"/>
            </a:xfrm>
            <a:prstGeom prst="downArrow">
              <a:avLst>
                <a:gd name="adj1" fmla="val 50000"/>
                <a:gd name="adj2" fmla="val 19634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7" presetClass="emph" presetSubtype="0" repeatCount="3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50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7800000">
                                      <p:cBhvr>
                                        <p:cTn id="33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5" grpId="2" animBg="1"/>
      <p:bldP spid="33" grpId="1" animBg="1"/>
      <p:bldP spid="33" grpId="2" animBg="1"/>
      <p:bldP spid="42" grpId="0"/>
      <p:bldP spid="42" grpId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получения микрофильтров из порошков полимеров методом спекания</a:t>
            </a:r>
          </a:p>
        </p:txBody>
      </p:sp>
      <p:grpSp>
        <p:nvGrpSpPr>
          <p:cNvPr id="48" name="Группа 47"/>
          <p:cNvGrpSpPr>
            <a:grpSpLocks/>
          </p:cNvGrpSpPr>
          <p:nvPr/>
        </p:nvGrpSpPr>
        <p:grpSpPr bwMode="auto">
          <a:xfrm>
            <a:off x="3163888" y="1889125"/>
            <a:ext cx="2928937" cy="3338513"/>
            <a:chOff x="3214678" y="1888742"/>
            <a:chExt cx="2928958" cy="3339479"/>
          </a:xfrm>
        </p:grpSpPr>
        <p:pic>
          <p:nvPicPr>
            <p:cNvPr id="170008" name="Рисунок 20" descr="4..png"/>
            <p:cNvPicPr>
              <a:picLocks noChangeAspect="1"/>
            </p:cNvPicPr>
            <p:nvPr/>
          </p:nvPicPr>
          <p:blipFill>
            <a:blip r:embed="rId3"/>
            <a:srcRect l="35020" r="37938"/>
            <a:stretch>
              <a:fillRect/>
            </a:stretch>
          </p:blipFill>
          <p:spPr bwMode="auto">
            <a:xfrm>
              <a:off x="3357554" y="1888742"/>
              <a:ext cx="2433646" cy="3063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0009" name="TextBox 11"/>
            <p:cNvSpPr txBox="1">
              <a:spLocks noChangeArrowheads="1"/>
            </p:cNvSpPr>
            <p:nvPr/>
          </p:nvSpPr>
          <p:spPr bwMode="auto">
            <a:xfrm>
              <a:off x="3214678" y="4643446"/>
              <a:ext cx="112402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 i="1">
                  <a:latin typeface="Calibri" pitchFamily="34" charset="0"/>
                </a:rPr>
                <a:t>ванна для</a:t>
              </a:r>
              <a:br>
                <a:rPr lang="ru-RU" sz="1600" i="1">
                  <a:latin typeface="Calibri" pitchFamily="34" charset="0"/>
                </a:rPr>
              </a:br>
              <a:r>
                <a:rPr lang="ru-RU" sz="1600" i="1">
                  <a:latin typeface="Calibri" pitchFamily="34" charset="0"/>
                </a:rPr>
                <a:t> промывки</a:t>
              </a:r>
            </a:p>
          </p:txBody>
        </p:sp>
        <p:sp>
          <p:nvSpPr>
            <p:cNvPr id="170010" name="TextBox 12"/>
            <p:cNvSpPr txBox="1">
              <a:spLocks noChangeArrowheads="1"/>
            </p:cNvSpPr>
            <p:nvPr/>
          </p:nvSpPr>
          <p:spPr bwMode="auto">
            <a:xfrm>
              <a:off x="4214810" y="4643446"/>
              <a:ext cx="171393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 i="1">
                  <a:latin typeface="Calibri" pitchFamily="34" charset="0"/>
                </a:rPr>
                <a:t>ванна для</a:t>
              </a:r>
              <a:br>
                <a:rPr lang="ru-RU" sz="1600" i="1">
                  <a:latin typeface="Calibri" pitchFamily="34" charset="0"/>
                </a:rPr>
              </a:br>
              <a:r>
                <a:rPr lang="ru-RU" sz="1600" i="1">
                  <a:latin typeface="Calibri" pitchFamily="34" charset="0"/>
                </a:rPr>
                <a:t> гидрофилизации</a:t>
              </a:r>
            </a:p>
          </p:txBody>
        </p:sp>
        <p:sp>
          <p:nvSpPr>
            <p:cNvPr id="170011" name="TextBox 13"/>
            <p:cNvSpPr txBox="1">
              <a:spLocks noChangeArrowheads="1"/>
            </p:cNvSpPr>
            <p:nvPr/>
          </p:nvSpPr>
          <p:spPr bwMode="auto">
            <a:xfrm>
              <a:off x="4755243" y="3000370"/>
              <a:ext cx="138839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 i="1">
                  <a:latin typeface="Calibri" pitchFamily="34" charset="0"/>
                </a:rPr>
                <a:t>узел отжима</a:t>
              </a:r>
              <a:br>
                <a:rPr lang="ru-RU" sz="1600" i="1">
                  <a:latin typeface="Calibri" pitchFamily="34" charset="0"/>
                </a:rPr>
              </a:br>
              <a:r>
                <a:rPr lang="ru-RU" sz="1600" i="1">
                  <a:latin typeface="Calibri" pitchFamily="34" charset="0"/>
                </a:rPr>
                <a:t> влаги</a:t>
              </a:r>
            </a:p>
          </p:txBody>
        </p:sp>
        <p:cxnSp>
          <p:nvCxnSpPr>
            <p:cNvPr id="35" name="Прямая соединительная линия 34"/>
            <p:cNvCxnSpPr>
              <a:stCxn id="170011" idx="2"/>
            </p:cNvCxnSpPr>
            <p:nvPr/>
          </p:nvCxnSpPr>
          <p:spPr>
            <a:xfrm rot="16200000" flipH="1">
              <a:off x="5350636" y="3683941"/>
              <a:ext cx="273129" cy="7461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Группа 48"/>
          <p:cNvGrpSpPr>
            <a:grpSpLocks/>
          </p:cNvGrpSpPr>
          <p:nvPr/>
        </p:nvGrpSpPr>
        <p:grpSpPr bwMode="auto">
          <a:xfrm>
            <a:off x="5592763" y="1889125"/>
            <a:ext cx="3551237" cy="3062288"/>
            <a:chOff x="5643570" y="1888742"/>
            <a:chExt cx="3550506" cy="3063169"/>
          </a:xfrm>
        </p:grpSpPr>
        <p:pic>
          <p:nvPicPr>
            <p:cNvPr id="170003" name="Рисунок 19" descr="4.35.png"/>
            <p:cNvPicPr>
              <a:picLocks noChangeAspect="1"/>
            </p:cNvPicPr>
            <p:nvPr/>
          </p:nvPicPr>
          <p:blipFill>
            <a:blip r:embed="rId4"/>
            <a:srcRect l="60471"/>
            <a:stretch>
              <a:fillRect/>
            </a:stretch>
          </p:blipFill>
          <p:spPr bwMode="auto">
            <a:xfrm>
              <a:off x="5643570" y="1888742"/>
              <a:ext cx="3550506" cy="3063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0004" name="TextBox 14"/>
            <p:cNvSpPr txBox="1">
              <a:spLocks noChangeArrowheads="1"/>
            </p:cNvSpPr>
            <p:nvPr/>
          </p:nvSpPr>
          <p:spPr bwMode="auto">
            <a:xfrm>
              <a:off x="5715008" y="4286256"/>
              <a:ext cx="92717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сушилка</a:t>
              </a:r>
            </a:p>
          </p:txBody>
        </p:sp>
        <p:sp>
          <p:nvSpPr>
            <p:cNvPr id="170005" name="TextBox 16"/>
            <p:cNvSpPr txBox="1">
              <a:spLocks noChangeArrowheads="1"/>
            </p:cNvSpPr>
            <p:nvPr/>
          </p:nvSpPr>
          <p:spPr bwMode="auto">
            <a:xfrm>
              <a:off x="6366954" y="3000372"/>
              <a:ext cx="134831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резательное</a:t>
              </a:r>
              <a:br>
                <a:rPr lang="ru-RU" sz="1600" i="1">
                  <a:latin typeface="Calibri" pitchFamily="34" charset="0"/>
                </a:rPr>
              </a:br>
              <a:r>
                <a:rPr lang="ru-RU" sz="1600" i="1">
                  <a:latin typeface="Calibri" pitchFamily="34" charset="0"/>
                </a:rPr>
                <a:t> устройство</a:t>
              </a:r>
            </a:p>
          </p:txBody>
        </p:sp>
        <p:sp>
          <p:nvSpPr>
            <p:cNvPr id="170006" name="TextBox 17"/>
            <p:cNvSpPr txBox="1">
              <a:spLocks noChangeArrowheads="1"/>
            </p:cNvSpPr>
            <p:nvPr/>
          </p:nvSpPr>
          <p:spPr bwMode="auto">
            <a:xfrm>
              <a:off x="6643702" y="4357694"/>
              <a:ext cx="133722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упаковочное</a:t>
              </a:r>
              <a:br>
                <a:rPr lang="ru-RU" sz="1600" i="1">
                  <a:latin typeface="Calibri" pitchFamily="34" charset="0"/>
                </a:rPr>
              </a:br>
              <a:r>
                <a:rPr lang="ru-RU" sz="1600" i="1">
                  <a:latin typeface="Calibri" pitchFamily="34" charset="0"/>
                </a:rPr>
                <a:t> устройство</a:t>
              </a:r>
            </a:p>
          </p:txBody>
        </p: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745794" y="3550588"/>
              <a:ext cx="271541" cy="1999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Группа 50"/>
          <p:cNvGrpSpPr>
            <a:grpSpLocks/>
          </p:cNvGrpSpPr>
          <p:nvPr/>
        </p:nvGrpSpPr>
        <p:grpSpPr bwMode="auto">
          <a:xfrm>
            <a:off x="-50800" y="1889125"/>
            <a:ext cx="4217988" cy="3267075"/>
            <a:chOff x="-32" y="1888742"/>
            <a:chExt cx="4217338" cy="3268041"/>
          </a:xfrm>
        </p:grpSpPr>
        <p:pic>
          <p:nvPicPr>
            <p:cNvPr id="169994" name="Рисунок 18" descr="435.png"/>
            <p:cNvPicPr>
              <a:picLocks noChangeAspect="1"/>
            </p:cNvPicPr>
            <p:nvPr/>
          </p:nvPicPr>
          <p:blipFill>
            <a:blip r:embed="rId5"/>
            <a:srcRect l="9570" r="62595"/>
            <a:stretch>
              <a:fillRect/>
            </a:stretch>
          </p:blipFill>
          <p:spPr bwMode="auto">
            <a:xfrm>
              <a:off x="1071538" y="1888742"/>
              <a:ext cx="2500330" cy="3063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Прямая соединительная линия 27"/>
            <p:cNvCxnSpPr/>
            <p:nvPr/>
          </p:nvCxnSpPr>
          <p:spPr>
            <a:xfrm flipV="1">
              <a:off x="1714204" y="3438600"/>
              <a:ext cx="857118" cy="4906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rot="10800000" flipV="1">
              <a:off x="2561798" y="3705379"/>
              <a:ext cx="666647" cy="2000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997" name="TextBox 5"/>
            <p:cNvSpPr txBox="1">
              <a:spLocks noChangeArrowheads="1"/>
            </p:cNvSpPr>
            <p:nvPr/>
          </p:nvSpPr>
          <p:spPr bwMode="auto">
            <a:xfrm>
              <a:off x="121482" y="3259865"/>
              <a:ext cx="6431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сито</a:t>
              </a:r>
            </a:p>
          </p:txBody>
        </p:sp>
        <p:sp>
          <p:nvSpPr>
            <p:cNvPr id="169998" name="TextBox 8"/>
            <p:cNvSpPr txBox="1">
              <a:spLocks noChangeArrowheads="1"/>
            </p:cNvSpPr>
            <p:nvPr/>
          </p:nvSpPr>
          <p:spPr bwMode="auto">
            <a:xfrm>
              <a:off x="1229839" y="4572008"/>
              <a:ext cx="1984839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 i="1">
                  <a:latin typeface="Calibri" pitchFamily="34" charset="0"/>
                </a:rPr>
                <a:t>ленточная машина </a:t>
              </a:r>
              <a:br>
                <a:rPr lang="ru-RU" sz="1600" i="1">
                  <a:latin typeface="Calibri" pitchFamily="34" charset="0"/>
                </a:rPr>
              </a:br>
              <a:r>
                <a:rPr lang="ru-RU" sz="1600" i="1">
                  <a:latin typeface="Calibri" pitchFamily="34" charset="0"/>
                </a:rPr>
                <a:t>формования</a:t>
              </a:r>
            </a:p>
          </p:txBody>
        </p:sp>
        <p:sp>
          <p:nvSpPr>
            <p:cNvPr id="169999" name="TextBox 9"/>
            <p:cNvSpPr txBox="1">
              <a:spLocks noChangeArrowheads="1"/>
            </p:cNvSpPr>
            <p:nvPr/>
          </p:nvSpPr>
          <p:spPr bwMode="auto">
            <a:xfrm>
              <a:off x="1857356" y="2928934"/>
              <a:ext cx="160159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 i="1">
                  <a:latin typeface="Calibri" pitchFamily="34" charset="0"/>
                </a:rPr>
                <a:t>ролик </a:t>
              </a:r>
              <a:br>
                <a:rPr lang="ru-RU" sz="1600" i="1">
                  <a:latin typeface="Calibri" pitchFamily="34" charset="0"/>
                </a:rPr>
              </a:br>
              <a:r>
                <a:rPr lang="ru-RU" sz="1600" i="1">
                  <a:latin typeface="Calibri" pitchFamily="34" charset="0"/>
                </a:rPr>
                <a:t>выравниватель</a:t>
              </a:r>
            </a:p>
          </p:txBody>
        </p:sp>
        <p:sp>
          <p:nvSpPr>
            <p:cNvPr id="170000" name="TextBox 10"/>
            <p:cNvSpPr txBox="1">
              <a:spLocks noChangeArrowheads="1"/>
            </p:cNvSpPr>
            <p:nvPr/>
          </p:nvSpPr>
          <p:spPr bwMode="auto">
            <a:xfrm>
              <a:off x="2500298" y="3429000"/>
              <a:ext cx="17170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тоннельная печь</a:t>
              </a:r>
            </a:p>
          </p:txBody>
        </p:sp>
        <p:sp>
          <p:nvSpPr>
            <p:cNvPr id="170001" name="TextBox 6"/>
            <p:cNvSpPr txBox="1">
              <a:spLocks noChangeArrowheads="1"/>
            </p:cNvSpPr>
            <p:nvPr/>
          </p:nvSpPr>
          <p:spPr bwMode="auto">
            <a:xfrm>
              <a:off x="-32" y="3643314"/>
              <a:ext cx="13085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i="1">
                  <a:latin typeface="Calibri" pitchFamily="34" charset="0"/>
                </a:rPr>
                <a:t>дозирующий</a:t>
              </a:r>
              <a:br>
                <a:rPr lang="ru-RU" sz="1600" i="1">
                  <a:latin typeface="Calibri" pitchFamily="34" charset="0"/>
                </a:rPr>
              </a:br>
              <a:r>
                <a:rPr lang="ru-RU" sz="1600" i="1">
                  <a:latin typeface="Calibri" pitchFamily="34" charset="0"/>
                </a:rPr>
                <a:t> бункер</a:t>
              </a:r>
            </a:p>
          </p:txBody>
        </p:sp>
        <p:cxnSp>
          <p:nvCxnSpPr>
            <p:cNvPr id="24" name="Прямая соединительная линия 23"/>
            <p:cNvCxnSpPr/>
            <p:nvPr/>
          </p:nvCxnSpPr>
          <p:spPr>
            <a:xfrm rot="10800000">
              <a:off x="712646" y="3449716"/>
              <a:ext cx="453955" cy="952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Группа 54"/>
          <p:cNvGrpSpPr>
            <a:grpSpLocks/>
          </p:cNvGrpSpPr>
          <p:nvPr/>
        </p:nvGrpSpPr>
        <p:grpSpPr bwMode="auto">
          <a:xfrm>
            <a:off x="90488" y="1785938"/>
            <a:ext cx="3930650" cy="3152775"/>
            <a:chOff x="140517" y="1785926"/>
            <a:chExt cx="3931417" cy="3152426"/>
          </a:xfrm>
        </p:grpSpPr>
        <p:pic>
          <p:nvPicPr>
            <p:cNvPr id="169990" name="Рисунок 21" descr="4.lk5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0517" y="1875183"/>
              <a:ext cx="1788277" cy="3063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9991" name="TextBox 4"/>
            <p:cNvSpPr txBox="1">
              <a:spLocks noChangeArrowheads="1"/>
            </p:cNvSpPr>
            <p:nvPr/>
          </p:nvSpPr>
          <p:spPr bwMode="auto">
            <a:xfrm>
              <a:off x="1274373" y="1785926"/>
              <a:ext cx="279756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 i="1">
                  <a:latin typeface="Calibri" pitchFamily="34" charset="0"/>
                </a:rPr>
                <a:t>горячая и холодная секции</a:t>
              </a:r>
              <a:br>
                <a:rPr lang="ru-RU" sz="1600" i="1">
                  <a:latin typeface="Calibri" pitchFamily="34" charset="0"/>
                </a:rPr>
              </a:br>
              <a:r>
                <a:rPr lang="ru-RU" sz="1600" i="1">
                  <a:latin typeface="Calibri" pitchFamily="34" charset="0"/>
                </a:rPr>
                <a:t> аппарата термообработки</a:t>
              </a:r>
              <a:br>
                <a:rPr lang="ru-RU" sz="1600" i="1">
                  <a:latin typeface="Calibri" pitchFamily="34" charset="0"/>
                </a:rPr>
              </a:br>
              <a:r>
                <a:rPr lang="ru-RU" sz="1600" i="1">
                  <a:latin typeface="Calibri" pitchFamily="34" charset="0"/>
                </a:rPr>
                <a:t> порошка</a:t>
              </a:r>
            </a:p>
          </p:txBody>
        </p:sp>
        <p:cxnSp>
          <p:nvCxnSpPr>
            <p:cNvPr id="43" name="Прямая соединительная линия 42"/>
            <p:cNvCxnSpPr>
              <a:endCxn id="169991" idx="2"/>
            </p:cNvCxnSpPr>
            <p:nvPr/>
          </p:nvCxnSpPr>
          <p:spPr>
            <a:xfrm flipV="1">
              <a:off x="1328199" y="2555778"/>
              <a:ext cx="1324233" cy="1809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flipV="1">
              <a:off x="1661639" y="2557366"/>
              <a:ext cx="995556" cy="58889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получения микрофильтров из порошковых композиций методом экструзии</a:t>
            </a:r>
          </a:p>
        </p:txBody>
      </p:sp>
      <p:grpSp>
        <p:nvGrpSpPr>
          <p:cNvPr id="42" name="Группа 41"/>
          <p:cNvGrpSpPr>
            <a:grpSpLocks/>
          </p:cNvGrpSpPr>
          <p:nvPr/>
        </p:nvGrpSpPr>
        <p:grpSpPr bwMode="auto">
          <a:xfrm>
            <a:off x="214313" y="1571625"/>
            <a:ext cx="2776537" cy="2500313"/>
            <a:chOff x="214282" y="1571612"/>
            <a:chExt cx="2775996" cy="2500330"/>
          </a:xfrm>
        </p:grpSpPr>
        <p:pic>
          <p:nvPicPr>
            <p:cNvPr id="172054" name="Рисунок 5" descr="4.36 копия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4282" y="1571612"/>
              <a:ext cx="2500330" cy="2500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2055" name="TextBox 6"/>
            <p:cNvSpPr txBox="1">
              <a:spLocks noChangeArrowheads="1"/>
            </p:cNvSpPr>
            <p:nvPr/>
          </p:nvSpPr>
          <p:spPr bwMode="auto">
            <a:xfrm>
              <a:off x="1714480" y="2214554"/>
              <a:ext cx="12757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i="1">
                  <a:latin typeface="Calibri" pitchFamily="34" charset="0"/>
                </a:rPr>
                <a:t>смеситель</a:t>
              </a:r>
            </a:p>
          </p:txBody>
        </p:sp>
      </p:grpSp>
      <p:grpSp>
        <p:nvGrpSpPr>
          <p:cNvPr id="39" name="Группа 38"/>
          <p:cNvGrpSpPr>
            <a:grpSpLocks/>
          </p:cNvGrpSpPr>
          <p:nvPr/>
        </p:nvGrpSpPr>
        <p:grpSpPr bwMode="auto">
          <a:xfrm>
            <a:off x="4786313" y="2643188"/>
            <a:ext cx="4306887" cy="2574925"/>
            <a:chOff x="4786314" y="2643182"/>
            <a:chExt cx="4307119" cy="2575157"/>
          </a:xfrm>
        </p:grpSpPr>
        <p:pic>
          <p:nvPicPr>
            <p:cNvPr id="172049" name="Рисунок 3" descr="4.png"/>
            <p:cNvPicPr>
              <a:picLocks noChangeAspect="1"/>
            </p:cNvPicPr>
            <p:nvPr/>
          </p:nvPicPr>
          <p:blipFill>
            <a:blip r:embed="rId4"/>
            <a:srcRect l="51492" t="31250"/>
            <a:stretch>
              <a:fillRect/>
            </a:stretch>
          </p:blipFill>
          <p:spPr bwMode="auto">
            <a:xfrm>
              <a:off x="4786314" y="2643182"/>
              <a:ext cx="4307119" cy="2357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2050" name="TextBox 13"/>
            <p:cNvSpPr txBox="1">
              <a:spLocks noChangeArrowheads="1"/>
            </p:cNvSpPr>
            <p:nvPr/>
          </p:nvSpPr>
          <p:spPr bwMode="auto">
            <a:xfrm>
              <a:off x="5060574" y="3571876"/>
              <a:ext cx="10116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i="1">
                  <a:latin typeface="Calibri" pitchFamily="34" charset="0"/>
                </a:rPr>
                <a:t>сушилка</a:t>
              </a:r>
            </a:p>
          </p:txBody>
        </p:sp>
        <p:sp>
          <p:nvSpPr>
            <p:cNvPr id="172051" name="TextBox 14"/>
            <p:cNvSpPr txBox="1">
              <a:spLocks noChangeArrowheads="1"/>
            </p:cNvSpPr>
            <p:nvPr/>
          </p:nvSpPr>
          <p:spPr bwMode="auto">
            <a:xfrm>
              <a:off x="7072330" y="2786058"/>
              <a:ext cx="149540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i="1">
                  <a:latin typeface="Calibri" pitchFamily="34" charset="0"/>
                </a:rPr>
                <a:t>резательное</a:t>
              </a:r>
              <a:br>
                <a:rPr lang="ru-RU" i="1">
                  <a:latin typeface="Calibri" pitchFamily="34" charset="0"/>
                </a:rPr>
              </a:br>
              <a:r>
                <a:rPr lang="ru-RU" i="1">
                  <a:latin typeface="Calibri" pitchFamily="34" charset="0"/>
                </a:rPr>
                <a:t> устройство</a:t>
              </a:r>
            </a:p>
          </p:txBody>
        </p:sp>
        <p:sp>
          <p:nvSpPr>
            <p:cNvPr id="172052" name="TextBox 15"/>
            <p:cNvSpPr txBox="1">
              <a:spLocks noChangeArrowheads="1"/>
            </p:cNvSpPr>
            <p:nvPr/>
          </p:nvSpPr>
          <p:spPr bwMode="auto">
            <a:xfrm>
              <a:off x="6286512" y="4572008"/>
              <a:ext cx="149137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i="1">
                  <a:latin typeface="Calibri" pitchFamily="34" charset="0"/>
                </a:rPr>
                <a:t>упаковочное </a:t>
              </a:r>
              <a:br>
                <a:rPr lang="ru-RU" i="1">
                  <a:latin typeface="Calibri" pitchFamily="34" charset="0"/>
                </a:rPr>
              </a:br>
              <a:r>
                <a:rPr lang="ru-RU" i="1">
                  <a:latin typeface="Calibri" pitchFamily="34" charset="0"/>
                </a:rPr>
                <a:t>устройство</a:t>
              </a:r>
            </a:p>
          </p:txBody>
        </p:sp>
        <p:cxnSp>
          <p:nvCxnSpPr>
            <p:cNvPr id="23" name="Прямая соединительная линия 22"/>
            <p:cNvCxnSpPr>
              <a:endCxn id="172051" idx="2"/>
            </p:cNvCxnSpPr>
            <p:nvPr/>
          </p:nvCxnSpPr>
          <p:spPr>
            <a:xfrm flipV="1">
              <a:off x="6572347" y="3362384"/>
              <a:ext cx="1171638" cy="4572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Группа 39"/>
          <p:cNvGrpSpPr>
            <a:grpSpLocks/>
          </p:cNvGrpSpPr>
          <p:nvPr/>
        </p:nvGrpSpPr>
        <p:grpSpPr bwMode="auto">
          <a:xfrm>
            <a:off x="785813" y="1571625"/>
            <a:ext cx="5991225" cy="4000500"/>
            <a:chOff x="785786" y="1571612"/>
            <a:chExt cx="5990526" cy="4000528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 rot="5400000" flipH="1" flipV="1">
              <a:off x="4647679" y="3362368"/>
              <a:ext cx="695330" cy="69524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038" name="TextBox 12"/>
            <p:cNvSpPr txBox="1">
              <a:spLocks noChangeArrowheads="1"/>
            </p:cNvSpPr>
            <p:nvPr/>
          </p:nvSpPr>
          <p:spPr bwMode="auto">
            <a:xfrm>
              <a:off x="3929058" y="2786058"/>
              <a:ext cx="284725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i="1">
                  <a:latin typeface="Calibri" pitchFamily="34" charset="0"/>
                </a:rPr>
                <a:t>устройство для вытяжки</a:t>
              </a:r>
              <a:br>
                <a:rPr lang="ru-RU" i="1">
                  <a:latin typeface="Calibri" pitchFamily="34" charset="0"/>
                </a:rPr>
              </a:br>
              <a:r>
                <a:rPr lang="ru-RU" i="1">
                  <a:latin typeface="Calibri" pitchFamily="34" charset="0"/>
                </a:rPr>
                <a:t> и термообработки</a:t>
              </a:r>
            </a:p>
          </p:txBody>
        </p:sp>
        <p:pic>
          <p:nvPicPr>
            <p:cNvPr id="172039" name="Рисунок 4" descr="4.36 кия.png"/>
            <p:cNvPicPr>
              <a:picLocks noChangeAspect="1"/>
            </p:cNvPicPr>
            <p:nvPr/>
          </p:nvPicPr>
          <p:blipFill>
            <a:blip r:embed="rId5"/>
            <a:srcRect l="6436" r="45290"/>
            <a:stretch>
              <a:fillRect/>
            </a:stretch>
          </p:blipFill>
          <p:spPr bwMode="auto">
            <a:xfrm>
              <a:off x="785786" y="1571612"/>
              <a:ext cx="4286280" cy="3429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2040" name="TextBox 7"/>
            <p:cNvSpPr txBox="1">
              <a:spLocks noChangeArrowheads="1"/>
            </p:cNvSpPr>
            <p:nvPr/>
          </p:nvSpPr>
          <p:spPr bwMode="auto">
            <a:xfrm>
              <a:off x="785786" y="4071942"/>
              <a:ext cx="124181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i="1">
                  <a:latin typeface="Calibri" pitchFamily="34" charset="0"/>
                </a:rPr>
                <a:t>экструдер</a:t>
              </a:r>
            </a:p>
          </p:txBody>
        </p:sp>
        <p:sp>
          <p:nvSpPr>
            <p:cNvPr id="172041" name="TextBox 8"/>
            <p:cNvSpPr txBox="1">
              <a:spLocks noChangeArrowheads="1"/>
            </p:cNvSpPr>
            <p:nvPr/>
          </p:nvSpPr>
          <p:spPr bwMode="auto">
            <a:xfrm>
              <a:off x="2357422" y="2928934"/>
              <a:ext cx="141808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i="1">
                  <a:latin typeface="Calibri" pitchFamily="34" charset="0"/>
                </a:rPr>
                <a:t>формующая</a:t>
              </a:r>
              <a:br>
                <a:rPr lang="ru-RU" i="1">
                  <a:latin typeface="Calibri" pitchFamily="34" charset="0"/>
                </a:rPr>
              </a:br>
              <a:r>
                <a:rPr lang="ru-RU" i="1">
                  <a:latin typeface="Calibri" pitchFamily="34" charset="0"/>
                </a:rPr>
                <a:t> головка</a:t>
              </a:r>
            </a:p>
          </p:txBody>
        </p:sp>
        <p:sp>
          <p:nvSpPr>
            <p:cNvPr id="172042" name="TextBox 9"/>
            <p:cNvSpPr txBox="1">
              <a:spLocks noChangeArrowheads="1"/>
            </p:cNvSpPr>
            <p:nvPr/>
          </p:nvSpPr>
          <p:spPr bwMode="auto">
            <a:xfrm>
              <a:off x="1285852" y="4925809"/>
              <a:ext cx="144866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i="1">
                  <a:latin typeface="Calibri" pitchFamily="34" charset="0"/>
                </a:rPr>
                <a:t>ванна для</a:t>
              </a:r>
              <a:br>
                <a:rPr lang="ru-RU" i="1">
                  <a:latin typeface="Calibri" pitchFamily="34" charset="0"/>
                </a:rPr>
              </a:br>
              <a:r>
                <a:rPr lang="ru-RU" i="1">
                  <a:latin typeface="Calibri" pitchFamily="34" charset="0"/>
                </a:rPr>
                <a:t> охлаждения</a:t>
              </a:r>
            </a:p>
          </p:txBody>
        </p:sp>
        <p:sp>
          <p:nvSpPr>
            <p:cNvPr id="172043" name="TextBox 10"/>
            <p:cNvSpPr txBox="1">
              <a:spLocks noChangeArrowheads="1"/>
            </p:cNvSpPr>
            <p:nvPr/>
          </p:nvSpPr>
          <p:spPr bwMode="auto">
            <a:xfrm>
              <a:off x="2786050" y="4925809"/>
              <a:ext cx="124104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i="1">
                  <a:latin typeface="Calibri" pitchFamily="34" charset="0"/>
                </a:rPr>
                <a:t>ванна для</a:t>
              </a:r>
              <a:br>
                <a:rPr lang="ru-RU" i="1">
                  <a:latin typeface="Calibri" pitchFamily="34" charset="0"/>
                </a:rPr>
              </a:br>
              <a:r>
                <a:rPr lang="ru-RU" i="1">
                  <a:latin typeface="Calibri" pitchFamily="34" charset="0"/>
                </a:rPr>
                <a:t> промывки</a:t>
              </a:r>
            </a:p>
          </p:txBody>
        </p:sp>
        <p:sp>
          <p:nvSpPr>
            <p:cNvPr id="172044" name="TextBox 11"/>
            <p:cNvSpPr txBox="1">
              <a:spLocks noChangeArrowheads="1"/>
            </p:cNvSpPr>
            <p:nvPr/>
          </p:nvSpPr>
          <p:spPr bwMode="auto">
            <a:xfrm>
              <a:off x="3857620" y="4925809"/>
              <a:ext cx="190949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i="1">
                  <a:latin typeface="Calibri" pitchFamily="34" charset="0"/>
                </a:rPr>
                <a:t>ванна для</a:t>
              </a:r>
              <a:br>
                <a:rPr lang="ru-RU" i="1">
                  <a:latin typeface="Calibri" pitchFamily="34" charset="0"/>
                </a:rPr>
              </a:br>
              <a:r>
                <a:rPr lang="ru-RU" i="1">
                  <a:latin typeface="Calibri" pitchFamily="34" charset="0"/>
                </a:rPr>
                <a:t> гидрофилизации</a:t>
              </a: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 rot="10800000" flipV="1">
              <a:off x="2409609" y="3505201"/>
              <a:ext cx="647624" cy="4000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flipV="1">
              <a:off x="2019129" y="4533908"/>
              <a:ext cx="561909" cy="42862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rot="16200000" flipV="1">
              <a:off x="3138158" y="4710126"/>
              <a:ext cx="457203" cy="857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rot="10800000">
              <a:off x="4057241" y="4533908"/>
              <a:ext cx="714292" cy="40957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Получения пористых мембран с помощью травления треков</a:t>
            </a:r>
          </a:p>
        </p:txBody>
      </p:sp>
      <p:pic>
        <p:nvPicPr>
          <p:cNvPr id="10" name="movie 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16013" y="1125538"/>
            <a:ext cx="6729412" cy="504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7525" y="1074738"/>
            <a:ext cx="5643563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Box 6"/>
          <p:cNvSpPr txBox="1">
            <a:spLocks noChangeArrowheads="1"/>
          </p:cNvSpPr>
          <p:nvPr/>
        </p:nvSpPr>
        <p:spPr bwMode="auto">
          <a:xfrm>
            <a:off x="611188" y="260350"/>
            <a:ext cx="7996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строения первой гидратной оболочки Ме</a:t>
            </a:r>
            <a:r>
              <a:rPr lang="ru-RU" sz="2800" b="1" baseline="30000">
                <a:latin typeface="Calibri" pitchFamily="34" charset="0"/>
              </a:rPr>
              <a:t>2+</a:t>
            </a:r>
            <a:endParaRPr lang="ru-RU" sz="2800" b="1">
              <a:latin typeface="Calibri" pitchFamily="34" charset="0"/>
            </a:endParaRPr>
          </a:p>
        </p:txBody>
      </p:sp>
      <p:sp>
        <p:nvSpPr>
          <p:cNvPr id="28675" name="TextBox 7"/>
          <p:cNvSpPr txBox="1">
            <a:spLocks noChangeArrowheads="1"/>
          </p:cNvSpPr>
          <p:nvPr/>
        </p:nvSpPr>
        <p:spPr bwMode="auto">
          <a:xfrm>
            <a:off x="1439863" y="2692400"/>
            <a:ext cx="693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latin typeface="Calibri" pitchFamily="34" charset="0"/>
              </a:rPr>
              <a:t>H</a:t>
            </a:r>
            <a:r>
              <a:rPr lang="en-US" sz="2400" i="1" baseline="-25000">
                <a:latin typeface="Calibri" pitchFamily="34" charset="0"/>
              </a:rPr>
              <a:t>2</a:t>
            </a:r>
            <a:r>
              <a:rPr lang="en-US" sz="2400" i="1">
                <a:latin typeface="Calibri" pitchFamily="34" charset="0"/>
              </a:rPr>
              <a:t>O</a:t>
            </a:r>
            <a:endParaRPr lang="ru-RU" sz="2400" i="1">
              <a:latin typeface="Calibri" pitchFamily="34" charset="0"/>
            </a:endParaRPr>
          </a:p>
        </p:txBody>
      </p:sp>
      <p:sp>
        <p:nvSpPr>
          <p:cNvPr id="28676" name="Прямоугольник 9"/>
          <p:cNvSpPr>
            <a:spLocks noChangeArrowheads="1"/>
          </p:cNvSpPr>
          <p:nvPr/>
        </p:nvSpPr>
        <p:spPr bwMode="auto">
          <a:xfrm>
            <a:off x="4802188" y="3578225"/>
            <a:ext cx="815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i="1">
                <a:latin typeface="Calibri" pitchFamily="34" charset="0"/>
              </a:rPr>
              <a:t>Ме</a:t>
            </a:r>
            <a:r>
              <a:rPr lang="ru-RU" sz="2400" i="1" baseline="30000">
                <a:latin typeface="Calibri" pitchFamily="34" charset="0"/>
              </a:rPr>
              <a:t>2+</a:t>
            </a:r>
            <a:endParaRPr lang="ru-RU" sz="2400" i="1">
              <a:latin typeface="Calibri" pitchFamily="34" charset="0"/>
            </a:endParaRPr>
          </a:p>
        </p:txBody>
      </p:sp>
      <p:sp>
        <p:nvSpPr>
          <p:cNvPr id="28677" name="TextBox 10"/>
          <p:cNvSpPr txBox="1">
            <a:spLocks noChangeArrowheads="1"/>
          </p:cNvSpPr>
          <p:nvPr/>
        </p:nvSpPr>
        <p:spPr bwMode="auto">
          <a:xfrm>
            <a:off x="7208838" y="2903538"/>
            <a:ext cx="6937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latin typeface="Calibri" pitchFamily="34" charset="0"/>
              </a:rPr>
              <a:t>H</a:t>
            </a:r>
            <a:r>
              <a:rPr lang="en-US" sz="2400" i="1" baseline="-25000">
                <a:latin typeface="Calibri" pitchFamily="34" charset="0"/>
              </a:rPr>
              <a:t>2</a:t>
            </a:r>
            <a:r>
              <a:rPr lang="en-US" sz="2400" i="1">
                <a:latin typeface="Calibri" pitchFamily="34" charset="0"/>
              </a:rPr>
              <a:t>O</a:t>
            </a:r>
            <a:endParaRPr lang="ru-RU" sz="2400" i="1">
              <a:latin typeface="Calibri" pitchFamily="34" charset="0"/>
            </a:endParaRPr>
          </a:p>
        </p:txBody>
      </p:sp>
      <p:sp>
        <p:nvSpPr>
          <p:cNvPr id="28678" name="TextBox 11"/>
          <p:cNvSpPr txBox="1">
            <a:spLocks noChangeArrowheads="1"/>
          </p:cNvSpPr>
          <p:nvPr/>
        </p:nvSpPr>
        <p:spPr bwMode="auto">
          <a:xfrm>
            <a:off x="5294313" y="1219200"/>
            <a:ext cx="692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latin typeface="Calibri" pitchFamily="34" charset="0"/>
              </a:rPr>
              <a:t>H</a:t>
            </a:r>
            <a:r>
              <a:rPr lang="en-US" sz="2400" i="1" baseline="-25000">
                <a:latin typeface="Calibri" pitchFamily="34" charset="0"/>
              </a:rPr>
              <a:t>2</a:t>
            </a:r>
            <a:r>
              <a:rPr lang="en-US" sz="2400" i="1">
                <a:latin typeface="Calibri" pitchFamily="34" charset="0"/>
              </a:rPr>
              <a:t>O</a:t>
            </a:r>
            <a:endParaRPr lang="ru-RU" sz="2400" i="1">
              <a:latin typeface="Calibri" pitchFamily="34" charset="0"/>
            </a:endParaRPr>
          </a:p>
        </p:txBody>
      </p:sp>
      <p:sp>
        <p:nvSpPr>
          <p:cNvPr id="28679" name="TextBox 12"/>
          <p:cNvSpPr txBox="1">
            <a:spLocks noChangeArrowheads="1"/>
          </p:cNvSpPr>
          <p:nvPr/>
        </p:nvSpPr>
        <p:spPr bwMode="auto">
          <a:xfrm>
            <a:off x="3290888" y="5762625"/>
            <a:ext cx="693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latin typeface="Calibri" pitchFamily="34" charset="0"/>
              </a:rPr>
              <a:t>H</a:t>
            </a:r>
            <a:r>
              <a:rPr lang="en-US" sz="2400" i="1" baseline="-25000">
                <a:latin typeface="Calibri" pitchFamily="34" charset="0"/>
              </a:rPr>
              <a:t>2</a:t>
            </a:r>
            <a:r>
              <a:rPr lang="en-US" sz="2400" i="1">
                <a:latin typeface="Calibri" pitchFamily="34" charset="0"/>
              </a:rPr>
              <a:t>O</a:t>
            </a:r>
            <a:endParaRPr lang="ru-RU" sz="2400" i="1">
              <a:latin typeface="Calibri" pitchFamily="34" charset="0"/>
            </a:endParaRPr>
          </a:p>
        </p:txBody>
      </p:sp>
      <p:sp>
        <p:nvSpPr>
          <p:cNvPr id="28680" name="TextBox 13"/>
          <p:cNvSpPr txBox="1">
            <a:spLocks noChangeArrowheads="1"/>
          </p:cNvSpPr>
          <p:nvPr/>
        </p:nvSpPr>
        <p:spPr bwMode="auto">
          <a:xfrm>
            <a:off x="3065463" y="2330450"/>
            <a:ext cx="6937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latin typeface="Calibri" pitchFamily="34" charset="0"/>
              </a:rPr>
              <a:t>H</a:t>
            </a:r>
            <a:r>
              <a:rPr lang="en-US" sz="2400" i="1" baseline="-25000">
                <a:latin typeface="Calibri" pitchFamily="34" charset="0"/>
              </a:rPr>
              <a:t>2</a:t>
            </a:r>
            <a:r>
              <a:rPr lang="en-US" sz="2400" i="1">
                <a:latin typeface="Calibri" pitchFamily="34" charset="0"/>
              </a:rPr>
              <a:t>O</a:t>
            </a:r>
            <a:endParaRPr lang="ru-RU" sz="2400" i="1">
              <a:latin typeface="Calibri" pitchFamily="34" charset="0"/>
            </a:endParaRPr>
          </a:p>
        </p:txBody>
      </p:sp>
      <p:sp>
        <p:nvSpPr>
          <p:cNvPr id="28681" name="TextBox 14"/>
          <p:cNvSpPr txBox="1">
            <a:spLocks noChangeArrowheads="1"/>
          </p:cNvSpPr>
          <p:nvPr/>
        </p:nvSpPr>
        <p:spPr bwMode="auto">
          <a:xfrm>
            <a:off x="5583238" y="4470400"/>
            <a:ext cx="693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latin typeface="Calibri" pitchFamily="34" charset="0"/>
              </a:rPr>
              <a:t>H</a:t>
            </a:r>
            <a:r>
              <a:rPr lang="en-US" sz="2400" i="1" baseline="-25000">
                <a:latin typeface="Calibri" pitchFamily="34" charset="0"/>
              </a:rPr>
              <a:t>2</a:t>
            </a:r>
            <a:r>
              <a:rPr lang="en-US" sz="2400" i="1">
                <a:latin typeface="Calibri" pitchFamily="34" charset="0"/>
              </a:rPr>
              <a:t>O</a:t>
            </a:r>
            <a:endParaRPr lang="ru-RU" sz="2400" i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анизотропной трековой мембраны</a:t>
            </a:r>
          </a:p>
        </p:txBody>
      </p:sp>
      <p:pic>
        <p:nvPicPr>
          <p:cNvPr id="176130" name="Рисунок 4" descr="Безимени-1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785938"/>
            <a:ext cx="8108950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Рисунок 6" descr="4.40 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0" y="1571625"/>
            <a:ext cx="73977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78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Изменение удельного объема стекла при нагревании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179513" y="4251325"/>
            <a:ext cx="287655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 flipH="1" flipV="1">
            <a:off x="3624262" y="4681538"/>
            <a:ext cx="86677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79513" y="2428875"/>
            <a:ext cx="58928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>
            <a:off x="5750719" y="3750469"/>
            <a:ext cx="264318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 descr="4.40 копия.png"/>
          <p:cNvPicPr>
            <a:picLocks noChangeAspect="1"/>
          </p:cNvPicPr>
          <p:nvPr/>
        </p:nvPicPr>
        <p:blipFill>
          <a:blip r:embed="rId4"/>
          <a:srcRect l="21999" t="17857" r="9447"/>
          <a:stretch>
            <a:fillRect/>
          </a:stretch>
        </p:blipFill>
        <p:spPr bwMode="auto">
          <a:xfrm>
            <a:off x="2357438" y="2286000"/>
            <a:ext cx="507206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Овал 19"/>
          <p:cNvSpPr/>
          <p:nvPr/>
        </p:nvSpPr>
        <p:spPr>
          <a:xfrm>
            <a:off x="2292350" y="5019675"/>
            <a:ext cx="180975" cy="180975"/>
          </a:xfrm>
          <a:prstGeom prst="ellipse">
            <a:avLst/>
          </a:prstGeom>
          <a:solidFill>
            <a:srgbClr val="14F88B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857625" y="5086350"/>
            <a:ext cx="414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Calibri" pitchFamily="34" charset="0"/>
              </a:rPr>
              <a:t>T</a:t>
            </a:r>
            <a:r>
              <a:rPr lang="en-US" sz="2400" i="1" baseline="-25000">
                <a:latin typeface="Calibri" pitchFamily="34" charset="0"/>
              </a:rPr>
              <a:t>g</a:t>
            </a:r>
            <a:endParaRPr lang="ru-RU" sz="2400" i="1">
              <a:latin typeface="Calibri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77050" y="5067300"/>
            <a:ext cx="398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Calibri" pitchFamily="34" charset="0"/>
              </a:rPr>
              <a:t>T</a:t>
            </a:r>
            <a:r>
              <a:rPr lang="en-US" sz="2400" i="1" baseline="-25000">
                <a:latin typeface="Calibri" pitchFamily="34" charset="0"/>
              </a:rPr>
              <a:t>f</a:t>
            </a:r>
            <a:endParaRPr lang="ru-RU" sz="2400" i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2.77778E-7 1.11111E-6 L 0.55556 0.00023 " pathEditMode="relative" rAng="0" ptsTypes="AA">
                                      <p:cBhvr>
                                        <p:cTn id="9" dur="3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2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/>
      <p:bldP spid="2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Строение кристаллитов в чисто кремнеземном (</a:t>
            </a:r>
            <a:r>
              <a:rPr lang="en-US" sz="2800" b="1">
                <a:latin typeface="Calibri" pitchFamily="34" charset="0"/>
              </a:rPr>
              <a:t>SiO</a:t>
            </a:r>
            <a:r>
              <a:rPr lang="en-US" sz="2800" b="1" baseline="-25000">
                <a:latin typeface="Calibri" pitchFamily="34" charset="0"/>
              </a:rPr>
              <a:t>2</a:t>
            </a:r>
            <a:r>
              <a:rPr lang="en-US" sz="2800" b="1">
                <a:latin typeface="Calibri" pitchFamily="34" charset="0"/>
              </a:rPr>
              <a:t>) </a:t>
            </a:r>
            <a:r>
              <a:rPr lang="ru-RU" sz="2800" b="1">
                <a:latin typeface="Calibri" pitchFamily="34" charset="0"/>
              </a:rPr>
              <a:t>и натрийкремнеземном (</a:t>
            </a:r>
            <a:r>
              <a:rPr lang="en-US" sz="2800" b="1">
                <a:latin typeface="Calibri" pitchFamily="34" charset="0"/>
              </a:rPr>
              <a:t>SiO</a:t>
            </a:r>
            <a:r>
              <a:rPr lang="en-US" sz="2800" b="1" baseline="-25000">
                <a:latin typeface="Calibri" pitchFamily="34" charset="0"/>
              </a:rPr>
              <a:t>2</a:t>
            </a:r>
            <a:r>
              <a:rPr lang="en-US" sz="2800" b="1">
                <a:latin typeface="Calibri" pitchFamily="34" charset="0"/>
              </a:rPr>
              <a:t>-Na</a:t>
            </a:r>
            <a:r>
              <a:rPr lang="en-US" sz="2800" b="1" baseline="-25000">
                <a:latin typeface="Calibri" pitchFamily="34" charset="0"/>
              </a:rPr>
              <a:t>2</a:t>
            </a:r>
            <a:r>
              <a:rPr lang="en-US" sz="2800" b="1">
                <a:latin typeface="Calibri" pitchFamily="34" charset="0"/>
              </a:rPr>
              <a:t>O</a:t>
            </a:r>
            <a:r>
              <a:rPr lang="ru-RU" sz="2800" b="1">
                <a:latin typeface="Calibri" pitchFamily="34" charset="0"/>
              </a:rPr>
              <a:t>) стеклах</a:t>
            </a:r>
          </a:p>
        </p:txBody>
      </p:sp>
      <p:grpSp>
        <p:nvGrpSpPr>
          <p:cNvPr id="180226" name="Группа 56"/>
          <p:cNvGrpSpPr>
            <a:grpSpLocks/>
          </p:cNvGrpSpPr>
          <p:nvPr/>
        </p:nvGrpSpPr>
        <p:grpSpPr bwMode="auto">
          <a:xfrm>
            <a:off x="1000125" y="1916113"/>
            <a:ext cx="4110038" cy="2941637"/>
            <a:chOff x="1852610" y="1916904"/>
            <a:chExt cx="4110039" cy="2940846"/>
          </a:xfrm>
        </p:grpSpPr>
        <p:grpSp>
          <p:nvGrpSpPr>
            <p:cNvPr id="180269" name="Группа 25"/>
            <p:cNvGrpSpPr>
              <a:grpSpLocks/>
            </p:cNvGrpSpPr>
            <p:nvPr/>
          </p:nvGrpSpPr>
          <p:grpSpPr bwMode="auto">
            <a:xfrm>
              <a:off x="1930383" y="2030405"/>
              <a:ext cx="3940892" cy="2720991"/>
              <a:chOff x="1930383" y="2030405"/>
              <a:chExt cx="3940892" cy="2720991"/>
            </a:xfrm>
          </p:grpSpPr>
          <p:sp>
            <p:nvSpPr>
              <p:cNvPr id="5" name="Шестиугольник 4"/>
              <p:cNvSpPr/>
              <p:nvPr/>
            </p:nvSpPr>
            <p:spPr>
              <a:xfrm rot="5400000">
                <a:off x="2234644" y="2623737"/>
                <a:ext cx="1785457" cy="1539875"/>
              </a:xfrm>
              <a:prstGeom prst="hexagon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" name="Шестиугольник 5"/>
              <p:cNvSpPr/>
              <p:nvPr/>
            </p:nvSpPr>
            <p:spPr>
              <a:xfrm rot="5400000">
                <a:off x="3772139" y="2618183"/>
                <a:ext cx="1785457" cy="1538287"/>
              </a:xfrm>
              <a:prstGeom prst="hexagon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16" name="Прямая соединительная линия 15"/>
              <p:cNvCxnSpPr/>
              <p:nvPr/>
            </p:nvCxnSpPr>
            <p:spPr>
              <a:xfrm rot="5400000">
                <a:off x="4435536" y="2262885"/>
                <a:ext cx="46342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 rot="5400000">
                <a:off x="4437123" y="4519703"/>
                <a:ext cx="46342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2894073" y="4510181"/>
                <a:ext cx="46342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/>
              <p:cNvCxnSpPr/>
              <p:nvPr/>
            </p:nvCxnSpPr>
            <p:spPr>
              <a:xfrm rot="9000000">
                <a:off x="1930398" y="4016601"/>
                <a:ext cx="46355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/>
              <p:cNvCxnSpPr/>
              <p:nvPr/>
            </p:nvCxnSpPr>
            <p:spPr>
              <a:xfrm rot="5400000">
                <a:off x="2897248" y="2262885"/>
                <a:ext cx="46342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rot="9000000">
                <a:off x="5402261" y="2773923"/>
                <a:ext cx="46355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rot="1800000">
                <a:off x="1931985" y="2767575"/>
                <a:ext cx="46355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 rot="1800000">
                <a:off x="5407024" y="4021362"/>
                <a:ext cx="46355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Овал 26"/>
            <p:cNvSpPr>
              <a:spLocks noChangeAspect="1"/>
            </p:cNvSpPr>
            <p:nvPr/>
          </p:nvSpPr>
          <p:spPr>
            <a:xfrm>
              <a:off x="3824285" y="2796143"/>
              <a:ext cx="136525" cy="13648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" name="Овал 28"/>
            <p:cNvSpPr>
              <a:spLocks noChangeAspect="1"/>
            </p:cNvSpPr>
            <p:nvPr/>
          </p:nvSpPr>
          <p:spPr>
            <a:xfrm>
              <a:off x="2285998" y="2810426"/>
              <a:ext cx="136525" cy="13648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" name="Овал 29"/>
            <p:cNvSpPr>
              <a:spLocks noChangeAspect="1"/>
            </p:cNvSpPr>
            <p:nvPr/>
          </p:nvSpPr>
          <p:spPr>
            <a:xfrm>
              <a:off x="2276473" y="3819804"/>
              <a:ext cx="136525" cy="13648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" name="Овал 30"/>
            <p:cNvSpPr>
              <a:spLocks noChangeAspect="1"/>
            </p:cNvSpPr>
            <p:nvPr/>
          </p:nvSpPr>
          <p:spPr>
            <a:xfrm>
              <a:off x="5362574" y="3819804"/>
              <a:ext cx="136525" cy="13648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Овал 31"/>
            <p:cNvSpPr>
              <a:spLocks noChangeAspect="1"/>
            </p:cNvSpPr>
            <p:nvPr/>
          </p:nvSpPr>
          <p:spPr>
            <a:xfrm>
              <a:off x="4591049" y="4210224"/>
              <a:ext cx="136525" cy="13648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" name="Овал 32"/>
            <p:cNvSpPr>
              <a:spLocks noChangeAspect="1"/>
            </p:cNvSpPr>
            <p:nvPr/>
          </p:nvSpPr>
          <p:spPr>
            <a:xfrm>
              <a:off x="3819523" y="3834088"/>
              <a:ext cx="136525" cy="13648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" name="Овал 33"/>
            <p:cNvSpPr>
              <a:spLocks noChangeAspect="1"/>
            </p:cNvSpPr>
            <p:nvPr/>
          </p:nvSpPr>
          <p:spPr>
            <a:xfrm>
              <a:off x="3052760" y="4205463"/>
              <a:ext cx="136525" cy="13648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Овал 34"/>
            <p:cNvSpPr>
              <a:spLocks noChangeAspect="1"/>
            </p:cNvSpPr>
            <p:nvPr/>
          </p:nvSpPr>
          <p:spPr>
            <a:xfrm>
              <a:off x="5357811" y="2805665"/>
              <a:ext cx="136525" cy="13648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" name="Овал 35"/>
            <p:cNvSpPr>
              <a:spLocks noChangeAspect="1"/>
            </p:cNvSpPr>
            <p:nvPr/>
          </p:nvSpPr>
          <p:spPr>
            <a:xfrm>
              <a:off x="4591049" y="2434290"/>
              <a:ext cx="136525" cy="13648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7" name="Овал 36"/>
            <p:cNvSpPr>
              <a:spLocks noChangeAspect="1"/>
            </p:cNvSpPr>
            <p:nvPr/>
          </p:nvSpPr>
          <p:spPr>
            <a:xfrm>
              <a:off x="3057523" y="2429528"/>
              <a:ext cx="136525" cy="13648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" name="Овал 37"/>
            <p:cNvSpPr>
              <a:spLocks noChangeAspect="1"/>
            </p:cNvSpPr>
            <p:nvPr/>
          </p:nvSpPr>
          <p:spPr>
            <a:xfrm>
              <a:off x="2619373" y="4000731"/>
              <a:ext cx="214312" cy="21425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" name="Овал 38"/>
            <p:cNvSpPr>
              <a:spLocks noChangeAspect="1"/>
            </p:cNvSpPr>
            <p:nvPr/>
          </p:nvSpPr>
          <p:spPr>
            <a:xfrm>
              <a:off x="3395660" y="2567604"/>
              <a:ext cx="214313" cy="21425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" name="Овал 39"/>
            <p:cNvSpPr>
              <a:spLocks noChangeAspect="1"/>
            </p:cNvSpPr>
            <p:nvPr/>
          </p:nvSpPr>
          <p:spPr>
            <a:xfrm>
              <a:off x="2619373" y="2567604"/>
              <a:ext cx="214312" cy="21425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" name="Овал 40"/>
            <p:cNvSpPr>
              <a:spLocks noChangeAspect="1"/>
            </p:cNvSpPr>
            <p:nvPr/>
          </p:nvSpPr>
          <p:spPr>
            <a:xfrm>
              <a:off x="2247898" y="3254806"/>
              <a:ext cx="214312" cy="21425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" name="Овал 41"/>
            <p:cNvSpPr>
              <a:spLocks noChangeAspect="1"/>
            </p:cNvSpPr>
            <p:nvPr/>
          </p:nvSpPr>
          <p:spPr>
            <a:xfrm>
              <a:off x="3381373" y="4000731"/>
              <a:ext cx="214312" cy="21425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" name="Овал 42"/>
            <p:cNvSpPr>
              <a:spLocks noChangeAspect="1"/>
            </p:cNvSpPr>
            <p:nvPr/>
          </p:nvSpPr>
          <p:spPr>
            <a:xfrm>
              <a:off x="3781423" y="3254806"/>
              <a:ext cx="214312" cy="21425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" name="Овал 43"/>
            <p:cNvSpPr>
              <a:spLocks noChangeAspect="1"/>
            </p:cNvSpPr>
            <p:nvPr/>
          </p:nvSpPr>
          <p:spPr>
            <a:xfrm>
              <a:off x="5324474" y="3254806"/>
              <a:ext cx="214312" cy="21425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5" name="Овал 44"/>
            <p:cNvSpPr>
              <a:spLocks noChangeAspect="1"/>
            </p:cNvSpPr>
            <p:nvPr/>
          </p:nvSpPr>
          <p:spPr>
            <a:xfrm>
              <a:off x="4171949" y="2567604"/>
              <a:ext cx="214312" cy="21425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" name="Овал 45"/>
            <p:cNvSpPr>
              <a:spLocks noChangeAspect="1"/>
            </p:cNvSpPr>
            <p:nvPr/>
          </p:nvSpPr>
          <p:spPr>
            <a:xfrm>
              <a:off x="4938711" y="2567604"/>
              <a:ext cx="214313" cy="21425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" name="Овал 46"/>
            <p:cNvSpPr>
              <a:spLocks noChangeAspect="1"/>
            </p:cNvSpPr>
            <p:nvPr/>
          </p:nvSpPr>
          <p:spPr>
            <a:xfrm>
              <a:off x="4929186" y="4000731"/>
              <a:ext cx="214313" cy="21425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" name="Овал 47"/>
            <p:cNvSpPr>
              <a:spLocks noChangeAspect="1"/>
            </p:cNvSpPr>
            <p:nvPr/>
          </p:nvSpPr>
          <p:spPr>
            <a:xfrm>
              <a:off x="4171949" y="4000731"/>
              <a:ext cx="214312" cy="21425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9" name="Овал 48"/>
            <p:cNvSpPr>
              <a:spLocks noChangeAspect="1"/>
            </p:cNvSpPr>
            <p:nvPr/>
          </p:nvSpPr>
          <p:spPr>
            <a:xfrm>
              <a:off x="3009898" y="4643496"/>
              <a:ext cx="214312" cy="21425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" name="Овал 49"/>
            <p:cNvSpPr>
              <a:spLocks noChangeAspect="1"/>
            </p:cNvSpPr>
            <p:nvPr/>
          </p:nvSpPr>
          <p:spPr>
            <a:xfrm>
              <a:off x="4567236" y="4643496"/>
              <a:ext cx="214313" cy="21425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" name="Овал 50"/>
            <p:cNvSpPr>
              <a:spLocks noChangeAspect="1"/>
            </p:cNvSpPr>
            <p:nvPr/>
          </p:nvSpPr>
          <p:spPr>
            <a:xfrm>
              <a:off x="1852610" y="4000731"/>
              <a:ext cx="214313" cy="21425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2" name="Овал 51"/>
            <p:cNvSpPr>
              <a:spLocks noChangeAspect="1"/>
            </p:cNvSpPr>
            <p:nvPr/>
          </p:nvSpPr>
          <p:spPr>
            <a:xfrm>
              <a:off x="5748336" y="4000731"/>
              <a:ext cx="214313" cy="21425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3" name="Овал 52"/>
            <p:cNvSpPr>
              <a:spLocks noChangeAspect="1"/>
            </p:cNvSpPr>
            <p:nvPr/>
          </p:nvSpPr>
          <p:spPr>
            <a:xfrm>
              <a:off x="5714999" y="2567604"/>
              <a:ext cx="214312" cy="21425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4" name="Овал 53"/>
            <p:cNvSpPr>
              <a:spLocks noChangeAspect="1"/>
            </p:cNvSpPr>
            <p:nvPr/>
          </p:nvSpPr>
          <p:spPr>
            <a:xfrm>
              <a:off x="4548186" y="1916904"/>
              <a:ext cx="214313" cy="21425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5" name="Овал 54"/>
            <p:cNvSpPr>
              <a:spLocks noChangeAspect="1"/>
            </p:cNvSpPr>
            <p:nvPr/>
          </p:nvSpPr>
          <p:spPr>
            <a:xfrm>
              <a:off x="3014660" y="1916904"/>
              <a:ext cx="214313" cy="21425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" name="Овал 55"/>
            <p:cNvSpPr>
              <a:spLocks noChangeAspect="1"/>
            </p:cNvSpPr>
            <p:nvPr/>
          </p:nvSpPr>
          <p:spPr>
            <a:xfrm>
              <a:off x="1857373" y="2567604"/>
              <a:ext cx="214312" cy="21425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80227" name="Группа 109"/>
          <p:cNvGrpSpPr>
            <a:grpSpLocks/>
          </p:cNvGrpSpPr>
          <p:nvPr/>
        </p:nvGrpSpPr>
        <p:grpSpPr bwMode="auto">
          <a:xfrm>
            <a:off x="5649913" y="1697038"/>
            <a:ext cx="3168650" cy="3146425"/>
            <a:chOff x="5650702" y="1697821"/>
            <a:chExt cx="3167075" cy="3145632"/>
          </a:xfrm>
        </p:grpSpPr>
        <p:grpSp>
          <p:nvGrpSpPr>
            <p:cNvPr id="180234" name="Группа 92"/>
            <p:cNvGrpSpPr>
              <a:grpSpLocks/>
            </p:cNvGrpSpPr>
            <p:nvPr/>
          </p:nvGrpSpPr>
          <p:grpSpPr bwMode="auto">
            <a:xfrm>
              <a:off x="5724599" y="1788990"/>
              <a:ext cx="3011486" cy="2956605"/>
              <a:chOff x="5724599" y="1788990"/>
              <a:chExt cx="3011486" cy="2956605"/>
            </a:xfrm>
          </p:grpSpPr>
          <p:cxnSp>
            <p:nvCxnSpPr>
              <p:cNvPr id="77" name="Прямая соединительная линия 76"/>
              <p:cNvCxnSpPr/>
              <p:nvPr/>
            </p:nvCxnSpPr>
            <p:spPr>
              <a:xfrm rot="7081663">
                <a:off x="7043779" y="2005718"/>
                <a:ext cx="43486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Прямая соединительная линия 82"/>
              <p:cNvCxnSpPr/>
              <p:nvPr/>
            </p:nvCxnSpPr>
            <p:spPr>
              <a:xfrm rot="5400000" flipH="1" flipV="1">
                <a:off x="7032682" y="4467334"/>
                <a:ext cx="363446" cy="1919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Прямая соединительная линия 83"/>
              <p:cNvCxnSpPr/>
              <p:nvPr/>
            </p:nvCxnSpPr>
            <p:spPr>
              <a:xfrm rot="20041663">
                <a:off x="5725277" y="3270637"/>
                <a:ext cx="43475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Прямая соединительная линия 84"/>
              <p:cNvCxnSpPr/>
              <p:nvPr/>
            </p:nvCxnSpPr>
            <p:spPr>
              <a:xfrm rot="2761663">
                <a:off x="5920388" y="2156493"/>
                <a:ext cx="43486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Прямая соединительная линия 86"/>
              <p:cNvCxnSpPr/>
              <p:nvPr/>
            </p:nvCxnSpPr>
            <p:spPr>
              <a:xfrm rot="2761663">
                <a:off x="8111636" y="4418111"/>
                <a:ext cx="43486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Прямая соединительная линия 87"/>
              <p:cNvCxnSpPr/>
              <p:nvPr/>
            </p:nvCxnSpPr>
            <p:spPr>
              <a:xfrm rot="20041663">
                <a:off x="8302095" y="3289682"/>
                <a:ext cx="43475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0235" name="Группа 60"/>
            <p:cNvGrpSpPr>
              <a:grpSpLocks/>
            </p:cNvGrpSpPr>
            <p:nvPr/>
          </p:nvGrpSpPr>
          <p:grpSpPr bwMode="auto">
            <a:xfrm rot="1688632">
              <a:off x="5975021" y="2352849"/>
              <a:ext cx="2536631" cy="1738318"/>
              <a:chOff x="5857884" y="1785926"/>
              <a:chExt cx="2536631" cy="1738318"/>
            </a:xfrm>
          </p:grpSpPr>
          <p:sp>
            <p:nvSpPr>
              <p:cNvPr id="59" name="Правильный пятиугольник 58"/>
              <p:cNvSpPr/>
              <p:nvPr/>
            </p:nvSpPr>
            <p:spPr>
              <a:xfrm>
                <a:off x="5854923" y="1786187"/>
                <a:ext cx="1424867" cy="1355383"/>
              </a:xfrm>
              <a:prstGeom prst="pentagon">
                <a:avLst/>
              </a:prstGeom>
              <a:noFill/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0" name="Правильный пятиугольник 59"/>
              <p:cNvSpPr/>
              <p:nvPr/>
            </p:nvSpPr>
            <p:spPr>
              <a:xfrm rot="19415098">
                <a:off x="6967404" y="2166171"/>
                <a:ext cx="1426453" cy="1356971"/>
              </a:xfrm>
              <a:prstGeom prst="pentagon">
                <a:avLst/>
              </a:prstGeom>
              <a:noFill/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62" name="Овал 61"/>
            <p:cNvSpPr>
              <a:spLocks noChangeAspect="1"/>
            </p:cNvSpPr>
            <p:nvPr/>
          </p:nvSpPr>
          <p:spPr>
            <a:xfrm>
              <a:off x="7491287" y="3576947"/>
              <a:ext cx="304648" cy="304723"/>
            </a:xfrm>
            <a:prstGeom prst="ellipse">
              <a:avLst/>
            </a:prstGeom>
            <a:solidFill>
              <a:srgbClr val="F4EE00"/>
            </a:solidFill>
            <a:ln>
              <a:solidFill>
                <a:srgbClr val="B0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3" name="Овал 62"/>
            <p:cNvSpPr>
              <a:spLocks noChangeAspect="1"/>
            </p:cNvSpPr>
            <p:nvPr/>
          </p:nvSpPr>
          <p:spPr>
            <a:xfrm>
              <a:off x="6658263" y="2658016"/>
              <a:ext cx="304648" cy="304723"/>
            </a:xfrm>
            <a:prstGeom prst="ellipse">
              <a:avLst/>
            </a:prstGeom>
            <a:solidFill>
              <a:srgbClr val="F4EE00"/>
            </a:solidFill>
            <a:ln>
              <a:solidFill>
                <a:srgbClr val="B0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4" name="Овал 63"/>
            <p:cNvSpPr>
              <a:spLocks noChangeAspect="1"/>
            </p:cNvSpPr>
            <p:nvPr/>
          </p:nvSpPr>
          <p:spPr>
            <a:xfrm>
              <a:off x="6110848" y="2591358"/>
              <a:ext cx="214205" cy="21425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5" name="Овал 64"/>
            <p:cNvSpPr>
              <a:spLocks noChangeAspect="1"/>
            </p:cNvSpPr>
            <p:nvPr/>
          </p:nvSpPr>
          <p:spPr>
            <a:xfrm>
              <a:off x="7091436" y="2126338"/>
              <a:ext cx="136457" cy="136491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6" name="Овал 65"/>
            <p:cNvSpPr>
              <a:spLocks noChangeAspect="1"/>
            </p:cNvSpPr>
            <p:nvPr/>
          </p:nvSpPr>
          <p:spPr>
            <a:xfrm>
              <a:off x="6217157" y="2237435"/>
              <a:ext cx="136457" cy="136491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7" name="Овал 66"/>
            <p:cNvSpPr>
              <a:spLocks noChangeAspect="1"/>
            </p:cNvSpPr>
            <p:nvPr/>
          </p:nvSpPr>
          <p:spPr>
            <a:xfrm>
              <a:off x="8252908" y="3319837"/>
              <a:ext cx="138043" cy="136491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8" name="Овал 67"/>
            <p:cNvSpPr>
              <a:spLocks noChangeAspect="1"/>
            </p:cNvSpPr>
            <p:nvPr/>
          </p:nvSpPr>
          <p:spPr>
            <a:xfrm>
              <a:off x="6068006" y="3111927"/>
              <a:ext cx="136457" cy="13807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9" name="Овал 68"/>
            <p:cNvSpPr>
              <a:spLocks noChangeAspect="1"/>
            </p:cNvSpPr>
            <p:nvPr/>
          </p:nvSpPr>
          <p:spPr>
            <a:xfrm>
              <a:off x="7473832" y="2916714"/>
              <a:ext cx="138044" cy="138077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0" name="Овал 69"/>
            <p:cNvSpPr>
              <a:spLocks noChangeAspect="1"/>
            </p:cNvSpPr>
            <p:nvPr/>
          </p:nvSpPr>
          <p:spPr>
            <a:xfrm>
              <a:off x="7235826" y="4311774"/>
              <a:ext cx="136457" cy="13807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4" name="Овал 93"/>
            <p:cNvSpPr>
              <a:spLocks noChangeAspect="1"/>
            </p:cNvSpPr>
            <p:nvPr/>
          </p:nvSpPr>
          <p:spPr>
            <a:xfrm>
              <a:off x="6848668" y="3521398"/>
              <a:ext cx="138044" cy="13807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5" name="Овал 94"/>
            <p:cNvSpPr>
              <a:spLocks noChangeAspect="1"/>
            </p:cNvSpPr>
            <p:nvPr/>
          </p:nvSpPr>
          <p:spPr>
            <a:xfrm>
              <a:off x="8106931" y="4183219"/>
              <a:ext cx="138043" cy="138077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6" name="Овал 95"/>
            <p:cNvSpPr>
              <a:spLocks noChangeAspect="1"/>
            </p:cNvSpPr>
            <p:nvPr/>
          </p:nvSpPr>
          <p:spPr>
            <a:xfrm>
              <a:off x="5650702" y="3254766"/>
              <a:ext cx="214205" cy="21425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7" name="Овал 96"/>
            <p:cNvSpPr>
              <a:spLocks noChangeAspect="1"/>
            </p:cNvSpPr>
            <p:nvPr/>
          </p:nvSpPr>
          <p:spPr>
            <a:xfrm>
              <a:off x="6431364" y="3288095"/>
              <a:ext cx="214205" cy="21425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8" name="Овал 97"/>
            <p:cNvSpPr>
              <a:spLocks noChangeAspect="1"/>
            </p:cNvSpPr>
            <p:nvPr/>
          </p:nvSpPr>
          <p:spPr>
            <a:xfrm>
              <a:off x="7121583" y="3167476"/>
              <a:ext cx="215793" cy="21425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9" name="Овал 98"/>
            <p:cNvSpPr>
              <a:spLocks noChangeAspect="1"/>
            </p:cNvSpPr>
            <p:nvPr/>
          </p:nvSpPr>
          <p:spPr>
            <a:xfrm>
              <a:off x="7224719" y="2435822"/>
              <a:ext cx="214205" cy="21425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0" name="Овал 99"/>
            <p:cNvSpPr>
              <a:spLocks noChangeAspect="1"/>
            </p:cNvSpPr>
            <p:nvPr/>
          </p:nvSpPr>
          <p:spPr>
            <a:xfrm>
              <a:off x="6610662" y="2145383"/>
              <a:ext cx="214206" cy="21425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1" name="Овал 100"/>
            <p:cNvSpPr>
              <a:spLocks noChangeAspect="1"/>
            </p:cNvSpPr>
            <p:nvPr/>
          </p:nvSpPr>
          <p:spPr>
            <a:xfrm>
              <a:off x="7261213" y="1697821"/>
              <a:ext cx="214206" cy="21425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2" name="Овал 101"/>
            <p:cNvSpPr>
              <a:spLocks noChangeAspect="1"/>
            </p:cNvSpPr>
            <p:nvPr/>
          </p:nvSpPr>
          <p:spPr>
            <a:xfrm>
              <a:off x="5874428" y="1886685"/>
              <a:ext cx="214206" cy="21425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3" name="Овал 102"/>
            <p:cNvSpPr>
              <a:spLocks noChangeAspect="1"/>
            </p:cNvSpPr>
            <p:nvPr/>
          </p:nvSpPr>
          <p:spPr>
            <a:xfrm>
              <a:off x="7805455" y="3067488"/>
              <a:ext cx="214205" cy="21425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4" name="Овал 103"/>
            <p:cNvSpPr>
              <a:spLocks noChangeAspect="1"/>
            </p:cNvSpPr>
            <p:nvPr/>
          </p:nvSpPr>
          <p:spPr>
            <a:xfrm>
              <a:off x="8603571" y="3086533"/>
              <a:ext cx="214206" cy="21425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5" name="Овал 104"/>
            <p:cNvSpPr>
              <a:spLocks noChangeAspect="1"/>
            </p:cNvSpPr>
            <p:nvPr/>
          </p:nvSpPr>
          <p:spPr>
            <a:xfrm>
              <a:off x="8146598" y="3724547"/>
              <a:ext cx="214206" cy="21425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6" name="Овал 105"/>
            <p:cNvSpPr>
              <a:spLocks noChangeAspect="1"/>
            </p:cNvSpPr>
            <p:nvPr/>
          </p:nvSpPr>
          <p:spPr>
            <a:xfrm>
              <a:off x="8367151" y="4457787"/>
              <a:ext cx="214205" cy="21425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7" name="Овал 106"/>
            <p:cNvSpPr>
              <a:spLocks noChangeAspect="1"/>
            </p:cNvSpPr>
            <p:nvPr/>
          </p:nvSpPr>
          <p:spPr>
            <a:xfrm>
              <a:off x="7012100" y="4629194"/>
              <a:ext cx="215793" cy="21425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8" name="Овал 107"/>
            <p:cNvSpPr>
              <a:spLocks noChangeAspect="1"/>
            </p:cNvSpPr>
            <p:nvPr/>
          </p:nvSpPr>
          <p:spPr>
            <a:xfrm>
              <a:off x="7632503" y="4216548"/>
              <a:ext cx="214206" cy="21425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9" name="Овал 108"/>
            <p:cNvSpPr>
              <a:spLocks noChangeAspect="1"/>
            </p:cNvSpPr>
            <p:nvPr/>
          </p:nvSpPr>
          <p:spPr>
            <a:xfrm>
              <a:off x="6978779" y="3857863"/>
              <a:ext cx="214206" cy="21425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27" name="Овал 126"/>
          <p:cNvSpPr>
            <a:spLocks noChangeAspect="1"/>
          </p:cNvSpPr>
          <p:nvPr/>
        </p:nvSpPr>
        <p:spPr>
          <a:xfrm>
            <a:off x="4097338" y="5903913"/>
            <a:ext cx="214312" cy="21431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8" name="Овал 127"/>
          <p:cNvSpPr>
            <a:spLocks noChangeAspect="1"/>
          </p:cNvSpPr>
          <p:nvPr/>
        </p:nvSpPr>
        <p:spPr>
          <a:xfrm>
            <a:off x="2998788" y="5949950"/>
            <a:ext cx="136525" cy="136525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9" name="Овал 128"/>
          <p:cNvSpPr>
            <a:spLocks noChangeAspect="1"/>
          </p:cNvSpPr>
          <p:nvPr/>
        </p:nvSpPr>
        <p:spPr>
          <a:xfrm>
            <a:off x="5224463" y="5857875"/>
            <a:ext cx="304800" cy="304800"/>
          </a:xfrm>
          <a:prstGeom prst="ellipse">
            <a:avLst/>
          </a:prstGeom>
          <a:solidFill>
            <a:srgbClr val="F4EE00"/>
          </a:solidFill>
          <a:ln>
            <a:solidFill>
              <a:srgbClr val="B0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0231" name="TextBox 129"/>
          <p:cNvSpPr txBox="1">
            <a:spLocks noChangeArrowheads="1"/>
          </p:cNvSpPr>
          <p:nvPr/>
        </p:nvSpPr>
        <p:spPr bwMode="auto">
          <a:xfrm>
            <a:off x="3184525" y="5786438"/>
            <a:ext cx="396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Calibri" pitchFamily="34" charset="0"/>
              </a:rPr>
              <a:t>Si</a:t>
            </a:r>
            <a:endParaRPr lang="ru-RU" sz="2400" i="1">
              <a:latin typeface="Calibri" pitchFamily="34" charset="0"/>
            </a:endParaRPr>
          </a:p>
        </p:txBody>
      </p:sp>
      <p:sp>
        <p:nvSpPr>
          <p:cNvPr id="180232" name="TextBox 130"/>
          <p:cNvSpPr txBox="1">
            <a:spLocks noChangeArrowheads="1"/>
          </p:cNvSpPr>
          <p:nvPr/>
        </p:nvSpPr>
        <p:spPr bwMode="auto">
          <a:xfrm>
            <a:off x="4386263" y="5786438"/>
            <a:ext cx="393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latin typeface="Calibri" pitchFamily="34" charset="0"/>
              </a:rPr>
              <a:t>O</a:t>
            </a:r>
            <a:endParaRPr lang="ru-RU" sz="2400" i="1">
              <a:latin typeface="Calibri" pitchFamily="34" charset="0"/>
            </a:endParaRPr>
          </a:p>
        </p:txBody>
      </p:sp>
      <p:sp>
        <p:nvSpPr>
          <p:cNvPr id="180233" name="TextBox 131"/>
          <p:cNvSpPr txBox="1">
            <a:spLocks noChangeArrowheads="1"/>
          </p:cNvSpPr>
          <p:nvPr/>
        </p:nvSpPr>
        <p:spPr bwMode="auto">
          <a:xfrm>
            <a:off x="5530850" y="5786438"/>
            <a:ext cx="5413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Calibri" pitchFamily="34" charset="0"/>
              </a:rPr>
              <a:t>Na</a:t>
            </a:r>
            <a:endParaRPr lang="ru-RU" sz="2400" i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.43 пия.png"/>
          <p:cNvPicPr>
            <a:picLocks noChangeAspect="1"/>
          </p:cNvPicPr>
          <p:nvPr/>
        </p:nvPicPr>
        <p:blipFill>
          <a:blip r:embed="rId3"/>
          <a:srcRect l="21817" r="9138"/>
          <a:stretch>
            <a:fillRect/>
          </a:stretch>
        </p:blipFill>
        <p:spPr bwMode="auto">
          <a:xfrm>
            <a:off x="2714625" y="1785938"/>
            <a:ext cx="485775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4" name="Рисунок 4" descr="4.43 копия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9513" y="1785938"/>
            <a:ext cx="70358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копия.png"/>
          <p:cNvPicPr>
            <a:picLocks noChangeAspect="1"/>
          </p:cNvPicPr>
          <p:nvPr/>
        </p:nvPicPr>
        <p:blipFill>
          <a:blip r:embed="rId5"/>
          <a:srcRect l="21817" r="9138"/>
          <a:stretch>
            <a:fillRect/>
          </a:stretch>
        </p:blipFill>
        <p:spPr bwMode="auto">
          <a:xfrm>
            <a:off x="2714625" y="1785938"/>
            <a:ext cx="485775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6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Зависимость проницаемости и селективности стеклянных мембран по раствору </a:t>
            </a:r>
            <a:r>
              <a:rPr lang="en-US" sz="2400" b="1">
                <a:latin typeface="Calibri" pitchFamily="34" charset="0"/>
              </a:rPr>
              <a:t>NaCl</a:t>
            </a:r>
            <a:r>
              <a:rPr lang="ru-RU" sz="2400" b="1">
                <a:latin typeface="Calibri" pitchFamily="34" charset="0"/>
              </a:rPr>
              <a:t> (2%) от температуры</a:t>
            </a:r>
            <a:br>
              <a:rPr lang="ru-RU" sz="2400" b="1">
                <a:latin typeface="Calibri" pitchFamily="34" charset="0"/>
              </a:rPr>
            </a:br>
            <a:r>
              <a:rPr lang="ru-RU" sz="2400" b="1">
                <a:latin typeface="Calibri" pitchFamily="34" charset="0"/>
              </a:rPr>
              <a:t> процесса выщелачивания</a:t>
            </a:r>
          </a:p>
        </p:txBody>
      </p:sp>
      <p:sp>
        <p:nvSpPr>
          <p:cNvPr id="8" name="Овал 7"/>
          <p:cNvSpPr/>
          <p:nvPr/>
        </p:nvSpPr>
        <p:spPr>
          <a:xfrm>
            <a:off x="2678113" y="5519738"/>
            <a:ext cx="180975" cy="180975"/>
          </a:xfrm>
          <a:prstGeom prst="ellipse">
            <a:avLst/>
          </a:prstGeom>
          <a:solidFill>
            <a:srgbClr val="14F88B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676525" y="5500688"/>
            <a:ext cx="180975" cy="180975"/>
          </a:xfrm>
          <a:prstGeom prst="ellipse">
            <a:avLst/>
          </a:prstGeom>
          <a:solidFill>
            <a:srgbClr val="14F88B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2279" name="TextBox 9"/>
          <p:cNvSpPr txBox="1">
            <a:spLocks noChangeArrowheads="1"/>
          </p:cNvSpPr>
          <p:nvPr/>
        </p:nvSpPr>
        <p:spPr bwMode="auto">
          <a:xfrm>
            <a:off x="1579563" y="1636713"/>
            <a:ext cx="28575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G</a:t>
            </a:r>
            <a:endParaRPr lang="ru-RU" sz="2000">
              <a:latin typeface="Calibri" pitchFamily="34" charset="0"/>
            </a:endParaRPr>
          </a:p>
        </p:txBody>
      </p:sp>
      <p:grpSp>
        <p:nvGrpSpPr>
          <p:cNvPr id="12" name="Группа 11"/>
          <p:cNvGrpSpPr>
            <a:grpSpLocks/>
          </p:cNvGrpSpPr>
          <p:nvPr/>
        </p:nvGrpSpPr>
        <p:grpSpPr bwMode="auto">
          <a:xfrm>
            <a:off x="1179513" y="1651000"/>
            <a:ext cx="7035800" cy="4278313"/>
            <a:chOff x="1179644" y="1650988"/>
            <a:chExt cx="7035694" cy="4278342"/>
          </a:xfrm>
        </p:grpSpPr>
        <p:pic>
          <p:nvPicPr>
            <p:cNvPr id="182281" name="Рисунок 5" descr="4. копия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79644" y="1785926"/>
              <a:ext cx="7035694" cy="4143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2282" name="TextBox 10"/>
            <p:cNvSpPr txBox="1">
              <a:spLocks noChangeArrowheads="1"/>
            </p:cNvSpPr>
            <p:nvPr/>
          </p:nvSpPr>
          <p:spPr bwMode="auto">
            <a:xfrm>
              <a:off x="7445396" y="1650988"/>
              <a:ext cx="324128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latin typeface="Calibri" pitchFamily="34" charset="0"/>
                </a:rPr>
                <a:t>R</a:t>
              </a:r>
              <a:endParaRPr lang="ru-RU" sz="2000"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1.11111E-6 -2.96296E-6 L 0.49809 -0.00092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2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4.16667E-6 2.22222E-6 L 0.50122 0.0037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" y="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8738" y="1435100"/>
            <a:ext cx="1666875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2" name="TextBox 2"/>
          <p:cNvSpPr txBox="1">
            <a:spLocks noChangeArrowheads="1"/>
          </p:cNvSpPr>
          <p:nvPr/>
        </p:nvSpPr>
        <p:spPr bwMode="auto">
          <a:xfrm>
            <a:off x="114300" y="384175"/>
            <a:ext cx="90725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Схема разделительной ячейки для мембран из пористого стекла</a:t>
            </a:r>
          </a:p>
        </p:txBody>
      </p:sp>
      <p:sp>
        <p:nvSpPr>
          <p:cNvPr id="184323" name="TextBox 6"/>
          <p:cNvSpPr txBox="1">
            <a:spLocks noChangeArrowheads="1"/>
          </p:cNvSpPr>
          <p:nvPr/>
        </p:nvSpPr>
        <p:spPr bwMode="auto">
          <a:xfrm>
            <a:off x="2574925" y="2000250"/>
            <a:ext cx="925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корпус</a:t>
            </a:r>
          </a:p>
        </p:txBody>
      </p:sp>
      <p:sp>
        <p:nvSpPr>
          <p:cNvPr id="184324" name="TextBox 7"/>
          <p:cNvSpPr txBox="1">
            <a:spLocks noChangeArrowheads="1"/>
          </p:cNvSpPr>
          <p:nvPr/>
        </p:nvSpPr>
        <p:spPr bwMode="auto">
          <a:xfrm>
            <a:off x="2500313" y="4286250"/>
            <a:ext cx="101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фланец</a:t>
            </a:r>
          </a:p>
        </p:txBody>
      </p:sp>
      <p:sp>
        <p:nvSpPr>
          <p:cNvPr id="184325" name="TextBox 8"/>
          <p:cNvSpPr txBox="1">
            <a:spLocks noChangeArrowheads="1"/>
          </p:cNvSpPr>
          <p:nvPr/>
        </p:nvSpPr>
        <p:spPr bwMode="auto">
          <a:xfrm>
            <a:off x="5264150" y="2241550"/>
            <a:ext cx="1511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i="1">
                <a:latin typeface="Calibri" pitchFamily="34" charset="0"/>
              </a:rPr>
              <a:t>стеклянная</a:t>
            </a:r>
            <a:br>
              <a:rPr lang="ru-RU" sz="2000" i="1">
                <a:latin typeface="Calibri" pitchFamily="34" charset="0"/>
              </a:rPr>
            </a:br>
            <a:r>
              <a:rPr lang="ru-RU" sz="2000" i="1">
                <a:latin typeface="Calibri" pitchFamily="34" charset="0"/>
              </a:rPr>
              <a:t> мембрана</a:t>
            </a:r>
          </a:p>
        </p:txBody>
      </p:sp>
      <p:sp>
        <p:nvSpPr>
          <p:cNvPr id="184326" name="TextBox 9"/>
          <p:cNvSpPr txBox="1">
            <a:spLocks noChangeArrowheads="1"/>
          </p:cNvSpPr>
          <p:nvPr/>
        </p:nvSpPr>
        <p:spPr bwMode="auto">
          <a:xfrm>
            <a:off x="5572125" y="5429250"/>
            <a:ext cx="21764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i="1">
                <a:latin typeface="Calibri" pitchFamily="34" charset="0"/>
              </a:rPr>
              <a:t>уплотнительный</a:t>
            </a:r>
            <a:br>
              <a:rPr lang="ru-RU" sz="2000" i="1">
                <a:latin typeface="Calibri" pitchFamily="34" charset="0"/>
              </a:rPr>
            </a:br>
            <a:r>
              <a:rPr lang="ru-RU" sz="2000" i="1">
                <a:latin typeface="Calibri" pitchFamily="34" charset="0"/>
              </a:rPr>
              <a:t> элемент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994025" y="2378075"/>
            <a:ext cx="892175" cy="4492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994025" y="4625975"/>
            <a:ext cx="1028700" cy="479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10800000" flipV="1">
            <a:off x="4252913" y="2908300"/>
            <a:ext cx="1770062" cy="569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10800000" flipV="1">
            <a:off x="4403725" y="2908300"/>
            <a:ext cx="1619250" cy="6080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10800000" flipV="1">
            <a:off x="4549775" y="2914650"/>
            <a:ext cx="1466850" cy="6286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10800000" flipV="1">
            <a:off x="4710113" y="2914650"/>
            <a:ext cx="1309687" cy="674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10800000" flipV="1">
            <a:off x="4846638" y="2917825"/>
            <a:ext cx="1173162" cy="7016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5113338" y="5570538"/>
            <a:ext cx="563562" cy="904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rot="5400000">
            <a:off x="4308475" y="1143001"/>
            <a:ext cx="428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36" name="TextBox 52"/>
          <p:cNvSpPr txBox="1">
            <a:spLocks noChangeArrowheads="1"/>
          </p:cNvSpPr>
          <p:nvPr/>
        </p:nvSpPr>
        <p:spPr bwMode="auto">
          <a:xfrm>
            <a:off x="4572000" y="857250"/>
            <a:ext cx="22526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исходный раствор</a:t>
            </a:r>
          </a:p>
          <a:p>
            <a:endParaRPr lang="ru-RU" sz="2000" i="1">
              <a:latin typeface="Calibri" pitchFamily="34" charset="0"/>
            </a:endParaRPr>
          </a:p>
        </p:txBody>
      </p:sp>
      <p:cxnSp>
        <p:nvCxnSpPr>
          <p:cNvPr id="54" name="Прямая со стрелкой 53"/>
          <p:cNvCxnSpPr/>
          <p:nvPr/>
        </p:nvCxnSpPr>
        <p:spPr>
          <a:xfrm rot="5400000">
            <a:off x="4308475" y="6146801"/>
            <a:ext cx="428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38" name="TextBox 54"/>
          <p:cNvSpPr txBox="1">
            <a:spLocks noChangeArrowheads="1"/>
          </p:cNvSpPr>
          <p:nvPr/>
        </p:nvSpPr>
        <p:spPr bwMode="auto">
          <a:xfrm>
            <a:off x="3836988" y="6311900"/>
            <a:ext cx="1419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фильтрат</a:t>
            </a:r>
          </a:p>
        </p:txBody>
      </p:sp>
      <p:cxnSp>
        <p:nvCxnSpPr>
          <p:cNvPr id="56" name="Прямая со стрелкой 55"/>
          <p:cNvCxnSpPr/>
          <p:nvPr/>
        </p:nvCxnSpPr>
        <p:spPr>
          <a:xfrm>
            <a:off x="5586413" y="4711700"/>
            <a:ext cx="500062" cy="1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0" name="TextBox 57"/>
          <p:cNvSpPr txBox="1">
            <a:spLocks noChangeArrowheads="1"/>
          </p:cNvSpPr>
          <p:nvPr/>
        </p:nvSpPr>
        <p:spPr bwMode="auto">
          <a:xfrm>
            <a:off x="5572125" y="4286250"/>
            <a:ext cx="1628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концентрат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Безимени-1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88" y="1928813"/>
            <a:ext cx="4643437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Беме-1 копия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88" y="1928813"/>
            <a:ext cx="4643437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1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формирования перемычек между частицами</a:t>
            </a:r>
          </a:p>
        </p:txBody>
      </p:sp>
      <p:pic>
        <p:nvPicPr>
          <p:cNvPr id="4" name="Рисунок 3" descr="Безиме-ия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88" y="1928813"/>
            <a:ext cx="4643437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Безиме-1 коия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7313" y="1916113"/>
            <a:ext cx="4643437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и микрофотография многослойной </a:t>
            </a:r>
            <a:br>
              <a:rPr lang="ru-RU" sz="2800" b="1">
                <a:latin typeface="Calibri" pitchFamily="34" charset="0"/>
              </a:rPr>
            </a:br>
            <a:r>
              <a:rPr lang="ru-RU" sz="2800" b="1">
                <a:latin typeface="Calibri" pitchFamily="34" charset="0"/>
              </a:rPr>
              <a:t>неорганической мембраны</a:t>
            </a:r>
          </a:p>
        </p:txBody>
      </p:sp>
      <p:pic>
        <p:nvPicPr>
          <p:cNvPr id="188418" name="Рисунок 3" descr="4.46б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313" y="3357563"/>
            <a:ext cx="48577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19" name="Рисунок 4" descr="Безимени-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75" y="1428750"/>
            <a:ext cx="35544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0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91225" y="1374775"/>
            <a:ext cx="2179638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extBox 3"/>
          <p:cNvSpPr txBox="1">
            <a:spLocks noChangeArrowheads="1"/>
          </p:cNvSpPr>
          <p:nvPr/>
        </p:nvSpPr>
        <p:spPr bwMode="auto">
          <a:xfrm>
            <a:off x="214313" y="384175"/>
            <a:ext cx="87153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Различные формы мембранных керамических элементов</a:t>
            </a:r>
          </a:p>
        </p:txBody>
      </p:sp>
      <p:pic>
        <p:nvPicPr>
          <p:cNvPr id="1030" name="Picture 6" descr="http://induceramic.com/images/ceramic%20membrane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726804" y="3936116"/>
            <a:ext cx="3643338" cy="2134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http://www.microsphere.biz/images/membranes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75716" y="1597710"/>
            <a:ext cx="7429500" cy="20955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Надмолекулярная структура графита</a:t>
            </a:r>
          </a:p>
        </p:txBody>
      </p:sp>
      <p:pic>
        <p:nvPicPr>
          <p:cNvPr id="192514" name="Рисунок 4" descr="4.48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1500" y="1000125"/>
            <a:ext cx="9218613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594350" y="3344863"/>
            <a:ext cx="17780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5561013" y="4660900"/>
            <a:ext cx="1836737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0800000" flipV="1">
            <a:off x="1930400" y="4714875"/>
            <a:ext cx="1082675" cy="542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10800000" flipV="1">
            <a:off x="2489200" y="4929188"/>
            <a:ext cx="1158875" cy="544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987550" y="5229225"/>
            <a:ext cx="584200" cy="19367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520" name="TextBox 24"/>
          <p:cNvSpPr txBox="1">
            <a:spLocks noChangeArrowheads="1"/>
          </p:cNvSpPr>
          <p:nvPr/>
        </p:nvSpPr>
        <p:spPr bwMode="auto">
          <a:xfrm>
            <a:off x="1428750" y="5214938"/>
            <a:ext cx="925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0,14 нм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 rot="16200000" flipH="1">
            <a:off x="6632575" y="4003675"/>
            <a:ext cx="1308100" cy="635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522" name="TextBox 34"/>
          <p:cNvSpPr txBox="1">
            <a:spLocks noChangeArrowheads="1"/>
          </p:cNvSpPr>
          <p:nvPr/>
        </p:nvSpPr>
        <p:spPr bwMode="auto">
          <a:xfrm>
            <a:off x="7286625" y="3786188"/>
            <a:ext cx="925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0,35 нм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extBox 1"/>
          <p:cNvSpPr txBox="1">
            <a:spLocks noChangeArrowheads="1"/>
          </p:cNvSpPr>
          <p:nvPr/>
        </p:nvSpPr>
        <p:spPr bwMode="auto">
          <a:xfrm>
            <a:off x="214313" y="384175"/>
            <a:ext cx="8715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Фотографии мембранных трубок из графита</a:t>
            </a:r>
          </a:p>
        </p:txBody>
      </p:sp>
      <p:pic>
        <p:nvPicPr>
          <p:cNvPr id="194562" name="Рисунок 3" descr="4.49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813" y="1500188"/>
            <a:ext cx="4879975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3" descr="Безимени-1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7575" y="1216025"/>
            <a:ext cx="4767263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571500" y="198438"/>
            <a:ext cx="8029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Зависимость интегральных теплот разведения некоторых </a:t>
            </a:r>
          </a:p>
          <a:p>
            <a:pPr algn="ctr"/>
            <a:r>
              <a:rPr lang="ru-RU" sz="2400" b="1">
                <a:latin typeface="Calibri" pitchFamily="34" charset="0"/>
              </a:rPr>
              <a:t>1-1-валентных солей в воде при 25 </a:t>
            </a:r>
            <a:r>
              <a:rPr lang="ru-RU" sz="2400" b="1" baseline="30000">
                <a:latin typeface="Calibri" pitchFamily="34" charset="0"/>
              </a:rPr>
              <a:t>о</a:t>
            </a:r>
            <a:r>
              <a:rPr lang="ru-RU" sz="2400" b="1">
                <a:latin typeface="Calibri" pitchFamily="34" charset="0"/>
              </a:rPr>
              <a:t>С </a:t>
            </a:r>
            <a:r>
              <a:rPr lang="en-US" sz="2400" b="1">
                <a:latin typeface="Calibri" pitchFamily="34" charset="0"/>
              </a:rPr>
              <a:t> </a:t>
            </a:r>
            <a:r>
              <a:rPr lang="ru-RU" sz="2400" b="1">
                <a:latin typeface="Calibri" pitchFamily="34" charset="0"/>
              </a:rPr>
              <a:t>от концентрации</a:t>
            </a:r>
          </a:p>
          <a:p>
            <a:pPr algn="ctr"/>
            <a:endParaRPr lang="ru-RU" sz="2400" b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" name="Прямая соединительная линия 116"/>
          <p:cNvCxnSpPr/>
          <p:nvPr/>
        </p:nvCxnSpPr>
        <p:spPr>
          <a:xfrm rot="5400000">
            <a:off x="3243263" y="2727325"/>
            <a:ext cx="24130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Прямоугольник 114"/>
          <p:cNvSpPr/>
          <p:nvPr/>
        </p:nvSpPr>
        <p:spPr>
          <a:xfrm>
            <a:off x="3168650" y="2641600"/>
            <a:ext cx="142875" cy="32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624138" y="2852738"/>
            <a:ext cx="3519487" cy="430212"/>
          </a:xfrm>
          <a:prstGeom prst="rect">
            <a:avLst/>
          </a:prstGeom>
          <a:solidFill>
            <a:srgbClr val="A2D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327400" y="2852738"/>
            <a:ext cx="1771650" cy="0"/>
          </a:xfrm>
          <a:prstGeom prst="line">
            <a:avLst/>
          </a:prstGeom>
          <a:ln w="28575">
            <a:solidFill>
              <a:srgbClr val="948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2617788" y="2657475"/>
            <a:ext cx="3525837" cy="6254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5183188" y="1239838"/>
            <a:ext cx="214312" cy="21272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" name="Рисунок 29" descr="Безимени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3188" y="1238250"/>
            <a:ext cx="21431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" name="Прямая соединительная линия 35"/>
          <p:cNvCxnSpPr/>
          <p:nvPr/>
        </p:nvCxnSpPr>
        <p:spPr>
          <a:xfrm rot="16200000" flipH="1">
            <a:off x="4329113" y="2092325"/>
            <a:ext cx="1073150" cy="482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 flipH="1" flipV="1">
            <a:off x="4671218" y="2075657"/>
            <a:ext cx="14462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5094288" y="2649538"/>
            <a:ext cx="301625" cy="3016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2" name="Рисунок 31" descr="Безимени-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4288" y="2647950"/>
            <a:ext cx="303212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8" name="Прямая соединительная линия 57"/>
          <p:cNvCxnSpPr/>
          <p:nvPr/>
        </p:nvCxnSpPr>
        <p:spPr>
          <a:xfrm rot="10800000" flipV="1">
            <a:off x="3929063" y="1230313"/>
            <a:ext cx="13525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 rot="5400000">
            <a:off x="4631531" y="2104232"/>
            <a:ext cx="1557337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 rot="5400000">
            <a:off x="4665662" y="2114551"/>
            <a:ext cx="1489075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 rot="10800000">
            <a:off x="3851275" y="1214438"/>
            <a:ext cx="1425575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 rot="10800000">
            <a:off x="3741738" y="1214438"/>
            <a:ext cx="147320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Дуга 41"/>
          <p:cNvSpPr/>
          <p:nvPr/>
        </p:nvSpPr>
        <p:spPr>
          <a:xfrm>
            <a:off x="5181600" y="1222375"/>
            <a:ext cx="231775" cy="231775"/>
          </a:xfrm>
          <a:prstGeom prst="arc">
            <a:avLst>
              <a:gd name="adj1" fmla="val 16703544"/>
              <a:gd name="adj2" fmla="val 19742340"/>
            </a:avLst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" name="Дуга 46"/>
          <p:cNvSpPr/>
          <p:nvPr/>
        </p:nvSpPr>
        <p:spPr>
          <a:xfrm>
            <a:off x="5178425" y="1217613"/>
            <a:ext cx="231775" cy="230187"/>
          </a:xfrm>
          <a:prstGeom prst="arc">
            <a:avLst>
              <a:gd name="adj1" fmla="val 18403868"/>
              <a:gd name="adj2" fmla="val 21225457"/>
            </a:avLst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96627" name="Рисунок 52" descr="Безимени-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50" y="785813"/>
            <a:ext cx="9271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Прямоугольник 61"/>
          <p:cNvSpPr/>
          <p:nvPr/>
        </p:nvSpPr>
        <p:spPr>
          <a:xfrm>
            <a:off x="2714625" y="5362575"/>
            <a:ext cx="3519488" cy="558800"/>
          </a:xfrm>
          <a:prstGeom prst="rect">
            <a:avLst/>
          </a:prstGeom>
          <a:solidFill>
            <a:srgbClr val="A2D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>
            <a:off x="4229100" y="5349875"/>
            <a:ext cx="95091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>
            <a:off x="2714625" y="4978400"/>
            <a:ext cx="3525838" cy="92868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5781675" y="4457700"/>
            <a:ext cx="369888" cy="3683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8" name="Рисунок 67" descr="Безимени-1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1675" y="4456113"/>
            <a:ext cx="3698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Овал 72"/>
          <p:cNvSpPr/>
          <p:nvPr/>
        </p:nvSpPr>
        <p:spPr>
          <a:xfrm>
            <a:off x="3851275" y="5481638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4" name="Рисунок 73" descr="Безимени-1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1275" y="5481638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Овал 74"/>
          <p:cNvSpPr/>
          <p:nvPr/>
        </p:nvSpPr>
        <p:spPr>
          <a:xfrm>
            <a:off x="4860925" y="5481638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6" name="Рисунок 75" descr="Безимени-1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60925" y="5481638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Овал 64"/>
          <p:cNvSpPr/>
          <p:nvPr/>
        </p:nvSpPr>
        <p:spPr>
          <a:xfrm>
            <a:off x="3065463" y="4479925"/>
            <a:ext cx="569912" cy="56991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6" name="Рисунок 65" descr="Безимени-1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65463" y="4478338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8" name="Прямая соединительная линия 77"/>
          <p:cNvCxnSpPr/>
          <p:nvPr/>
        </p:nvCxnSpPr>
        <p:spPr>
          <a:xfrm rot="16200000" flipH="1">
            <a:off x="3294857" y="4993481"/>
            <a:ext cx="882650" cy="2301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>
            <a:stCxn id="74" idx="2"/>
            <a:endCxn id="76" idx="2"/>
          </p:cNvCxnSpPr>
          <p:nvPr/>
        </p:nvCxnSpPr>
        <p:spPr>
          <a:xfrm rot="16200000" flipH="1">
            <a:off x="4427538" y="5119688"/>
            <a:ext cx="0" cy="10096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rot="5400000" flipH="1" flipV="1">
            <a:off x="4876800" y="4633913"/>
            <a:ext cx="1069975" cy="8318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6002338" y="4456113"/>
            <a:ext cx="156368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 rot="5400000" flipH="1" flipV="1">
            <a:off x="5076825" y="4606925"/>
            <a:ext cx="828675" cy="644525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 rot="10800000">
            <a:off x="6076950" y="4438650"/>
            <a:ext cx="1509713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rot="10800000">
            <a:off x="5994400" y="4438650"/>
            <a:ext cx="153035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Дуга 107"/>
          <p:cNvSpPr/>
          <p:nvPr/>
        </p:nvSpPr>
        <p:spPr>
          <a:xfrm rot="18348773">
            <a:off x="5798344" y="4437857"/>
            <a:ext cx="317500" cy="315912"/>
          </a:xfrm>
          <a:prstGeom prst="arc">
            <a:avLst>
              <a:gd name="adj1" fmla="val 18403868"/>
              <a:gd name="adj2" fmla="val 21225457"/>
            </a:avLst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9" name="Дуга 108"/>
          <p:cNvSpPr/>
          <p:nvPr/>
        </p:nvSpPr>
        <p:spPr>
          <a:xfrm rot="18268046">
            <a:off x="5783262" y="4445001"/>
            <a:ext cx="315913" cy="315912"/>
          </a:xfrm>
          <a:prstGeom prst="arc">
            <a:avLst>
              <a:gd name="adj1" fmla="val 16703544"/>
              <a:gd name="adj2" fmla="val 19120770"/>
            </a:avLst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10" name="Прямая соединительная линия 109"/>
          <p:cNvCxnSpPr/>
          <p:nvPr/>
        </p:nvCxnSpPr>
        <p:spPr>
          <a:xfrm rot="5400000" flipH="1" flipV="1">
            <a:off x="5105400" y="4595813"/>
            <a:ext cx="800100" cy="6223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6649" name="Рисунок 113" descr="Безимени-2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1650" y="4049713"/>
            <a:ext cx="9271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6650" name="Группа 191"/>
          <p:cNvGrpSpPr>
            <a:grpSpLocks/>
          </p:cNvGrpSpPr>
          <p:nvPr/>
        </p:nvGrpSpPr>
        <p:grpSpPr bwMode="auto">
          <a:xfrm>
            <a:off x="3025775" y="2143125"/>
            <a:ext cx="450850" cy="857250"/>
            <a:chOff x="2143108" y="1714488"/>
            <a:chExt cx="450386" cy="857256"/>
          </a:xfrm>
        </p:grpSpPr>
        <p:sp>
          <p:nvSpPr>
            <p:cNvPr id="191" name="Прямоугольник 190"/>
            <p:cNvSpPr/>
            <p:nvPr/>
          </p:nvSpPr>
          <p:spPr>
            <a:xfrm>
              <a:off x="2298523" y="2214555"/>
              <a:ext cx="130041" cy="3571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6682" name="Picture 3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43108" y="1714488"/>
              <a:ext cx="450386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30" name="Прямая соединительная линия 129"/>
          <p:cNvCxnSpPr/>
          <p:nvPr/>
        </p:nvCxnSpPr>
        <p:spPr>
          <a:xfrm>
            <a:off x="2681288" y="4273550"/>
            <a:ext cx="668337" cy="206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652" name="TextBox 130"/>
          <p:cNvSpPr txBox="1">
            <a:spLocks noChangeArrowheads="1"/>
          </p:cNvSpPr>
          <p:nvPr/>
        </p:nvSpPr>
        <p:spPr bwMode="auto">
          <a:xfrm>
            <a:off x="1992313" y="3976688"/>
            <a:ext cx="1182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подложка</a:t>
            </a:r>
          </a:p>
        </p:txBody>
      </p:sp>
      <p:cxnSp>
        <p:nvCxnSpPr>
          <p:cNvPr id="133" name="Прямая соединительная линия 132"/>
          <p:cNvCxnSpPr/>
          <p:nvPr/>
        </p:nvCxnSpPr>
        <p:spPr>
          <a:xfrm rot="5400000" flipH="1" flipV="1">
            <a:off x="3976688" y="4192588"/>
            <a:ext cx="681037" cy="204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654" name="TextBox 133"/>
          <p:cNvSpPr txBox="1">
            <a:spLocks noChangeArrowheads="1"/>
          </p:cNvSpPr>
          <p:nvPr/>
        </p:nvSpPr>
        <p:spPr bwMode="auto">
          <a:xfrm>
            <a:off x="3532188" y="3621088"/>
            <a:ext cx="2089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дозатор полимера</a:t>
            </a:r>
          </a:p>
        </p:txBody>
      </p:sp>
      <p:cxnSp>
        <p:nvCxnSpPr>
          <p:cNvPr id="136" name="Прямая соединительная линия 135"/>
          <p:cNvCxnSpPr/>
          <p:nvPr/>
        </p:nvCxnSpPr>
        <p:spPr>
          <a:xfrm rot="10800000">
            <a:off x="2536825" y="5707063"/>
            <a:ext cx="427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656" name="TextBox 136"/>
          <p:cNvSpPr txBox="1">
            <a:spLocks noChangeArrowheads="1"/>
          </p:cNvSpPr>
          <p:nvPr/>
        </p:nvSpPr>
        <p:spPr bwMode="auto">
          <a:xfrm>
            <a:off x="1928813" y="5500688"/>
            <a:ext cx="6492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вода</a:t>
            </a:r>
          </a:p>
        </p:txBody>
      </p:sp>
      <p:cxnSp>
        <p:nvCxnSpPr>
          <p:cNvPr id="139" name="Прямая соединительная линия 138"/>
          <p:cNvCxnSpPr/>
          <p:nvPr/>
        </p:nvCxnSpPr>
        <p:spPr>
          <a:xfrm flipV="1">
            <a:off x="6426200" y="4064000"/>
            <a:ext cx="503238" cy="358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658" name="TextBox 139"/>
          <p:cNvSpPr txBox="1">
            <a:spLocks noChangeArrowheads="1"/>
          </p:cNvSpPr>
          <p:nvPr/>
        </p:nvSpPr>
        <p:spPr bwMode="auto">
          <a:xfrm>
            <a:off x="6484938" y="3751263"/>
            <a:ext cx="1206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мембрана</a:t>
            </a:r>
          </a:p>
        </p:txBody>
      </p:sp>
      <p:cxnSp>
        <p:nvCxnSpPr>
          <p:cNvPr id="141" name="Прямая соединительная линия 140"/>
          <p:cNvCxnSpPr/>
          <p:nvPr/>
        </p:nvCxnSpPr>
        <p:spPr>
          <a:xfrm rot="10800000">
            <a:off x="2346325" y="3132138"/>
            <a:ext cx="5000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660" name="TextBox 141"/>
          <p:cNvSpPr txBox="1">
            <a:spLocks noChangeArrowheads="1"/>
          </p:cNvSpPr>
          <p:nvPr/>
        </p:nvSpPr>
        <p:spPr bwMode="auto">
          <a:xfrm>
            <a:off x="1714500" y="2924175"/>
            <a:ext cx="649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вода</a:t>
            </a:r>
          </a:p>
        </p:txBody>
      </p:sp>
      <p:cxnSp>
        <p:nvCxnSpPr>
          <p:cNvPr id="158" name="Прямая соединительная линия 157"/>
          <p:cNvCxnSpPr/>
          <p:nvPr/>
        </p:nvCxnSpPr>
        <p:spPr>
          <a:xfrm rot="5400000" flipH="1" flipV="1">
            <a:off x="4156075" y="4710113"/>
            <a:ext cx="933450" cy="3111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662" name="TextBox 158"/>
          <p:cNvSpPr txBox="1">
            <a:spLocks noChangeArrowheads="1"/>
          </p:cNvSpPr>
          <p:nvPr/>
        </p:nvSpPr>
        <p:spPr bwMode="auto">
          <a:xfrm>
            <a:off x="4357688" y="4071938"/>
            <a:ext cx="2027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формируемый УТС</a:t>
            </a:r>
          </a:p>
        </p:txBody>
      </p:sp>
      <p:sp>
        <p:nvSpPr>
          <p:cNvPr id="196663" name="TextBox 160"/>
          <p:cNvSpPr txBox="1">
            <a:spLocks noChangeArrowheads="1"/>
          </p:cNvSpPr>
          <p:nvPr/>
        </p:nvSpPr>
        <p:spPr bwMode="auto">
          <a:xfrm>
            <a:off x="5945188" y="1636713"/>
            <a:ext cx="1182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подложка</a:t>
            </a:r>
          </a:p>
        </p:txBody>
      </p:sp>
      <p:cxnSp>
        <p:nvCxnSpPr>
          <p:cNvPr id="163" name="Прямая соединительная линия 162"/>
          <p:cNvCxnSpPr/>
          <p:nvPr/>
        </p:nvCxnSpPr>
        <p:spPr>
          <a:xfrm flipV="1">
            <a:off x="4860925" y="1858963"/>
            <a:ext cx="1136650" cy="481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единительная линия 168"/>
          <p:cNvCxnSpPr/>
          <p:nvPr/>
        </p:nvCxnSpPr>
        <p:spPr>
          <a:xfrm flipV="1">
            <a:off x="4702175" y="1089025"/>
            <a:ext cx="1866900" cy="107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666" name="TextBox 169"/>
          <p:cNvSpPr txBox="1">
            <a:spLocks noChangeArrowheads="1"/>
          </p:cNvSpPr>
          <p:nvPr/>
        </p:nvSpPr>
        <p:spPr bwMode="auto">
          <a:xfrm>
            <a:off x="6500813" y="857250"/>
            <a:ext cx="1208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мембрана</a:t>
            </a:r>
          </a:p>
        </p:txBody>
      </p:sp>
      <p:sp>
        <p:nvSpPr>
          <p:cNvPr id="196667" name="TextBox 171"/>
          <p:cNvSpPr txBox="1">
            <a:spLocks noChangeArrowheads="1"/>
          </p:cNvSpPr>
          <p:nvPr/>
        </p:nvSpPr>
        <p:spPr bwMode="auto">
          <a:xfrm>
            <a:off x="1857375" y="1487488"/>
            <a:ext cx="2089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дозатор полимера</a:t>
            </a:r>
          </a:p>
        </p:txBody>
      </p:sp>
      <p:cxnSp>
        <p:nvCxnSpPr>
          <p:cNvPr id="174" name="Прямая соединительная линия 173"/>
          <p:cNvCxnSpPr/>
          <p:nvPr/>
        </p:nvCxnSpPr>
        <p:spPr>
          <a:xfrm rot="10800000">
            <a:off x="2852738" y="1795463"/>
            <a:ext cx="417512" cy="342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669" name="TextBox 177"/>
          <p:cNvSpPr txBox="1">
            <a:spLocks noChangeArrowheads="1"/>
          </p:cNvSpPr>
          <p:nvPr/>
        </p:nvSpPr>
        <p:spPr bwMode="auto">
          <a:xfrm>
            <a:off x="6019800" y="3262313"/>
            <a:ext cx="2027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формируемый УТС</a:t>
            </a:r>
          </a:p>
        </p:txBody>
      </p:sp>
      <p:cxnSp>
        <p:nvCxnSpPr>
          <p:cNvPr id="183" name="Прямая соединительная линия 182"/>
          <p:cNvCxnSpPr>
            <a:endCxn id="196669" idx="1"/>
          </p:cNvCxnSpPr>
          <p:nvPr/>
        </p:nvCxnSpPr>
        <p:spPr>
          <a:xfrm>
            <a:off x="4737100" y="2844800"/>
            <a:ext cx="1282700" cy="603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Стрелка вниз 186"/>
          <p:cNvSpPr/>
          <p:nvPr/>
        </p:nvSpPr>
        <p:spPr>
          <a:xfrm flipV="1">
            <a:off x="5462588" y="1643063"/>
            <a:ext cx="71437" cy="285750"/>
          </a:xfrm>
          <a:prstGeom prst="downArrow">
            <a:avLst>
              <a:gd name="adj1" fmla="val 50000"/>
              <a:gd name="adj2" fmla="val 113332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8" name="Стрелка вниз 187"/>
          <p:cNvSpPr/>
          <p:nvPr/>
        </p:nvSpPr>
        <p:spPr>
          <a:xfrm rot="2149499" flipV="1">
            <a:off x="5453063" y="4656138"/>
            <a:ext cx="71437" cy="285750"/>
          </a:xfrm>
          <a:prstGeom prst="downArrow">
            <a:avLst>
              <a:gd name="adj1" fmla="val 50000"/>
              <a:gd name="adj2" fmla="val 113332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9" name="Овал 188"/>
          <p:cNvSpPr/>
          <p:nvPr/>
        </p:nvSpPr>
        <p:spPr>
          <a:xfrm>
            <a:off x="4075113" y="1647825"/>
            <a:ext cx="569912" cy="56991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90" name="Рисунок 189" descr="Безимени-1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75113" y="1646238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75" name="TextBox 2"/>
          <p:cNvSpPr txBox="1">
            <a:spLocks noChangeArrowheads="1"/>
          </p:cNvSpPr>
          <p:nvPr/>
        </p:nvSpPr>
        <p:spPr bwMode="auto">
          <a:xfrm>
            <a:off x="-285750" y="95250"/>
            <a:ext cx="96440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Устройство непрерывного изготовления  композитных </a:t>
            </a:r>
            <a:br>
              <a:rPr lang="ru-RU" sz="2400" b="1">
                <a:latin typeface="Calibri" pitchFamily="34" charset="0"/>
              </a:rPr>
            </a:br>
            <a:r>
              <a:rPr lang="ru-RU" sz="2400" b="1">
                <a:latin typeface="Calibri" pitchFamily="34" charset="0"/>
              </a:rPr>
              <a:t>мембран с УТС</a:t>
            </a:r>
          </a:p>
        </p:txBody>
      </p:sp>
      <p:grpSp>
        <p:nvGrpSpPr>
          <p:cNvPr id="196676" name="Группа 82"/>
          <p:cNvGrpSpPr>
            <a:grpSpLocks/>
          </p:cNvGrpSpPr>
          <p:nvPr/>
        </p:nvGrpSpPr>
        <p:grpSpPr bwMode="auto">
          <a:xfrm>
            <a:off x="3929063" y="4643438"/>
            <a:ext cx="450850" cy="857250"/>
            <a:chOff x="2143108" y="1714488"/>
            <a:chExt cx="450386" cy="857256"/>
          </a:xfrm>
        </p:grpSpPr>
        <p:sp>
          <p:nvSpPr>
            <p:cNvPr id="84" name="Прямоугольник 83"/>
            <p:cNvSpPr/>
            <p:nvPr/>
          </p:nvSpPr>
          <p:spPr>
            <a:xfrm>
              <a:off x="2298523" y="2214553"/>
              <a:ext cx="130041" cy="3571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6680" name="Picture 3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43108" y="1714488"/>
              <a:ext cx="450386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87" name="Прямая соединительная линия 86"/>
          <p:cNvCxnSpPr/>
          <p:nvPr/>
        </p:nvCxnSpPr>
        <p:spPr>
          <a:xfrm rot="5400000">
            <a:off x="4153694" y="5239544"/>
            <a:ext cx="223838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Дуга 91"/>
          <p:cNvSpPr/>
          <p:nvPr/>
        </p:nvSpPr>
        <p:spPr>
          <a:xfrm rot="7743101">
            <a:off x="5078412" y="2628901"/>
            <a:ext cx="333375" cy="342900"/>
          </a:xfrm>
          <a:prstGeom prst="arc">
            <a:avLst>
              <a:gd name="adj1" fmla="val 14950456"/>
              <a:gd name="adj2" fmla="val 1918543"/>
            </a:avLst>
          </a:prstGeom>
          <a:ln w="19050">
            <a:solidFill>
              <a:srgbClr val="948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6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6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6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6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6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6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30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4" dur="4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6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38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40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6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6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6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6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6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6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6" dur="4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657" name="Группа 9"/>
          <p:cNvGrpSpPr>
            <a:grpSpLocks/>
          </p:cNvGrpSpPr>
          <p:nvPr/>
        </p:nvGrpSpPr>
        <p:grpSpPr bwMode="auto">
          <a:xfrm>
            <a:off x="642938" y="2643188"/>
            <a:ext cx="3398837" cy="2000250"/>
            <a:chOff x="2285984" y="2158992"/>
            <a:chExt cx="2643206" cy="155576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429194" y="2286169"/>
              <a:ext cx="2285182" cy="1428583"/>
            </a:xfrm>
            <a:prstGeom prst="roundRect">
              <a:avLst/>
            </a:prstGeom>
            <a:solidFill>
              <a:srgbClr val="CAC3A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285984" y="2571392"/>
              <a:ext cx="2643206" cy="5716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" name="Скругленный прямоугольник 3"/>
            <p:cNvSpPr/>
            <p:nvPr/>
          </p:nvSpPr>
          <p:spPr>
            <a:xfrm>
              <a:off x="2429194" y="2286169"/>
              <a:ext cx="2285182" cy="1428583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2357589" y="2158992"/>
              <a:ext cx="2428391" cy="6667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pic>
        <p:nvPicPr>
          <p:cNvPr id="73" name="Рисунок 72" descr="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9725" y="2716213"/>
            <a:ext cx="21637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59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Схемы нанесения покрытий с помощью ракли</a:t>
            </a:r>
          </a:p>
        </p:txBody>
      </p:sp>
      <p:grpSp>
        <p:nvGrpSpPr>
          <p:cNvPr id="198660" name="Группа 9"/>
          <p:cNvGrpSpPr>
            <a:grpSpLocks/>
          </p:cNvGrpSpPr>
          <p:nvPr/>
        </p:nvGrpSpPr>
        <p:grpSpPr bwMode="auto">
          <a:xfrm>
            <a:off x="4714875" y="2714625"/>
            <a:ext cx="3398838" cy="1928813"/>
            <a:chOff x="2285984" y="2214554"/>
            <a:chExt cx="2643206" cy="1500198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2429194" y="2286168"/>
              <a:ext cx="2285182" cy="1428584"/>
            </a:xfrm>
            <a:prstGeom prst="roundRect">
              <a:avLst/>
            </a:prstGeom>
            <a:solidFill>
              <a:srgbClr val="CAC3A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2285984" y="2571392"/>
              <a:ext cx="2643206" cy="5716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2429194" y="2286168"/>
              <a:ext cx="2285182" cy="142858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2357589" y="2214554"/>
              <a:ext cx="2428392" cy="500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cxnSp>
        <p:nvCxnSpPr>
          <p:cNvPr id="39" name="Прямая соединительная линия 38"/>
          <p:cNvCxnSpPr/>
          <p:nvPr/>
        </p:nvCxnSpPr>
        <p:spPr>
          <a:xfrm flipV="1">
            <a:off x="1982788" y="3384550"/>
            <a:ext cx="1831975" cy="47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2224088" y="3498850"/>
            <a:ext cx="490537" cy="2873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Рисунок 71" descr="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2900" y="2716213"/>
            <a:ext cx="2225675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Овал 32"/>
          <p:cNvSpPr/>
          <p:nvPr/>
        </p:nvSpPr>
        <p:spPr>
          <a:xfrm>
            <a:off x="1647825" y="2747963"/>
            <a:ext cx="641350" cy="6413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4" name="Рисунок 33" descr="Безимени-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7825" y="2746375"/>
            <a:ext cx="64293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Овал 15"/>
          <p:cNvSpPr/>
          <p:nvPr/>
        </p:nvSpPr>
        <p:spPr>
          <a:xfrm>
            <a:off x="1643063" y="3429000"/>
            <a:ext cx="641350" cy="6413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7" name="Рисунок 16" descr="Безимени-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63" y="3429000"/>
            <a:ext cx="64293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8" name="Прямая соединительная линия 37"/>
          <p:cNvCxnSpPr/>
          <p:nvPr/>
        </p:nvCxnSpPr>
        <p:spPr>
          <a:xfrm>
            <a:off x="1951038" y="2746375"/>
            <a:ext cx="18859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Овал 73"/>
          <p:cNvSpPr/>
          <p:nvPr/>
        </p:nvSpPr>
        <p:spPr>
          <a:xfrm>
            <a:off x="6000750" y="2786063"/>
            <a:ext cx="641350" cy="6413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5" name="Рисунок 74" descr="Безимени-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50" y="2786063"/>
            <a:ext cx="642938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Овал 75"/>
          <p:cNvSpPr/>
          <p:nvPr/>
        </p:nvSpPr>
        <p:spPr>
          <a:xfrm>
            <a:off x="5995988" y="3468688"/>
            <a:ext cx="641350" cy="6413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7" name="Рисунок 76" descr="Безимени-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95988" y="3468688"/>
            <a:ext cx="642937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Овал 77"/>
          <p:cNvSpPr/>
          <p:nvPr/>
        </p:nvSpPr>
        <p:spPr>
          <a:xfrm>
            <a:off x="6005513" y="2109788"/>
            <a:ext cx="641350" cy="6413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9" name="Рисунок 78" descr="Безимени-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5513" y="2109788"/>
            <a:ext cx="642937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3 копия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65825" y="2070100"/>
            <a:ext cx="2224088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4 копия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62650" y="2071688"/>
            <a:ext cx="215265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" name="Прямая соединительная линия 47"/>
          <p:cNvCxnSpPr/>
          <p:nvPr/>
        </p:nvCxnSpPr>
        <p:spPr>
          <a:xfrm>
            <a:off x="6319838" y="2103438"/>
            <a:ext cx="18859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8678" name="Рисунок 57" descr="Безимени-2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57563" y="2643188"/>
            <a:ext cx="642937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Овал 49"/>
          <p:cNvSpPr/>
          <p:nvPr/>
        </p:nvSpPr>
        <p:spPr>
          <a:xfrm>
            <a:off x="7286625" y="2428875"/>
            <a:ext cx="214313" cy="21431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" name="Рисунок 50" descr="Безимени-1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86625" y="2428875"/>
            <a:ext cx="2143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7" name="Прямая соединительная линия 56"/>
          <p:cNvCxnSpPr/>
          <p:nvPr/>
        </p:nvCxnSpPr>
        <p:spPr>
          <a:xfrm>
            <a:off x="7416800" y="2428875"/>
            <a:ext cx="808038" cy="2476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rot="10800000" flipV="1">
            <a:off x="6448425" y="2435225"/>
            <a:ext cx="911225" cy="2936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8683" name="Рисунок 48" descr="Безимени-2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15250" y="1500188"/>
            <a:ext cx="642938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6" name="Прямая соединительная линия 65"/>
          <p:cNvCxnSpPr/>
          <p:nvPr/>
        </p:nvCxnSpPr>
        <p:spPr>
          <a:xfrm flipV="1">
            <a:off x="5524500" y="3578225"/>
            <a:ext cx="500063" cy="1984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 rot="16200000" flipH="1">
            <a:off x="1593850" y="4410075"/>
            <a:ext cx="987425" cy="2762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 rot="16200000" flipV="1">
            <a:off x="4983163" y="2439987"/>
            <a:ext cx="1555750" cy="669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687" name="TextBox 86"/>
          <p:cNvSpPr txBox="1">
            <a:spLocks noChangeArrowheads="1"/>
          </p:cNvSpPr>
          <p:nvPr/>
        </p:nvSpPr>
        <p:spPr bwMode="auto">
          <a:xfrm>
            <a:off x="1184275" y="5029200"/>
            <a:ext cx="2244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покрывающий валик</a:t>
            </a:r>
          </a:p>
        </p:txBody>
      </p:sp>
      <p:sp>
        <p:nvSpPr>
          <p:cNvPr id="198688" name="TextBox 101"/>
          <p:cNvSpPr txBox="1">
            <a:spLocks noChangeArrowheads="1"/>
          </p:cNvSpPr>
          <p:nvPr/>
        </p:nvSpPr>
        <p:spPr bwMode="auto">
          <a:xfrm>
            <a:off x="3929063" y="5072063"/>
            <a:ext cx="3370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бак с формовочным раствором</a:t>
            </a:r>
          </a:p>
        </p:txBody>
      </p:sp>
      <p:cxnSp>
        <p:nvCxnSpPr>
          <p:cNvPr id="105" name="Прямая соединительная линия 104"/>
          <p:cNvCxnSpPr/>
          <p:nvPr/>
        </p:nvCxnSpPr>
        <p:spPr>
          <a:xfrm flipV="1">
            <a:off x="2971800" y="3162300"/>
            <a:ext cx="417513" cy="22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690" name="TextBox 105"/>
          <p:cNvSpPr txBox="1">
            <a:spLocks noChangeArrowheads="1"/>
          </p:cNvSpPr>
          <p:nvPr/>
        </p:nvSpPr>
        <p:spPr bwMode="auto">
          <a:xfrm>
            <a:off x="3376613" y="2954338"/>
            <a:ext cx="1182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подложка</a:t>
            </a:r>
          </a:p>
        </p:txBody>
      </p:sp>
      <p:cxnSp>
        <p:nvCxnSpPr>
          <p:cNvPr id="111" name="Прямая соединительная линия 110"/>
          <p:cNvCxnSpPr/>
          <p:nvPr/>
        </p:nvCxnSpPr>
        <p:spPr>
          <a:xfrm rot="16200000" flipH="1">
            <a:off x="7877175" y="2632075"/>
            <a:ext cx="473075" cy="384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692" name="TextBox 111"/>
          <p:cNvSpPr txBox="1">
            <a:spLocks noChangeArrowheads="1"/>
          </p:cNvSpPr>
          <p:nvPr/>
        </p:nvSpPr>
        <p:spPr bwMode="auto">
          <a:xfrm>
            <a:off x="7754938" y="2984500"/>
            <a:ext cx="1182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подложка</a:t>
            </a:r>
          </a:p>
        </p:txBody>
      </p:sp>
      <p:sp>
        <p:nvSpPr>
          <p:cNvPr id="198693" name="TextBox 114"/>
          <p:cNvSpPr txBox="1">
            <a:spLocks noChangeArrowheads="1"/>
          </p:cNvSpPr>
          <p:nvPr/>
        </p:nvSpPr>
        <p:spPr bwMode="auto">
          <a:xfrm>
            <a:off x="3786188" y="857250"/>
            <a:ext cx="1984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прижимной валик</a:t>
            </a:r>
          </a:p>
        </p:txBody>
      </p:sp>
      <p:sp>
        <p:nvSpPr>
          <p:cNvPr id="198694" name="TextBox 115"/>
          <p:cNvSpPr txBox="1">
            <a:spLocks noChangeArrowheads="1"/>
          </p:cNvSpPr>
          <p:nvPr/>
        </p:nvSpPr>
        <p:spPr bwMode="auto">
          <a:xfrm>
            <a:off x="3489325" y="1285875"/>
            <a:ext cx="2201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калибрующий валик</a:t>
            </a:r>
          </a:p>
        </p:txBody>
      </p:sp>
      <p:cxnSp>
        <p:nvCxnSpPr>
          <p:cNvPr id="118" name="Прямая соединительная линия 117"/>
          <p:cNvCxnSpPr/>
          <p:nvPr/>
        </p:nvCxnSpPr>
        <p:spPr>
          <a:xfrm rot="16200000" flipV="1">
            <a:off x="5368925" y="1393826"/>
            <a:ext cx="1100137" cy="4556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 rot="16200000" flipV="1">
            <a:off x="5209382" y="1961356"/>
            <a:ext cx="1257300" cy="5349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 rot="5400000" flipH="1" flipV="1">
            <a:off x="1987550" y="2686050"/>
            <a:ext cx="1739900" cy="40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 rot="10800000">
            <a:off x="3068638" y="2020888"/>
            <a:ext cx="2509837" cy="1735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699" name="TextBox 124"/>
          <p:cNvSpPr txBox="1">
            <a:spLocks noChangeArrowheads="1"/>
          </p:cNvSpPr>
          <p:nvPr/>
        </p:nvSpPr>
        <p:spPr bwMode="auto">
          <a:xfrm>
            <a:off x="428625" y="1428750"/>
            <a:ext cx="28686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нож, снимающий избыток</a:t>
            </a:r>
            <a:br>
              <a:rPr lang="ru-RU" i="1">
                <a:latin typeface="Calibri" pitchFamily="34" charset="0"/>
              </a:rPr>
            </a:br>
            <a:r>
              <a:rPr lang="ru-RU" i="1">
                <a:latin typeface="Calibri" pitchFamily="34" charset="0"/>
              </a:rPr>
              <a:t> формовочного раствора</a:t>
            </a:r>
          </a:p>
        </p:txBody>
      </p:sp>
      <p:sp>
        <p:nvSpPr>
          <p:cNvPr id="198700" name="TextBox 150"/>
          <p:cNvSpPr txBox="1">
            <a:spLocks noChangeArrowheads="1"/>
          </p:cNvSpPr>
          <p:nvPr/>
        </p:nvSpPr>
        <p:spPr bwMode="auto">
          <a:xfrm>
            <a:off x="3300413" y="1708150"/>
            <a:ext cx="2244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покрывающий валик</a:t>
            </a:r>
          </a:p>
        </p:txBody>
      </p:sp>
      <p:cxnSp>
        <p:nvCxnSpPr>
          <p:cNvPr id="162" name="Прямая соединительная линия 161"/>
          <p:cNvCxnSpPr/>
          <p:nvPr/>
        </p:nvCxnSpPr>
        <p:spPr>
          <a:xfrm>
            <a:off x="3568700" y="4616450"/>
            <a:ext cx="1985963" cy="4381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я соединительная линия 163"/>
          <p:cNvCxnSpPr/>
          <p:nvPr/>
        </p:nvCxnSpPr>
        <p:spPr>
          <a:xfrm rot="16200000" flipH="1">
            <a:off x="5154613" y="4649788"/>
            <a:ext cx="407987" cy="3952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Стрелка вниз 62"/>
          <p:cNvSpPr/>
          <p:nvPr/>
        </p:nvSpPr>
        <p:spPr>
          <a:xfrm rot="5400000" flipV="1">
            <a:off x="2513806" y="2496344"/>
            <a:ext cx="71438" cy="285750"/>
          </a:xfrm>
          <a:prstGeom prst="downArrow">
            <a:avLst>
              <a:gd name="adj1" fmla="val 50000"/>
              <a:gd name="adj2" fmla="val 113332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" name="Стрелка вниз 64"/>
          <p:cNvSpPr/>
          <p:nvPr/>
        </p:nvSpPr>
        <p:spPr>
          <a:xfrm rot="5400000" flipV="1">
            <a:off x="6941344" y="1848644"/>
            <a:ext cx="71438" cy="285750"/>
          </a:xfrm>
          <a:prstGeom prst="downArrow">
            <a:avLst>
              <a:gd name="adj1" fmla="val 50000"/>
              <a:gd name="adj2" fmla="val 113332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8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6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6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4" dur="4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16" dur="4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4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6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6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24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Группа 63"/>
          <p:cNvGrpSpPr>
            <a:grpSpLocks/>
          </p:cNvGrpSpPr>
          <p:nvPr/>
        </p:nvGrpSpPr>
        <p:grpSpPr bwMode="auto">
          <a:xfrm>
            <a:off x="4214813" y="1038225"/>
            <a:ext cx="3929062" cy="5033963"/>
            <a:chOff x="4214810" y="1038441"/>
            <a:chExt cx="3929090" cy="5033765"/>
          </a:xfrm>
        </p:grpSpPr>
        <p:pic>
          <p:nvPicPr>
            <p:cNvPr id="200731" name="Рисунок 16" descr="4.5ия.png"/>
            <p:cNvPicPr>
              <a:picLocks noChangeAspect="1"/>
            </p:cNvPicPr>
            <p:nvPr/>
          </p:nvPicPr>
          <p:blipFill>
            <a:blip r:embed="rId3"/>
            <a:srcRect l="42944" r="4146"/>
            <a:stretch>
              <a:fillRect/>
            </a:stretch>
          </p:blipFill>
          <p:spPr bwMode="auto">
            <a:xfrm>
              <a:off x="4214810" y="1038441"/>
              <a:ext cx="3929090" cy="5033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0732" name="TextBox 12"/>
            <p:cNvSpPr txBox="1">
              <a:spLocks noChangeArrowheads="1"/>
            </p:cNvSpPr>
            <p:nvPr/>
          </p:nvSpPr>
          <p:spPr bwMode="auto">
            <a:xfrm>
              <a:off x="5715008" y="3286124"/>
              <a:ext cx="1451936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700" i="1">
                  <a:latin typeface="Calibri" pitchFamily="34" charset="0"/>
                </a:rPr>
                <a:t>рулон бумаги</a:t>
              </a:r>
            </a:p>
          </p:txBody>
        </p:sp>
        <p:sp>
          <p:nvSpPr>
            <p:cNvPr id="200733" name="TextBox 13"/>
            <p:cNvSpPr txBox="1">
              <a:spLocks noChangeArrowheads="1"/>
            </p:cNvSpPr>
            <p:nvPr/>
          </p:nvSpPr>
          <p:spPr bwMode="auto">
            <a:xfrm>
              <a:off x="5357818" y="3857628"/>
              <a:ext cx="1911229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700" i="1">
                  <a:latin typeface="Calibri" pitchFamily="34" charset="0"/>
                </a:rPr>
                <a:t>бобина с </a:t>
              </a:r>
              <a:br>
                <a:rPr lang="ru-RU" sz="1700" i="1">
                  <a:latin typeface="Calibri" pitchFamily="34" charset="0"/>
                </a:rPr>
              </a:br>
              <a:r>
                <a:rPr lang="ru-RU" sz="1700" i="1">
                  <a:latin typeface="Calibri" pitchFamily="34" charset="0"/>
                </a:rPr>
                <a:t>ультрафильтром</a:t>
              </a:r>
            </a:p>
          </p:txBody>
        </p:sp>
        <p:sp>
          <p:nvSpPr>
            <p:cNvPr id="200734" name="TextBox 14"/>
            <p:cNvSpPr txBox="1">
              <a:spLocks noChangeArrowheads="1"/>
            </p:cNvSpPr>
            <p:nvPr/>
          </p:nvSpPr>
          <p:spPr bwMode="auto">
            <a:xfrm>
              <a:off x="4857752" y="1214422"/>
              <a:ext cx="2291012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700" i="1">
                  <a:latin typeface="Calibri" pitchFamily="34" charset="0"/>
                </a:rPr>
                <a:t>формовочная машина</a:t>
              </a:r>
            </a:p>
          </p:txBody>
        </p:sp>
        <p:cxnSp>
          <p:nvCxnSpPr>
            <p:cNvPr id="32" name="Прямая соединительная линия 31"/>
            <p:cNvCxnSpPr>
              <a:stCxn id="200734" idx="2"/>
            </p:cNvCxnSpPr>
            <p:nvPr/>
          </p:nvCxnSpPr>
          <p:spPr>
            <a:xfrm rot="16200000" flipH="1">
              <a:off x="5932505" y="1640075"/>
              <a:ext cx="349236" cy="2063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>
              <a:endCxn id="200732" idx="1"/>
            </p:cNvCxnSpPr>
            <p:nvPr/>
          </p:nvCxnSpPr>
          <p:spPr>
            <a:xfrm>
              <a:off x="5245104" y="3238629"/>
              <a:ext cx="520704" cy="2095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flipV="1">
              <a:off x="6889766" y="3784708"/>
              <a:ext cx="666755" cy="2984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Группа 65"/>
          <p:cNvGrpSpPr>
            <a:grpSpLocks/>
          </p:cNvGrpSpPr>
          <p:nvPr/>
        </p:nvGrpSpPr>
        <p:grpSpPr bwMode="auto">
          <a:xfrm>
            <a:off x="0" y="3357563"/>
            <a:ext cx="5811838" cy="3251200"/>
            <a:chOff x="0" y="3357562"/>
            <a:chExt cx="5811846" cy="3251222"/>
          </a:xfrm>
        </p:grpSpPr>
        <p:pic>
          <p:nvPicPr>
            <p:cNvPr id="200724" name="Рисунок 17" descr="4.55 кия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8728" y="3357562"/>
              <a:ext cx="3643338" cy="2571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0725" name="TextBox 8"/>
            <p:cNvSpPr txBox="1">
              <a:spLocks noChangeArrowheads="1"/>
            </p:cNvSpPr>
            <p:nvPr/>
          </p:nvSpPr>
          <p:spPr bwMode="auto">
            <a:xfrm>
              <a:off x="0" y="5143512"/>
              <a:ext cx="1599797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700" i="1">
                  <a:latin typeface="Calibri" pitchFamily="34" charset="0"/>
                </a:rPr>
                <a:t>растворитель</a:t>
              </a:r>
            </a:p>
          </p:txBody>
        </p:sp>
        <p:sp>
          <p:nvSpPr>
            <p:cNvPr id="200726" name="TextBox 9"/>
            <p:cNvSpPr txBox="1">
              <a:spLocks noChangeArrowheads="1"/>
            </p:cNvSpPr>
            <p:nvPr/>
          </p:nvSpPr>
          <p:spPr bwMode="auto">
            <a:xfrm>
              <a:off x="1902805" y="5972265"/>
              <a:ext cx="1526187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700" i="1">
                  <a:latin typeface="Calibri" pitchFamily="34" charset="0"/>
                </a:rPr>
                <a:t>фильтр-пресс</a:t>
              </a:r>
            </a:p>
          </p:txBody>
        </p:sp>
        <p:sp>
          <p:nvSpPr>
            <p:cNvPr id="200727" name="TextBox 10"/>
            <p:cNvSpPr txBox="1">
              <a:spLocks noChangeArrowheads="1"/>
            </p:cNvSpPr>
            <p:nvPr/>
          </p:nvSpPr>
          <p:spPr bwMode="auto">
            <a:xfrm>
              <a:off x="3692355" y="5993231"/>
              <a:ext cx="2119491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700" i="1">
                  <a:latin typeface="Calibri" pitchFamily="34" charset="0"/>
                </a:rPr>
                <a:t>бак с формовочным </a:t>
              </a:r>
              <a:br>
                <a:rPr lang="ru-RU" sz="1700" i="1">
                  <a:latin typeface="Calibri" pitchFamily="34" charset="0"/>
                </a:rPr>
              </a:br>
              <a:r>
                <a:rPr lang="ru-RU" sz="1700" i="1">
                  <a:latin typeface="Calibri" pitchFamily="34" charset="0"/>
                </a:rPr>
                <a:t>раствором</a:t>
              </a:r>
            </a:p>
          </p:txBody>
        </p:sp>
        <p:cxnSp>
          <p:nvCxnSpPr>
            <p:cNvPr id="37" name="Прямая соединительная линия 36"/>
            <p:cNvCxnSpPr>
              <a:stCxn id="200725" idx="0"/>
            </p:cNvCxnSpPr>
            <p:nvPr/>
          </p:nvCxnSpPr>
          <p:spPr>
            <a:xfrm rot="5400000" flipH="1" flipV="1">
              <a:off x="1057276" y="4568834"/>
              <a:ext cx="317502" cy="8318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rot="5400000">
              <a:off x="2078828" y="4826803"/>
              <a:ext cx="2290779" cy="1555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rot="16200000" flipH="1">
              <a:off x="4233867" y="5583251"/>
              <a:ext cx="749305" cy="123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Группа 67"/>
          <p:cNvGrpSpPr>
            <a:grpSpLocks/>
          </p:cNvGrpSpPr>
          <p:nvPr/>
        </p:nvGrpSpPr>
        <p:grpSpPr bwMode="auto">
          <a:xfrm>
            <a:off x="-3175" y="1038225"/>
            <a:ext cx="4357688" cy="2697163"/>
            <a:chOff x="0" y="1038441"/>
            <a:chExt cx="4357686" cy="2696218"/>
          </a:xfrm>
        </p:grpSpPr>
        <p:sp>
          <p:nvSpPr>
            <p:cNvPr id="200716" name="TextBox 6"/>
            <p:cNvSpPr txBox="1">
              <a:spLocks noChangeArrowheads="1"/>
            </p:cNvSpPr>
            <p:nvPr/>
          </p:nvSpPr>
          <p:spPr bwMode="auto">
            <a:xfrm>
              <a:off x="0" y="2857496"/>
              <a:ext cx="1254318" cy="877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700" i="1">
                  <a:latin typeface="Calibri" pitchFamily="34" charset="0"/>
                </a:rPr>
                <a:t>бункер с </a:t>
              </a:r>
              <a:br>
                <a:rPr lang="ru-RU" sz="1700" i="1">
                  <a:latin typeface="Calibri" pitchFamily="34" charset="0"/>
                </a:rPr>
              </a:br>
              <a:r>
                <a:rPr lang="ru-RU" sz="1700" i="1">
                  <a:latin typeface="Calibri" pitchFamily="34" charset="0"/>
                </a:rPr>
                <a:t>полимером</a:t>
              </a:r>
              <a:br>
                <a:rPr lang="ru-RU" sz="1700" i="1">
                  <a:latin typeface="Calibri" pitchFamily="34" charset="0"/>
                </a:rPr>
              </a:br>
              <a:r>
                <a:rPr lang="ru-RU" sz="1700" i="1">
                  <a:latin typeface="Calibri" pitchFamily="34" charset="0"/>
                </a:rPr>
                <a:t> для УТС</a:t>
              </a:r>
            </a:p>
          </p:txBody>
        </p:sp>
        <p:grpSp>
          <p:nvGrpSpPr>
            <p:cNvPr id="200717" name="Группа 66"/>
            <p:cNvGrpSpPr>
              <a:grpSpLocks/>
            </p:cNvGrpSpPr>
            <p:nvPr/>
          </p:nvGrpSpPr>
          <p:grpSpPr bwMode="auto">
            <a:xfrm>
              <a:off x="1025614" y="1038441"/>
              <a:ext cx="3332072" cy="2604873"/>
              <a:chOff x="1025614" y="1038441"/>
              <a:chExt cx="3332072" cy="2604873"/>
            </a:xfrm>
          </p:grpSpPr>
          <p:sp>
            <p:nvSpPr>
              <p:cNvPr id="200718" name="TextBox 5"/>
              <p:cNvSpPr txBox="1">
                <a:spLocks noChangeArrowheads="1"/>
              </p:cNvSpPr>
              <p:nvPr/>
            </p:nvSpPr>
            <p:spPr bwMode="auto">
              <a:xfrm>
                <a:off x="1081981" y="1071546"/>
                <a:ext cx="3275705" cy="353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700" i="1">
                    <a:latin typeface="Calibri" pitchFamily="34" charset="0"/>
                  </a:rPr>
                  <a:t>мерники исходных компонентов</a:t>
                </a:r>
              </a:p>
            </p:txBody>
          </p:sp>
          <p:cxnSp>
            <p:nvCxnSpPr>
              <p:cNvPr id="21" name="Прямая соединительная линия 20"/>
              <p:cNvCxnSpPr/>
              <p:nvPr/>
            </p:nvCxnSpPr>
            <p:spPr>
              <a:xfrm rot="5400000" flipH="1" flipV="1">
                <a:off x="1015401" y="2229293"/>
                <a:ext cx="1112448" cy="8572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flipV="1">
                <a:off x="1511300" y="1373287"/>
                <a:ext cx="1174749" cy="4554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2686049" y="1373287"/>
                <a:ext cx="654050" cy="1634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>
              <a:xfrm rot="5400000" flipH="1" flipV="1">
                <a:off x="2591620" y="1439140"/>
                <a:ext cx="153933" cy="28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0723" name="Рисунок 18" descr="4.55 копия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025614" y="1038441"/>
                <a:ext cx="2760568" cy="2604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00708" name="TextBox 2"/>
          <p:cNvSpPr txBox="1">
            <a:spLocks noChangeArrowheads="1"/>
          </p:cNvSpPr>
          <p:nvPr/>
        </p:nvSpPr>
        <p:spPr bwMode="auto">
          <a:xfrm>
            <a:off x="214313" y="758825"/>
            <a:ext cx="8715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057400" lvl="4" indent="-228600" algn="ctr"/>
            <a:endParaRPr lang="ru-RU" sz="2400">
              <a:latin typeface="Calibri" pitchFamily="34" charset="0"/>
            </a:endParaRPr>
          </a:p>
        </p:txBody>
      </p:sp>
      <p:sp>
        <p:nvSpPr>
          <p:cNvPr id="200709" name="TextBox 3"/>
          <p:cNvSpPr txBox="1">
            <a:spLocks noChangeArrowheads="1"/>
          </p:cNvSpPr>
          <p:nvPr/>
        </p:nvSpPr>
        <p:spPr bwMode="auto">
          <a:xfrm>
            <a:off x="428625" y="214313"/>
            <a:ext cx="87153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Технологическая схема получения ультрафильтров</a:t>
            </a:r>
            <a:br>
              <a:rPr lang="ru-RU" sz="2800" b="1">
                <a:latin typeface="Calibri" pitchFamily="34" charset="0"/>
              </a:rPr>
            </a:br>
            <a:r>
              <a:rPr lang="ru-RU" sz="2800" b="1">
                <a:latin typeface="Calibri" pitchFamily="34" charset="0"/>
              </a:rPr>
              <a:t> на бумажной подложке</a:t>
            </a:r>
          </a:p>
        </p:txBody>
      </p:sp>
      <p:grpSp>
        <p:nvGrpSpPr>
          <p:cNvPr id="65" name="Группа 64"/>
          <p:cNvGrpSpPr>
            <a:grpSpLocks/>
          </p:cNvGrpSpPr>
          <p:nvPr/>
        </p:nvGrpSpPr>
        <p:grpSpPr bwMode="auto">
          <a:xfrm>
            <a:off x="5214938" y="4000500"/>
            <a:ext cx="2643187" cy="2139950"/>
            <a:chOff x="5214942" y="4000504"/>
            <a:chExt cx="2643206" cy="2139893"/>
          </a:xfrm>
        </p:grpSpPr>
        <p:pic>
          <p:nvPicPr>
            <p:cNvPr id="200711" name="Рисунок 15" descr="4.55 кя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14942" y="4000504"/>
              <a:ext cx="2643206" cy="20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0712" name="TextBox 11"/>
            <p:cNvSpPr txBox="1">
              <a:spLocks noChangeArrowheads="1"/>
            </p:cNvSpPr>
            <p:nvPr/>
          </p:nvSpPr>
          <p:spPr bwMode="auto">
            <a:xfrm>
              <a:off x="6072198" y="5786454"/>
              <a:ext cx="1158972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700" i="1">
                  <a:latin typeface="Calibri" pitchFamily="34" charset="0"/>
                </a:rPr>
                <a:t>узел резки</a:t>
              </a:r>
            </a:p>
          </p:txBody>
        </p:sp>
        <p:cxnSp>
          <p:nvCxnSpPr>
            <p:cNvPr id="48" name="Прямая соединительная линия 47"/>
            <p:cNvCxnSpPr>
              <a:endCxn id="200712" idx="0"/>
            </p:cNvCxnSpPr>
            <p:nvPr/>
          </p:nvCxnSpPr>
          <p:spPr>
            <a:xfrm>
              <a:off x="5645157" y="5251421"/>
              <a:ext cx="965207" cy="6032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16200000" flipV="1">
              <a:off x="6163492" y="5412545"/>
              <a:ext cx="706419" cy="1682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>
              <a:endCxn id="200712" idx="0"/>
            </p:cNvCxnSpPr>
            <p:nvPr/>
          </p:nvCxnSpPr>
          <p:spPr>
            <a:xfrm rot="10800000" flipV="1">
              <a:off x="6610364" y="5149823"/>
              <a:ext cx="952507" cy="6984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extBox 2"/>
          <p:cNvSpPr txBox="1">
            <a:spLocks noChangeArrowheads="1"/>
          </p:cNvSpPr>
          <p:nvPr/>
        </p:nvSpPr>
        <p:spPr bwMode="auto">
          <a:xfrm>
            <a:off x="214313" y="384175"/>
            <a:ext cx="8715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alibri" pitchFamily="34" charset="0"/>
              </a:rPr>
              <a:t>Электронно-микроскопический снимок композитной мембраны из анодного оксида алюминия (основа) и из палладий-рутениевого сплава (УТС)</a:t>
            </a:r>
          </a:p>
        </p:txBody>
      </p:sp>
      <p:pic>
        <p:nvPicPr>
          <p:cNvPr id="202754" name="Рисунок 3" descr="4.56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88" y="1643063"/>
            <a:ext cx="4127500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extBox 2"/>
          <p:cNvSpPr txBox="1">
            <a:spLocks noChangeArrowheads="1"/>
          </p:cNvSpPr>
          <p:nvPr/>
        </p:nvSpPr>
        <p:spPr bwMode="auto">
          <a:xfrm>
            <a:off x="0" y="428625"/>
            <a:ext cx="87153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строения асимметричной полимерной и</a:t>
            </a:r>
            <a:br>
              <a:rPr lang="ru-RU" sz="2800" b="1">
                <a:latin typeface="Calibri" pitchFamily="34" charset="0"/>
              </a:rPr>
            </a:br>
            <a:r>
              <a:rPr lang="ru-RU" sz="2800" b="1">
                <a:latin typeface="Calibri" pitchFamily="34" charset="0"/>
              </a:rPr>
              <a:t> динамической мембран</a:t>
            </a:r>
          </a:p>
        </p:txBody>
      </p:sp>
      <p:sp>
        <p:nvSpPr>
          <p:cNvPr id="20" name="Овал 19"/>
          <p:cNvSpPr/>
          <p:nvPr/>
        </p:nvSpPr>
        <p:spPr>
          <a:xfrm>
            <a:off x="4357688" y="3571875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714875" y="3571875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072063" y="3571875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04805" name="Группа 58"/>
          <p:cNvGrpSpPr>
            <a:grpSpLocks/>
          </p:cNvGrpSpPr>
          <p:nvPr/>
        </p:nvGrpSpPr>
        <p:grpSpPr bwMode="auto">
          <a:xfrm>
            <a:off x="4143375" y="3857625"/>
            <a:ext cx="4000500" cy="298450"/>
            <a:chOff x="4500562" y="3857628"/>
            <a:chExt cx="4000528" cy="297877"/>
          </a:xfrm>
        </p:grpSpPr>
        <p:sp>
          <p:nvSpPr>
            <p:cNvPr id="53" name="Прямоугольник 52"/>
            <p:cNvSpPr/>
            <p:nvPr/>
          </p:nvSpPr>
          <p:spPr>
            <a:xfrm>
              <a:off x="4530725" y="3879810"/>
              <a:ext cx="441328" cy="231330"/>
            </a:xfrm>
            <a:prstGeom prst="rect">
              <a:avLst/>
            </a:prstGeom>
            <a:solidFill>
              <a:srgbClr val="B8A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5238755" y="3889317"/>
              <a:ext cx="457203" cy="231330"/>
            </a:xfrm>
            <a:prstGeom prst="rect">
              <a:avLst/>
            </a:prstGeom>
            <a:solidFill>
              <a:srgbClr val="B8A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6134111" y="3876641"/>
              <a:ext cx="415928" cy="231330"/>
            </a:xfrm>
            <a:prstGeom prst="rect">
              <a:avLst/>
            </a:prstGeom>
            <a:solidFill>
              <a:srgbClr val="B8A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6848491" y="3876641"/>
              <a:ext cx="415928" cy="231330"/>
            </a:xfrm>
            <a:prstGeom prst="rect">
              <a:avLst/>
            </a:prstGeom>
            <a:solidFill>
              <a:srgbClr val="B8A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7518421" y="3879810"/>
              <a:ext cx="330202" cy="231330"/>
            </a:xfrm>
            <a:prstGeom prst="rect">
              <a:avLst/>
            </a:prstGeom>
            <a:solidFill>
              <a:srgbClr val="B8A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8137550" y="3886148"/>
              <a:ext cx="190501" cy="231330"/>
            </a:xfrm>
            <a:prstGeom prst="rect">
              <a:avLst/>
            </a:prstGeom>
            <a:solidFill>
              <a:srgbClr val="B8A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04850" name="Picture 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511"/>
            <a:stretch>
              <a:fillRect/>
            </a:stretch>
          </p:blipFill>
          <p:spPr bwMode="auto">
            <a:xfrm>
              <a:off x="4500562" y="3857628"/>
              <a:ext cx="4000528" cy="297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Овал 23"/>
          <p:cNvSpPr/>
          <p:nvPr/>
        </p:nvSpPr>
        <p:spPr>
          <a:xfrm>
            <a:off x="5719763" y="3571875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143625" y="3571875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6518275" y="3578225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924675" y="3603625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7299325" y="3571875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7712075" y="3565525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4357688" y="3214688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4857750" y="3214688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5715000" y="3143250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5286375" y="3214688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6143625" y="3214688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6572250" y="3214688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7000875" y="3286125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7429500" y="3214688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4643438" y="2786063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5213350" y="2816225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5786438" y="2714625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6356350" y="2819400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6929438" y="2857500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7429500" y="2786063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7929563" y="2928938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4111625" y="2867025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8643938" y="2214563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8786813" y="2286000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8643938" y="2428875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7472363" y="2143125"/>
            <a:ext cx="2028825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5357813" y="3714750"/>
            <a:ext cx="285750" cy="285750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-1000125" y="1928813"/>
            <a:ext cx="5224463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 rot="10800000" flipV="1">
            <a:off x="3448050" y="4057650"/>
            <a:ext cx="909638" cy="709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Правая фигурная скобка 78"/>
          <p:cNvSpPr/>
          <p:nvPr/>
        </p:nvSpPr>
        <p:spPr>
          <a:xfrm>
            <a:off x="7524750" y="2636838"/>
            <a:ext cx="344488" cy="1476375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6429375" y="1428750"/>
            <a:ext cx="292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динамическая мембрана</a:t>
            </a:r>
          </a:p>
        </p:txBody>
      </p:sp>
      <p:cxnSp>
        <p:nvCxnSpPr>
          <p:cNvPr id="82" name="Прямая соединительная линия 81"/>
          <p:cNvCxnSpPr/>
          <p:nvPr/>
        </p:nvCxnSpPr>
        <p:spPr>
          <a:xfrm rot="5400000">
            <a:off x="7299325" y="2413000"/>
            <a:ext cx="1279525" cy="123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60"/>
          <p:cNvSpPr/>
          <p:nvPr/>
        </p:nvSpPr>
        <p:spPr>
          <a:xfrm>
            <a:off x="4221163" y="1857375"/>
            <a:ext cx="3246437" cy="2273300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4839" name="TextBox 68"/>
          <p:cNvSpPr txBox="1">
            <a:spLocks noChangeArrowheads="1"/>
          </p:cNvSpPr>
          <p:nvPr/>
        </p:nvSpPr>
        <p:spPr bwMode="auto">
          <a:xfrm>
            <a:off x="881063" y="1900238"/>
            <a:ext cx="1644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активный слой</a:t>
            </a:r>
          </a:p>
        </p:txBody>
      </p:sp>
      <p:cxnSp>
        <p:nvCxnSpPr>
          <p:cNvPr id="73" name="Прямая соединительная линия 72"/>
          <p:cNvCxnSpPr/>
          <p:nvPr/>
        </p:nvCxnSpPr>
        <p:spPr>
          <a:xfrm>
            <a:off x="2314575" y="3952875"/>
            <a:ext cx="1138238" cy="8143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41" name="TextBox 76"/>
          <p:cNvSpPr txBox="1">
            <a:spLocks noChangeArrowheads="1"/>
          </p:cNvSpPr>
          <p:nvPr/>
        </p:nvSpPr>
        <p:spPr bwMode="auto">
          <a:xfrm>
            <a:off x="2463800" y="4702175"/>
            <a:ext cx="2219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пористая подложка</a:t>
            </a:r>
          </a:p>
        </p:txBody>
      </p:sp>
      <p:pic>
        <p:nvPicPr>
          <p:cNvPr id="204842" name="Рисунок 65" descr="Безимени-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088" y="2655888"/>
            <a:ext cx="27146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4" name="Прямая соединительная линия 63"/>
          <p:cNvCxnSpPr/>
          <p:nvPr/>
        </p:nvCxnSpPr>
        <p:spPr>
          <a:xfrm rot="16200000" flipV="1">
            <a:off x="1408906" y="2521744"/>
            <a:ext cx="771525" cy="1857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 0 C -0.00712 -0.03565 -0.01423 -0.0713 -0.03229 -0.09167 C -0.05035 -0.11204 -0.07812 -0.1118 -0.10833 -0.12222 C -0.13854 -0.13264 -0.15 -0.14838 -0.21354 -0.15417 C -0.27708 -0.15995 -0.38333 -0.15856 -0.48958 -0.15694 " pathEditMode="relative" ptsTypes="aaaaA">
                                      <p:cBhvr>
                                        <p:cTn id="8" dur="2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-0.00712 -0.03565 -0.01423 -0.0713 -0.03229 -0.09167 C -0.05035 -0.11204 -0.07812 -0.1118 -0.10833 -0.12222 C -0.13854 -0.13264 -0.15 -0.14838 -0.21354 -0.15417 C -0.27708 -0.15995 -0.38333 -0.15856 -0.48958 -0.15694 " pathEditMode="relative" ptsTypes="aaaaA">
                                      <p:cBhvr>
                                        <p:cTn id="12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C -0.00712 -0.03565 -0.01423 -0.0713 -0.03229 -0.09167 C -0.05035 -0.11204 -0.07812 -0.1118 -0.10833 -0.12222 C -0.13854 -0.13264 -0.15 -0.14838 -0.21354 -0.15417 C -0.27708 -0.15995 -0.38333 -0.15856 -0.48958 -0.15694 " pathEditMode="relative" ptsTypes="aaaaA">
                                      <p:cBhvr>
                                        <p:cTn id="16" dur="2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0 0 C -0.00833 -0.02685 -0.01649 -0.05347 -0.03542 -0.07361 C -0.05434 -0.09375 -0.06563 -0.10787 -0.11354 -0.12083 C -0.16146 -0.1338 -0.24115 -0.14722 -0.32292 -0.15139 C -0.40469 -0.15555 -0.50452 -0.15069 -0.60417 -0.14583 " pathEditMode="relative" ptsTypes="aaaaA">
                                      <p:cBhvr>
                                        <p:cTn id="20" dur="2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 0 C -0.00833 -0.02685 -0.01649 -0.05347 -0.03542 -0.07361 C -0.05434 -0.09375 -0.06563 -0.10787 -0.11354 -0.12083 C -0.16146 -0.1338 -0.24115 -0.14722 -0.32292 -0.15139 C -0.40469 -0.15555 -0.50452 -0.15069 -0.60417 -0.14583 " pathEditMode="relative" ptsTypes="aaaaA">
                                      <p:cBhvr>
                                        <p:cTn id="24" dur="2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animMotion origin="layout" path="M 0 0 C -0.00833 -0.02685 -0.01649 -0.05347 -0.03542 -0.07361 C -0.05434 -0.09375 -0.06563 -0.10787 -0.11354 -0.12083 C -0.16146 -0.1338 -0.24115 -0.14722 -0.32292 -0.15139 C -0.40469 -0.15555 -0.50452 -0.15069 -0.60417 -0.14583 " pathEditMode="relative" ptsTypes="aaaaA">
                                      <p:cBhvr>
                                        <p:cTn id="28" dur="2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0 0 C -0.00711 -0.02431 -0.01423 -0.04838 -0.02708 -0.06528 C -0.03993 -0.08218 -0.05104 -0.08889 -0.07708 -0.10139 C -0.10312 -0.11389 -0.12743 -0.13333 -0.18333 -0.14028 C -0.23923 -0.14722 -0.31927 -0.14236 -0.4125 -0.14306 C -0.50573 -0.14375 -0.6243 -0.14421 -0.7427 -0.14445 " pathEditMode="relative" ptsTypes="aaaaaA">
                                      <p:cBhvr>
                                        <p:cTn id="32" dur="20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animMotion origin="layout" path="M 0 0 C -0.00711 -0.02431 -0.01423 -0.04838 -0.02708 -0.06528 C -0.03993 -0.08218 -0.05104 -0.08889 -0.07708 -0.10139 C -0.10312 -0.11389 -0.12743 -0.13333 -0.18333 -0.14028 C -0.23923 -0.14722 -0.31927 -0.14236 -0.4125 -0.14306 C -0.50573 -0.14375 -0.6243 -0.14421 -0.7427 -0.14445 " pathEditMode="relative" ptsTypes="aaaaaA">
                                      <p:cBhvr>
                                        <p:cTn id="36" dur="2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animMotion origin="layout" path="M 0 0 C -0.00711 -0.02431 -0.01423 -0.04838 -0.02708 -0.06528 C -0.03993 -0.08218 -0.05104 -0.08889 -0.07708 -0.10139 C -0.10312 -0.11389 -0.12743 -0.13333 -0.18333 -0.14028 C -0.23923 -0.14722 -0.31927 -0.14236 -0.4125 -0.14306 C -0.50573 -0.14375 -0.6243 -0.14421 -0.7427 -0.14445 " pathEditMode="relative" ptsTypes="aaaaaA">
                                      <p:cBhvr>
                                        <p:cTn id="40" dur="2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animMotion origin="layout" path="M 0 0 C -0.00451 -0.03079 -0.00885 -0.06134 -0.02812 -0.07778 C -0.0474 -0.09421 -0.03003 -0.09514 -0.11562 -0.09861 C -0.20122 -0.10208 -0.37153 -0.10046 -0.54167 -0.09861 " pathEditMode="relative" ptsTypes="aaaA">
                                      <p:cBhvr>
                                        <p:cTn id="44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animMotion origin="layout" path="M 0 0 C -0.00451 -0.03079 -0.00885 -0.06134 -0.02812 -0.07778 C -0.0474 -0.09421 -0.03003 -0.09514 -0.11562 -0.09861 C -0.20122 -0.10208 -0.37153 -0.10046 -0.54167 -0.09861 " pathEditMode="relative" ptsTypes="aaaA">
                                      <p:cBhvr>
                                        <p:cTn id="48" dur="2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animMotion origin="layout" path="M 0 0 C -0.00451 -0.03079 -0.00885 -0.06134 -0.02812 -0.07778 C -0.0474 -0.09421 -0.03003 -0.09514 -0.11562 -0.09861 C -0.20122 -0.10208 -0.37153 -0.10046 -0.54167 -0.09861 " pathEditMode="relative" ptsTypes="aaaA">
                                      <p:cBhvr>
                                        <p:cTn id="52" dur="2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fill="hold" grpId="0" nodeType="withEffect">
                                  <p:stCondLst>
                                    <p:cond delay="9900"/>
                                  </p:stCondLst>
                                  <p:childTnLst>
                                    <p:animMotion origin="layout" path="M 0 0 C -0.00451 -0.03079 -0.00885 -0.06134 -0.02812 -0.07778 C -0.0474 -0.09421 -0.03003 -0.09514 -0.11562 -0.09861 C -0.20122 -0.10208 -0.37153 -0.10046 -0.54167 -0.09861 " pathEditMode="relative" ptsTypes="aaaA">
                                      <p:cBhvr>
                                        <p:cTn id="56" dur="2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animMotion origin="layout" path="M 0 0 C -0.00972 -0.02384 -0.0191 -0.04746 -0.03351 -0.0625 C -0.04757 -0.07755 0.01111 -0.08357 -0.08542 -0.09028 C -0.18194 -0.09699 -0.39722 -0.1 -0.6125 -0.10278 " pathEditMode="relative" ptsTypes="aaaA">
                                      <p:cBhvr>
                                        <p:cTn id="60" dur="20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animMotion origin="layout" path="M 0 0 C -0.00972 -0.02384 -0.0191 -0.04746 -0.03351 -0.0625 C -0.04757 -0.07755 0.01111 -0.08357 -0.08542 -0.09028 C -0.18194 -0.09699 -0.39722 -0.1 -0.6125 -0.10278 " pathEditMode="relative" ptsTypes="aaaA">
                                      <p:cBhvr>
                                        <p:cTn id="64" dur="2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0" presetClass="path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animMotion origin="layout" path="M 0 0 C -0.00972 -0.02384 -0.0191 -0.04746 -0.03351 -0.0625 C -0.04757 -0.07755 0.01111 -0.08357 -0.08542 -0.09028 C -0.18194 -0.09699 -0.39722 -0.1 -0.6125 -0.10278 " pathEditMode="relative" ptsTypes="aaaA">
                                      <p:cBhvr>
                                        <p:cTn id="68" dur="2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0" presetClass="path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 0 C -0.00972 -0.02384 -0.0191 -0.04746 -0.03351 -0.0625 C -0.04757 -0.07755 0.01111 -0.08357 -0.08542 -0.09028 C -0.18194 -0.09699 -0.39722 -0.1 -0.6125 -0.10278 " pathEditMode="relative" ptsTypes="aaaA">
                                      <p:cBhvr>
                                        <p:cTn id="72" dur="2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0" presetClass="path" presetSubtype="0" fill="hold" grpId="0" nodeType="withEffect">
                                  <p:stCondLst>
                                    <p:cond delay="12700"/>
                                  </p:stCondLst>
                                  <p:childTnLst>
                                    <p:animMotion origin="layout" path="M 0 0 C -0.00799 -0.02222 -0.0158 -0.04445 -0.04583 -0.05556 C -0.07587 -0.06667 -0.10365 -0.06551 -0.18021 -0.06667 C -0.25677 -0.06783 -0.38108 -0.06528 -0.50521 -0.0625 " pathEditMode="relative" ptsTypes="aaaA">
                                      <p:cBhvr>
                                        <p:cTn id="76" dur="2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0" presetClass="path" presetSubtype="0" fill="hold" grpId="0" nodeType="withEffect">
                                  <p:stCondLst>
                                    <p:cond delay="13400"/>
                                  </p:stCondLst>
                                  <p:childTnLst>
                                    <p:animMotion origin="layout" path="M 0 0 C -0.00799 -0.02222 -0.0158 -0.04445 -0.04583 -0.05556 C -0.07587 -0.06667 -0.10365 -0.06551 -0.18021 -0.06667 C -0.25677 -0.06783 -0.38108 -0.06528 -0.50521 -0.0625 " pathEditMode="relative" ptsTypes="aaaA">
                                      <p:cBhvr>
                                        <p:cTn id="80" dur="2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14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fill="hold" grpId="0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0 0 C -0.00799 -0.02222 -0.0158 -0.04445 -0.04583 -0.05556 C -0.07587 -0.06667 -0.10365 -0.06551 -0.18021 -0.06667 C -0.25677 -0.06783 -0.38108 -0.06528 -0.50521 -0.0625 " pathEditMode="relative" ptsTypes="aaaA">
                                      <p:cBhvr>
                                        <p:cTn id="84" dur="2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15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0" presetClass="path" presetSubtype="0" fill="hold" grpId="0" nodeType="withEffect">
                                  <p:stCondLst>
                                    <p:cond delay="15400"/>
                                  </p:stCondLst>
                                  <p:childTnLst>
                                    <p:animMotion origin="layout" path="M 0 0 C -0.00799 -0.02222 -0.0158 -0.04445 -0.04583 -0.05556 C -0.07587 -0.06667 -0.10365 -0.06551 -0.18021 -0.06667 C -0.25677 -0.06783 -0.38108 -0.06528 -0.50521 -0.0625 " pathEditMode="relative" ptsTypes="aaaA">
                                      <p:cBhvr>
                                        <p:cTn id="88" dur="20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6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0" presetClass="path" presetSubtype="0" fill="hold" grpId="0" nodeType="withEffect">
                                  <p:stCondLst>
                                    <p:cond delay="16200"/>
                                  </p:stCondLst>
                                  <p:childTnLst>
                                    <p:animMotion origin="layout" path="M 0 0 C -0.01406 -0.01736 -0.02795 -0.03449 -0.0507 -0.04259 C -0.07344 -0.05069 -0.06927 -0.04791 -0.13681 -0.04907 C -0.20434 -0.05023 -0.33038 -0.04977 -0.45625 -0.04907 " pathEditMode="relative" ptsTypes="aaaA">
                                      <p:cBhvr>
                                        <p:cTn id="92" dur="2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7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0" presetClass="path" presetSubtype="0" fill="hold" grpId="0" nodeType="withEffect">
                                  <p:stCondLst>
                                    <p:cond delay="17200"/>
                                  </p:stCondLst>
                                  <p:childTnLst>
                                    <p:animMotion origin="layout" path="M 0 0 C -0.01406 -0.01736 -0.02795 -0.03449 -0.0507 -0.04259 C -0.07344 -0.05069 -0.06927 -0.04791 -0.13681 -0.04907 C -0.20434 -0.05023 -0.33038 -0.04977 -0.45625 -0.04907 " pathEditMode="relative" ptsTypes="aaaA">
                                      <p:cBhvr>
                                        <p:cTn id="96" dur="2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18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0" presetClass="path" presetSubtype="0" fill="hold" grpId="0" nodeType="withEffect">
                                  <p:stCondLst>
                                    <p:cond delay="18200"/>
                                  </p:stCondLst>
                                  <p:childTnLst>
                                    <p:animMotion origin="layout" path="M 0 0 C -0.01406 -0.01736 -0.02795 -0.03449 -0.0507 -0.04259 C -0.07344 -0.05069 -0.06927 -0.04791 -0.13681 -0.04907 C -0.20434 -0.05023 -0.33038 -0.04977 -0.45625 -0.04907 " pathEditMode="relative" ptsTypes="aaaA">
                                      <p:cBhvr>
                                        <p:cTn id="100" dur="2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189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0" presetClass="path" presetSubtype="0" fill="hold" grpId="0" nodeType="withEffect">
                                  <p:stCondLst>
                                    <p:cond delay="18900"/>
                                  </p:stCondLst>
                                  <p:childTnLst>
                                    <p:animMotion origin="layout" path="M 0 0 C -0.01406 -0.01736 -0.02795 -0.03449 -0.0507 -0.04259 C -0.07344 -0.05069 -0.06927 -0.04791 -0.13681 -0.04907 C -0.20434 -0.05023 -0.33038 -0.04977 -0.45625 -0.04907 " pathEditMode="relative" ptsTypes="aaaA">
                                      <p:cBhvr>
                                        <p:cTn id="104" dur="2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nodeType="withEffect">
                                  <p:stCondLst>
                                    <p:cond delay="20300"/>
                                  </p:stCondLst>
                                  <p:childTnLst>
                                    <p:animMotion origin="layout" path="M -4.16667E-6 4.44444E-6 C -0.04236 0.00347 -0.08454 0.00694 -0.13784 0.00555 C -0.19114 0.00417 -0.26805 -0.00741 -0.32031 -0.00903 C -0.37257 -0.01065 -0.39965 -0.00278 -0.45138 -0.00347 C -0.50312 -0.00417 -0.56718 -0.00833 -0.63107 -0.0125 " pathEditMode="relative" ptsTypes="aaaaA">
                                      <p:cBhvr>
                                        <p:cTn id="106" dur="30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indefinite" fill="hold" nodeType="withEffect">
                                  <p:stCondLst>
                                    <p:cond delay="21300"/>
                                  </p:stCondLst>
                                  <p:childTnLst>
                                    <p:animMotion origin="layout" path="M -4.16667E-6 4.44444E-6 C -0.04236 0.00347 -0.08454 0.00694 -0.13784 0.00555 C -0.19114 0.00417 -0.26805 -0.00741 -0.32031 -0.00903 C -0.37257 -0.01065 -0.39965 -0.00278 -0.45138 -0.00347 C -0.50312 -0.00417 -0.56718 -0.00833 -0.63107 -0.0125 " pathEditMode="relative" ptsTypes="aaaaA">
                                      <p:cBhvr>
                                        <p:cTn id="108" dur="3000" spd="-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repeatCount="indefinite" fill="hold" nodeType="withEffect">
                                  <p:stCondLst>
                                    <p:cond delay="22300"/>
                                  </p:stCondLst>
                                  <p:childTnLst>
                                    <p:animMotion origin="layout" path="M -4.16667E-6 4.44444E-6 C -0.04236 0.00347 -0.08454 0.00694 -0.13784 0.00555 C -0.19114 0.00417 -0.26805 -0.00741 -0.32031 -0.00903 C -0.37257 -0.01065 -0.39965 -0.00278 -0.45138 -0.00347 C -0.50312 -0.00417 -0.56718 -0.00833 -0.63107 -0.0125 " pathEditMode="relative" ptsTypes="aaaaA">
                                      <p:cBhvr>
                                        <p:cTn id="110" dur="30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0" presetClass="path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0 0 C -0.00833 -0.02685 -0.01649 -0.05347 -0.03542 -0.07361 C -0.05434 -0.09375 -0.06563 -0.10787 -0.11354 -0.12083 C -0.16146 -0.1338 -0.24115 -0.14722 -0.32292 -0.15139 C -0.40469 -0.15555 -0.50452 -0.15069 -0.60417 -0.14583 " pathEditMode="relative" ptsTypes="aaaaA">
                                      <p:cBhvr>
                                        <p:cTn id="114" dur="20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209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209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209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60" grpId="0" animBg="1"/>
      <p:bldP spid="60" grpId="1" animBg="1"/>
      <p:bldP spid="79" grpId="0" animBg="1"/>
      <p:bldP spid="80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Рисунок 4" descr="4.59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2293938"/>
            <a:ext cx="7300912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4.59 пия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38" y="2292350"/>
            <a:ext cx="2928937" cy="334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51" name="TextBox 2"/>
          <p:cNvSpPr txBox="1">
            <a:spLocks noChangeArrowheads="1"/>
          </p:cNvSpPr>
          <p:nvPr/>
        </p:nvSpPr>
        <p:spPr bwMode="auto">
          <a:xfrm>
            <a:off x="142875" y="384175"/>
            <a:ext cx="9001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Зависимость </a:t>
            </a:r>
            <a:r>
              <a:rPr lang="en-US" sz="2400" b="1">
                <a:latin typeface="Calibri" pitchFamily="34" charset="0"/>
              </a:rPr>
              <a:t>R </a:t>
            </a:r>
            <a:r>
              <a:rPr lang="ru-RU" sz="2400" b="1">
                <a:latin typeface="Calibri" pitchFamily="34" charset="0"/>
              </a:rPr>
              <a:t>и </a:t>
            </a:r>
            <a:r>
              <a:rPr lang="en-US" sz="2400" b="1">
                <a:latin typeface="Calibri" pitchFamily="34" charset="0"/>
              </a:rPr>
              <a:t>G </a:t>
            </a:r>
            <a:r>
              <a:rPr lang="ru-RU" sz="2400" b="1">
                <a:latin typeface="Calibri" pitchFamily="34" charset="0"/>
              </a:rPr>
              <a:t>по 0,5% р-ру </a:t>
            </a:r>
            <a:r>
              <a:rPr lang="en-US" sz="2400" b="1">
                <a:latin typeface="Calibri" pitchFamily="34" charset="0"/>
              </a:rPr>
              <a:t>NaCl</a:t>
            </a:r>
            <a:r>
              <a:rPr lang="ru-RU" sz="2400" b="1">
                <a:latin typeface="Calibri" pitchFamily="34" charset="0"/>
              </a:rPr>
              <a:t> от давления</a:t>
            </a:r>
            <a:br>
              <a:rPr lang="ru-RU" sz="2400" b="1">
                <a:latin typeface="Calibri" pitchFamily="34" charset="0"/>
              </a:rPr>
            </a:br>
            <a:r>
              <a:rPr lang="ru-RU" sz="2400" b="1">
                <a:latin typeface="Calibri" pitchFamily="34" charset="0"/>
              </a:rPr>
              <a:t> мембран из желатины, сформированных на </a:t>
            </a:r>
            <a:br>
              <a:rPr lang="ru-RU" sz="2400" b="1">
                <a:latin typeface="Calibri" pitchFamily="34" charset="0"/>
              </a:rPr>
            </a:br>
            <a:r>
              <a:rPr lang="ru-RU" sz="2400" b="1">
                <a:latin typeface="Calibri" pitchFamily="34" charset="0"/>
              </a:rPr>
              <a:t>подложках УАМ-500 (1) и УАМ-100 (2 и 3)</a:t>
            </a:r>
          </a:p>
        </p:txBody>
      </p:sp>
      <p:sp>
        <p:nvSpPr>
          <p:cNvPr id="206852" name="TextBox 6"/>
          <p:cNvSpPr txBox="1">
            <a:spLocks noChangeArrowheads="1"/>
          </p:cNvSpPr>
          <p:nvPr/>
        </p:nvSpPr>
        <p:spPr bwMode="auto">
          <a:xfrm rot="-5400000">
            <a:off x="4259262" y="2290763"/>
            <a:ext cx="11223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latin typeface="Calibri" pitchFamily="34" charset="0"/>
              </a:rPr>
              <a:t>G</a:t>
            </a:r>
            <a:r>
              <a:rPr lang="ru-RU" sz="1600" i="1">
                <a:latin typeface="Calibri" pitchFamily="34" charset="0"/>
              </a:rPr>
              <a:t>, л/м</a:t>
            </a:r>
            <a:r>
              <a:rPr lang="ru-RU" sz="1600" i="1" baseline="30000">
                <a:latin typeface="Calibri" pitchFamily="34" charset="0"/>
              </a:rPr>
              <a:t>2 </a:t>
            </a:r>
            <a:r>
              <a:rPr lang="ru-RU" sz="1600" i="1">
                <a:latin typeface="Calibri" pitchFamily="34" charset="0"/>
              </a:rPr>
              <a:t>час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156200" y="3857625"/>
            <a:ext cx="714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157788" y="2343150"/>
            <a:ext cx="714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855" name="TextBox 11"/>
          <p:cNvSpPr txBox="1">
            <a:spLocks noChangeArrowheads="1"/>
          </p:cNvSpPr>
          <p:nvPr/>
        </p:nvSpPr>
        <p:spPr bwMode="auto">
          <a:xfrm>
            <a:off x="4822825" y="3743325"/>
            <a:ext cx="366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i="1">
                <a:latin typeface="Calibri" pitchFamily="34" charset="0"/>
              </a:rPr>
              <a:t>20</a:t>
            </a:r>
          </a:p>
        </p:txBody>
      </p:sp>
      <p:sp>
        <p:nvSpPr>
          <p:cNvPr id="206856" name="TextBox 12"/>
          <p:cNvSpPr txBox="1">
            <a:spLocks noChangeArrowheads="1"/>
          </p:cNvSpPr>
          <p:nvPr/>
        </p:nvSpPr>
        <p:spPr bwMode="auto">
          <a:xfrm>
            <a:off x="4857750" y="2214563"/>
            <a:ext cx="366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i="1">
                <a:latin typeface="Calibri" pitchFamily="34" charset="0"/>
              </a:rPr>
              <a:t>40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rot="5400000" flipH="1" flipV="1">
            <a:off x="4622800" y="2990850"/>
            <a:ext cx="2914650" cy="1771650"/>
          </a:xfrm>
          <a:prstGeom prst="line">
            <a:avLst/>
          </a:prstGeom>
          <a:ln w="19050">
            <a:solidFill>
              <a:srgbClr val="92D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858" name="TextBox 21"/>
          <p:cNvSpPr txBox="1">
            <a:spLocks noChangeArrowheads="1"/>
          </p:cNvSpPr>
          <p:nvPr/>
        </p:nvSpPr>
        <p:spPr bwMode="auto">
          <a:xfrm>
            <a:off x="1571625" y="4214813"/>
            <a:ext cx="288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1</a:t>
            </a:r>
          </a:p>
        </p:txBody>
      </p:sp>
      <p:sp>
        <p:nvSpPr>
          <p:cNvPr id="206859" name="TextBox 22"/>
          <p:cNvSpPr txBox="1">
            <a:spLocks noChangeArrowheads="1"/>
          </p:cNvSpPr>
          <p:nvPr/>
        </p:nvSpPr>
        <p:spPr bwMode="auto">
          <a:xfrm>
            <a:off x="1571625" y="3571875"/>
            <a:ext cx="288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3</a:t>
            </a:r>
          </a:p>
        </p:txBody>
      </p:sp>
      <p:sp>
        <p:nvSpPr>
          <p:cNvPr id="206860" name="TextBox 23"/>
          <p:cNvSpPr txBox="1">
            <a:spLocks noChangeArrowheads="1"/>
          </p:cNvSpPr>
          <p:nvPr/>
        </p:nvSpPr>
        <p:spPr bwMode="auto">
          <a:xfrm>
            <a:off x="1571625" y="2643188"/>
            <a:ext cx="288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2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643688" y="3500438"/>
            <a:ext cx="2143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latin typeface="Calibri" pitchFamily="34" charset="0"/>
              </a:rPr>
              <a:t>1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643688" y="4071938"/>
            <a:ext cx="288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i="1">
                <a:latin typeface="Calibri" pitchFamily="34" charset="0"/>
              </a:rPr>
              <a:t>2</a:t>
            </a:r>
          </a:p>
        </p:txBody>
      </p:sp>
      <p:sp>
        <p:nvSpPr>
          <p:cNvPr id="27" name="Овал 26"/>
          <p:cNvSpPr/>
          <p:nvPr/>
        </p:nvSpPr>
        <p:spPr>
          <a:xfrm>
            <a:off x="1812925" y="5224463"/>
            <a:ext cx="180975" cy="180975"/>
          </a:xfrm>
          <a:prstGeom prst="ellipse">
            <a:avLst/>
          </a:prstGeom>
          <a:solidFill>
            <a:srgbClr val="14F88B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121275" y="5241925"/>
            <a:ext cx="180975" cy="180975"/>
          </a:xfrm>
          <a:prstGeom prst="ellipse">
            <a:avLst/>
          </a:prstGeom>
          <a:solidFill>
            <a:srgbClr val="14F88B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143875" y="2214563"/>
            <a:ext cx="142875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8" name="Группа 29"/>
          <p:cNvGrpSpPr>
            <a:grpSpLocks/>
          </p:cNvGrpSpPr>
          <p:nvPr/>
        </p:nvGrpSpPr>
        <p:grpSpPr bwMode="auto">
          <a:xfrm>
            <a:off x="5143500" y="2214563"/>
            <a:ext cx="3200400" cy="3422650"/>
            <a:chOff x="5143504" y="2214554"/>
            <a:chExt cx="3199822" cy="3421900"/>
          </a:xfrm>
        </p:grpSpPr>
        <p:pic>
          <p:nvPicPr>
            <p:cNvPr id="206867" name="Рисунок 5" descr="4.59 коя.png"/>
            <p:cNvPicPr>
              <a:picLocks noChangeAspect="1"/>
            </p:cNvPicPr>
            <p:nvPr/>
          </p:nvPicPr>
          <p:blipFill>
            <a:blip r:embed="rId5"/>
            <a:srcRect t="-2351"/>
            <a:stretch>
              <a:fillRect/>
            </a:stretch>
          </p:blipFill>
          <p:spPr bwMode="auto">
            <a:xfrm>
              <a:off x="5143504" y="2214554"/>
              <a:ext cx="3199822" cy="342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Овал 28"/>
            <p:cNvSpPr/>
            <p:nvPr/>
          </p:nvSpPr>
          <p:spPr>
            <a:xfrm>
              <a:off x="8184605" y="2300260"/>
              <a:ext cx="63489" cy="65073"/>
            </a:xfrm>
            <a:prstGeom prst="ellipse">
              <a:avLst/>
            </a:prstGeom>
            <a:noFill/>
            <a:ln w="19050">
              <a:solidFill>
                <a:srgbClr val="009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pat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0.2875 0 " pathEditMode="relative" ptsTypes="AA">
                                      <p:cBhvr>
                                        <p:cTn id="13" dur="2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fill="hold" grpId="1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4.72222E-6 3.7037E-6 L 0.32708 3.7037E-6 " pathEditMode="relative" rAng="0" ptsTypes="AA">
                                      <p:cBhvr>
                                        <p:cTn id="33" dur="2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TextBox 2"/>
          <p:cNvSpPr txBox="1">
            <a:spLocks noChangeArrowheads="1"/>
          </p:cNvSpPr>
          <p:nvPr/>
        </p:nvSpPr>
        <p:spPr bwMode="auto">
          <a:xfrm>
            <a:off x="0" y="357188"/>
            <a:ext cx="87153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Сравнение идеальной и реальной структуры </a:t>
            </a:r>
            <a:br>
              <a:rPr lang="ru-RU" sz="2800" b="1">
                <a:latin typeface="Calibri" pitchFamily="34" charset="0"/>
              </a:rPr>
            </a:br>
            <a:r>
              <a:rPr lang="ru-RU" sz="2800" b="1">
                <a:latin typeface="Calibri" pitchFamily="34" charset="0"/>
              </a:rPr>
              <a:t>разделительного слоя пористой мембраны</a:t>
            </a:r>
          </a:p>
        </p:txBody>
      </p:sp>
      <p:pic>
        <p:nvPicPr>
          <p:cNvPr id="13" name="Рисунок 12" descr="Безимени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63" y="1714500"/>
            <a:ext cx="3094037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1928813"/>
            <a:ext cx="785813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824"/>
          <a:stretch>
            <a:fillRect/>
          </a:stretch>
        </p:blipFill>
        <p:spPr bwMode="auto">
          <a:xfrm>
            <a:off x="4367213" y="3911600"/>
            <a:ext cx="11795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8901" name="TextBox 41"/>
          <p:cNvSpPr txBox="1">
            <a:spLocks noChangeArrowheads="1"/>
          </p:cNvSpPr>
          <p:nvPr/>
        </p:nvSpPr>
        <p:spPr bwMode="auto">
          <a:xfrm>
            <a:off x="881063" y="1900238"/>
            <a:ext cx="1666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Активный слой</a:t>
            </a:r>
          </a:p>
        </p:txBody>
      </p:sp>
      <p:sp>
        <p:nvSpPr>
          <p:cNvPr id="208902" name="TextBox 43"/>
          <p:cNvSpPr txBox="1">
            <a:spLocks noChangeArrowheads="1"/>
          </p:cNvSpPr>
          <p:nvPr/>
        </p:nvSpPr>
        <p:spPr bwMode="auto">
          <a:xfrm>
            <a:off x="928688" y="4714875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latin typeface="Calibri" pitchFamily="34" charset="0"/>
              </a:rPr>
              <a:t>Пористая подложка</a:t>
            </a:r>
          </a:p>
        </p:txBody>
      </p:sp>
      <p:pic>
        <p:nvPicPr>
          <p:cNvPr id="208903" name="Рисунок 22" descr="Безимени-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5488" y="2647950"/>
            <a:ext cx="2979737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Группа 39"/>
          <p:cNvGrpSpPr>
            <a:grpSpLocks/>
          </p:cNvGrpSpPr>
          <p:nvPr/>
        </p:nvGrpSpPr>
        <p:grpSpPr bwMode="auto">
          <a:xfrm>
            <a:off x="3443288" y="2574925"/>
            <a:ext cx="2111375" cy="1028700"/>
            <a:chOff x="3443288" y="2575560"/>
            <a:chExt cx="2111692" cy="102870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3443288" y="3074035"/>
              <a:ext cx="128448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/>
            <p:nvPr/>
          </p:nvCxnSpPr>
          <p:spPr>
            <a:xfrm flipV="1">
              <a:off x="4718241" y="2575560"/>
              <a:ext cx="836739" cy="50165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/>
            <p:nvPr/>
          </p:nvCxnSpPr>
          <p:spPr>
            <a:xfrm>
              <a:off x="4724592" y="3070860"/>
              <a:ext cx="814510" cy="533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Овал 13"/>
          <p:cNvSpPr/>
          <p:nvPr/>
        </p:nvSpPr>
        <p:spPr>
          <a:xfrm>
            <a:off x="3378200" y="3571875"/>
            <a:ext cx="142875" cy="14287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8" name="Прямая соединительная линия 17"/>
          <p:cNvCxnSpPr>
            <a:stCxn id="14" idx="0"/>
          </p:cNvCxnSpPr>
          <p:nvPr/>
        </p:nvCxnSpPr>
        <p:spPr>
          <a:xfrm rot="5400000" flipH="1" flipV="1">
            <a:off x="3199607" y="3321844"/>
            <a:ext cx="5000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16200000" flipV="1">
            <a:off x="1408906" y="2521744"/>
            <a:ext cx="771525" cy="1857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rot="16200000" flipH="1">
            <a:off x="1289050" y="4151313"/>
            <a:ext cx="939800" cy="317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9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TextBox 8"/>
          <p:cNvSpPr txBox="1">
            <a:spLocks noChangeArrowheads="1"/>
          </p:cNvSpPr>
          <p:nvPr/>
        </p:nvSpPr>
        <p:spPr bwMode="auto">
          <a:xfrm>
            <a:off x="125413" y="357188"/>
            <a:ext cx="87153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Схема установки для определения максимального размера пор в мембране</a:t>
            </a:r>
          </a:p>
        </p:txBody>
      </p:sp>
      <p:grpSp>
        <p:nvGrpSpPr>
          <p:cNvPr id="210946" name="Группа 13"/>
          <p:cNvGrpSpPr>
            <a:grpSpLocks/>
          </p:cNvGrpSpPr>
          <p:nvPr/>
        </p:nvGrpSpPr>
        <p:grpSpPr bwMode="auto">
          <a:xfrm>
            <a:off x="1774825" y="1308100"/>
            <a:ext cx="5226050" cy="4225925"/>
            <a:chOff x="3121149" y="2255517"/>
            <a:chExt cx="2901702" cy="2346965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858033" y="3000516"/>
              <a:ext cx="625823" cy="378230"/>
            </a:xfrm>
            <a:prstGeom prst="rect">
              <a:avLst/>
            </a:prstGeom>
            <a:solidFill>
              <a:srgbClr val="A2D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123794" y="3302923"/>
              <a:ext cx="310267" cy="330621"/>
            </a:xfrm>
            <a:prstGeom prst="rect">
              <a:avLst/>
            </a:prstGeom>
            <a:solidFill>
              <a:srgbClr val="A2D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10950" name="Рисунок 9" descr="4.65 копия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21149" y="2255517"/>
              <a:ext cx="2901702" cy="2346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Овал 10"/>
            <p:cNvSpPr/>
            <p:nvPr/>
          </p:nvSpPr>
          <p:spPr>
            <a:xfrm>
              <a:off x="3243670" y="3343479"/>
              <a:ext cx="71396" cy="7141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210947" name="TextBox 15"/>
          <p:cNvSpPr txBox="1">
            <a:spLocks noChangeArrowheads="1"/>
          </p:cNvSpPr>
          <p:nvPr/>
        </p:nvSpPr>
        <p:spPr bwMode="auto">
          <a:xfrm>
            <a:off x="576263" y="5588000"/>
            <a:ext cx="8001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Calibri" pitchFamily="34" charset="0"/>
              </a:rPr>
              <a:t>1 – верхняя крышка; 2 – металлическая сетка; 3 – мембрана; </a:t>
            </a:r>
            <a:br>
              <a:rPr lang="ru-RU" sz="2000" i="1">
                <a:latin typeface="Calibri" pitchFamily="34" charset="0"/>
              </a:rPr>
            </a:br>
            <a:r>
              <a:rPr lang="ru-RU" sz="2000" i="1">
                <a:latin typeface="Calibri" pitchFamily="34" charset="0"/>
              </a:rPr>
              <a:t>4 – пористая подложка; 5 - корпус ячейки; 6 – регулирующий вентиль; </a:t>
            </a:r>
            <a:br>
              <a:rPr lang="ru-RU" sz="2000" i="1">
                <a:latin typeface="Calibri" pitchFamily="34" charset="0"/>
              </a:rPr>
            </a:br>
            <a:r>
              <a:rPr lang="ru-RU" sz="2000" i="1">
                <a:latin typeface="Calibri" pitchFamily="34" charset="0"/>
              </a:rPr>
              <a:t>7 – прокладки; 8 – емкость с водой; 9 – пузырек воздуха</a:t>
            </a:r>
          </a:p>
          <a:p>
            <a:r>
              <a:rPr lang="ru-RU" sz="2000" i="1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00250" y="1357313"/>
            <a:ext cx="4597400" cy="3429000"/>
          </a:xfrm>
          <a:prstGeom prst="rect">
            <a:avLst/>
          </a:prstGeom>
          <a:solidFill>
            <a:srgbClr val="A2D7F8"/>
          </a:solidFill>
          <a:ln>
            <a:solidFill>
              <a:srgbClr val="A2D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056188" y="4379913"/>
            <a:ext cx="892175" cy="890587"/>
          </a:xfrm>
          <a:prstGeom prst="ellipse">
            <a:avLst/>
          </a:prstGeom>
          <a:solidFill>
            <a:schemeClr val="bg1"/>
          </a:solidFill>
          <a:ln>
            <a:solidFill>
              <a:srgbClr val="7F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641600" y="4471988"/>
            <a:ext cx="665163" cy="665162"/>
          </a:xfrm>
          <a:prstGeom prst="ellipse">
            <a:avLst/>
          </a:prstGeom>
          <a:solidFill>
            <a:schemeClr val="bg1"/>
          </a:solidFill>
          <a:ln>
            <a:solidFill>
              <a:srgbClr val="7F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960813" y="4606925"/>
            <a:ext cx="452437" cy="452438"/>
          </a:xfrm>
          <a:prstGeom prst="ellipse">
            <a:avLst/>
          </a:prstGeom>
          <a:solidFill>
            <a:schemeClr val="bg1"/>
          </a:solidFill>
          <a:ln>
            <a:solidFill>
              <a:srgbClr val="7F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000250" y="2838450"/>
            <a:ext cx="623888" cy="1947863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325813" y="2838450"/>
            <a:ext cx="622300" cy="1947863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416425" y="2838450"/>
            <a:ext cx="623888" cy="1947863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975350" y="2838450"/>
            <a:ext cx="622300" cy="1947863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056188" y="5038725"/>
            <a:ext cx="892175" cy="890588"/>
          </a:xfrm>
          <a:prstGeom prst="ellipse">
            <a:avLst/>
          </a:prstGeom>
          <a:solidFill>
            <a:schemeClr val="bg1"/>
          </a:solidFill>
          <a:ln>
            <a:solidFill>
              <a:srgbClr val="7F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ё</a:t>
            </a:r>
          </a:p>
        </p:txBody>
      </p:sp>
      <p:sp>
        <p:nvSpPr>
          <p:cNvPr id="17" name="Овал 16"/>
          <p:cNvSpPr/>
          <p:nvPr/>
        </p:nvSpPr>
        <p:spPr>
          <a:xfrm>
            <a:off x="5056188" y="5038725"/>
            <a:ext cx="892175" cy="890588"/>
          </a:xfrm>
          <a:prstGeom prst="ellipse">
            <a:avLst/>
          </a:prstGeom>
          <a:solidFill>
            <a:schemeClr val="bg1"/>
          </a:solidFill>
          <a:ln>
            <a:solidFill>
              <a:srgbClr val="7F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056188" y="5038725"/>
            <a:ext cx="892175" cy="890588"/>
          </a:xfrm>
          <a:prstGeom prst="ellipse">
            <a:avLst/>
          </a:prstGeom>
          <a:solidFill>
            <a:schemeClr val="bg1"/>
          </a:solidFill>
          <a:ln>
            <a:solidFill>
              <a:srgbClr val="7F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046663" y="5038725"/>
            <a:ext cx="892175" cy="890588"/>
          </a:xfrm>
          <a:prstGeom prst="ellipse">
            <a:avLst/>
          </a:prstGeom>
          <a:solidFill>
            <a:schemeClr val="bg1"/>
          </a:solidFill>
          <a:ln>
            <a:solidFill>
              <a:srgbClr val="7F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2651125" y="4978400"/>
            <a:ext cx="665163" cy="665163"/>
          </a:xfrm>
          <a:prstGeom prst="ellipse">
            <a:avLst/>
          </a:prstGeom>
          <a:solidFill>
            <a:schemeClr val="bg1"/>
          </a:solidFill>
          <a:ln>
            <a:solidFill>
              <a:srgbClr val="7F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651125" y="4978400"/>
            <a:ext cx="665163" cy="665163"/>
          </a:xfrm>
          <a:prstGeom prst="ellipse">
            <a:avLst/>
          </a:prstGeom>
          <a:solidFill>
            <a:schemeClr val="bg1"/>
          </a:solidFill>
          <a:ln>
            <a:solidFill>
              <a:srgbClr val="7F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2651125" y="4978400"/>
            <a:ext cx="665163" cy="665163"/>
          </a:xfrm>
          <a:prstGeom prst="ellipse">
            <a:avLst/>
          </a:prstGeom>
          <a:solidFill>
            <a:schemeClr val="bg1"/>
          </a:solidFill>
          <a:ln>
            <a:solidFill>
              <a:srgbClr val="7F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2651125" y="4978400"/>
            <a:ext cx="665163" cy="665163"/>
          </a:xfrm>
          <a:prstGeom prst="ellipse">
            <a:avLst/>
          </a:prstGeom>
          <a:solidFill>
            <a:schemeClr val="bg1"/>
          </a:solidFill>
          <a:ln>
            <a:solidFill>
              <a:srgbClr val="7F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956050" y="4603750"/>
            <a:ext cx="452438" cy="452438"/>
          </a:xfrm>
          <a:prstGeom prst="ellipse">
            <a:avLst/>
          </a:prstGeom>
          <a:solidFill>
            <a:schemeClr val="bg1"/>
          </a:solidFill>
          <a:ln>
            <a:solidFill>
              <a:srgbClr val="7F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3956050" y="4603750"/>
            <a:ext cx="452438" cy="452438"/>
          </a:xfrm>
          <a:prstGeom prst="ellipse">
            <a:avLst/>
          </a:prstGeom>
          <a:solidFill>
            <a:schemeClr val="bg1"/>
          </a:solidFill>
          <a:ln>
            <a:solidFill>
              <a:srgbClr val="7F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3956050" y="4603750"/>
            <a:ext cx="452438" cy="452438"/>
          </a:xfrm>
          <a:prstGeom prst="ellipse">
            <a:avLst/>
          </a:prstGeom>
          <a:solidFill>
            <a:schemeClr val="bg1"/>
          </a:solidFill>
          <a:ln>
            <a:solidFill>
              <a:srgbClr val="7F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3956050" y="4603750"/>
            <a:ext cx="452438" cy="452438"/>
          </a:xfrm>
          <a:prstGeom prst="ellipse">
            <a:avLst/>
          </a:prstGeom>
          <a:solidFill>
            <a:schemeClr val="bg1"/>
          </a:solidFill>
          <a:ln>
            <a:solidFill>
              <a:srgbClr val="7F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66838" y="142875"/>
            <a:ext cx="6143625" cy="1285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я</a:t>
            </a:r>
          </a:p>
        </p:txBody>
      </p:sp>
      <p:sp>
        <p:nvSpPr>
          <p:cNvPr id="213014" name="TextBox 2"/>
          <p:cNvSpPr txBox="1">
            <a:spLocks noChangeArrowheads="1"/>
          </p:cNvSpPr>
          <p:nvPr/>
        </p:nvSpPr>
        <p:spPr bwMode="auto">
          <a:xfrm>
            <a:off x="0" y="357188"/>
            <a:ext cx="8715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Принцип метода «точки пузырька»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43000" y="4786313"/>
            <a:ext cx="6143625" cy="1198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500188" y="1143000"/>
            <a:ext cx="571500" cy="3786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535738" y="1263650"/>
            <a:ext cx="571500" cy="3786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3825875" y="5867400"/>
            <a:ext cx="714375" cy="7143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3019" name="TextBox 36"/>
          <p:cNvSpPr txBox="1">
            <a:spLocks noChangeArrowheads="1"/>
          </p:cNvSpPr>
          <p:nvPr/>
        </p:nvSpPr>
        <p:spPr bwMode="auto">
          <a:xfrm>
            <a:off x="3987800" y="6262688"/>
            <a:ext cx="457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aseline="30000">
                <a:latin typeface="Calibri" pitchFamily="34" charset="0"/>
              </a:rPr>
              <a:t>МПа</a:t>
            </a:r>
            <a:endParaRPr lang="ru-RU" sz="1600">
              <a:latin typeface="Calibri" pitchFamily="34" charset="0"/>
            </a:endParaRPr>
          </a:p>
        </p:txBody>
      </p:sp>
      <p:grpSp>
        <p:nvGrpSpPr>
          <p:cNvPr id="9" name="Группа 37"/>
          <p:cNvGrpSpPr>
            <a:grpSpLocks/>
          </p:cNvGrpSpPr>
          <p:nvPr/>
        </p:nvGrpSpPr>
        <p:grpSpPr bwMode="auto">
          <a:xfrm rot="-8100000">
            <a:off x="4148138" y="5903913"/>
            <a:ext cx="71437" cy="649287"/>
            <a:chOff x="4536281" y="1250949"/>
            <a:chExt cx="71438" cy="649406"/>
          </a:xfrm>
        </p:grpSpPr>
        <p:sp>
          <p:nvSpPr>
            <p:cNvPr id="39" name="Стрелка вниз 38"/>
            <p:cNvSpPr/>
            <p:nvPr/>
          </p:nvSpPr>
          <p:spPr>
            <a:xfrm rot="10800000" flipH="1">
              <a:off x="4543328" y="1252913"/>
              <a:ext cx="53976" cy="325497"/>
            </a:xfrm>
            <a:prstGeom prst="downArrow">
              <a:avLst>
                <a:gd name="adj1" fmla="val 50000"/>
                <a:gd name="adj2" fmla="val 196342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4538526" y="1533191"/>
              <a:ext cx="71438" cy="7145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" name="Стрелка вниз 40"/>
            <p:cNvSpPr/>
            <p:nvPr/>
          </p:nvSpPr>
          <p:spPr>
            <a:xfrm rot="21600000" flipH="1">
              <a:off x="4546464" y="1574577"/>
              <a:ext cx="55563" cy="325498"/>
            </a:xfrm>
            <a:prstGeom prst="downArrow">
              <a:avLst>
                <a:gd name="adj1" fmla="val 50000"/>
                <a:gd name="adj2" fmla="val 19634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4" name="Группа 41"/>
          <p:cNvGrpSpPr>
            <a:grpSpLocks/>
          </p:cNvGrpSpPr>
          <p:nvPr/>
        </p:nvGrpSpPr>
        <p:grpSpPr bwMode="auto">
          <a:xfrm rot="-6300000">
            <a:off x="4149725" y="5907088"/>
            <a:ext cx="71437" cy="649288"/>
            <a:chOff x="4536281" y="1250949"/>
            <a:chExt cx="71438" cy="649406"/>
          </a:xfrm>
        </p:grpSpPr>
        <p:sp>
          <p:nvSpPr>
            <p:cNvPr id="43" name="Стрелка вниз 42"/>
            <p:cNvSpPr/>
            <p:nvPr/>
          </p:nvSpPr>
          <p:spPr>
            <a:xfrm rot="10800000" flipH="1">
              <a:off x="4543931" y="1248234"/>
              <a:ext cx="53976" cy="325497"/>
            </a:xfrm>
            <a:prstGeom prst="downArrow">
              <a:avLst>
                <a:gd name="adj1" fmla="val 50000"/>
                <a:gd name="adj2" fmla="val 196342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39458" y="1534203"/>
              <a:ext cx="71439" cy="71451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5" name="Стрелка вниз 44"/>
            <p:cNvSpPr/>
            <p:nvPr/>
          </p:nvSpPr>
          <p:spPr>
            <a:xfrm rot="21600000" flipH="1">
              <a:off x="4548422" y="1575123"/>
              <a:ext cx="55563" cy="325497"/>
            </a:xfrm>
            <a:prstGeom prst="downArrow">
              <a:avLst>
                <a:gd name="adj1" fmla="val 50000"/>
                <a:gd name="adj2" fmla="val 19634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46" name="Стрелка вниз 45"/>
          <p:cNvSpPr/>
          <p:nvPr/>
        </p:nvSpPr>
        <p:spPr>
          <a:xfrm rot="10800000">
            <a:off x="5387975" y="5214938"/>
            <a:ext cx="228600" cy="365125"/>
          </a:xfrm>
          <a:prstGeom prst="downArrow">
            <a:avLst/>
          </a:prstGeom>
          <a:solidFill>
            <a:schemeClr val="bg1"/>
          </a:solidFill>
          <a:ln>
            <a:solidFill>
              <a:srgbClr val="D3EA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" name="Стрелка вниз 46"/>
          <p:cNvSpPr/>
          <p:nvPr/>
        </p:nvSpPr>
        <p:spPr>
          <a:xfrm rot="10800000">
            <a:off x="4071938" y="5214938"/>
            <a:ext cx="228600" cy="365125"/>
          </a:xfrm>
          <a:prstGeom prst="downArrow">
            <a:avLst/>
          </a:prstGeom>
          <a:solidFill>
            <a:schemeClr val="bg1"/>
          </a:solidFill>
          <a:ln>
            <a:solidFill>
              <a:srgbClr val="D3EA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 rot="10800000">
            <a:off x="2857500" y="5214938"/>
            <a:ext cx="228600" cy="365125"/>
          </a:xfrm>
          <a:prstGeom prst="downArrow">
            <a:avLst/>
          </a:prstGeom>
          <a:solidFill>
            <a:schemeClr val="bg1"/>
          </a:solidFill>
          <a:ln>
            <a:solidFill>
              <a:srgbClr val="D3EA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700" fill="hold"/>
                                        <p:tgtEl>
                                          <p:spTgt spid="4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800" fill="hold"/>
                                        <p:tgtEl>
                                          <p:spTgt spid="4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800" fill="hold"/>
                                        <p:tgtEl>
                                          <p:spTgt spid="4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88889E-6 -0.00416 L 3.88889E-6 -0.01458 " pathEditMode="relative" rAng="0" ptsTypes="AA">
                                      <p:cBhvr>
                                        <p:cTn id="14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3.61111E-6 4.81481E-6 L -3.61111E-6 -0.01158 " pathEditMode="relative" rAng="0" ptsTypes="AA">
                                      <p:cBhvr>
                                        <p:cTn id="16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64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11111E-6 L -0.00052 -0.566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2.96296E-6 L 3.88889E-6 -0.6824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4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2.96296E-6 L 3.88889E-6 -0.6844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4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88889E-6 2.96296E-6 L 3.88889E-6 -0.683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4" presetClass="pat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44444E-6 2.96296E-6 L -4.44444E-6 -0.683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400" fill="hold"/>
                                        <p:tgtEl>
                                          <p:spTgt spid="4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400" fill="hold"/>
                                        <p:tgtEl>
                                          <p:spTgt spid="4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200" fill="hold"/>
                                        <p:tgtEl>
                                          <p:spTgt spid="4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9" dur="1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61111E-6 -3.7037E-6 L -3.61111E-6 -0.01389 " pathEditMode="relative" rAng="0" ptsTypes="AA">
                                      <p:cBhvr>
                                        <p:cTn id="51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01134 L -3.61111E-6 -0.6099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4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6 -3.7037E-6 L 2.77778E-6 -0.6763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4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-3.7037E-6 L 2.77778E-6 -0.6763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77778E-6 -3.7037E-6 L 2.77778E-6 -0.6763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4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7778E-6 -3.7037E-6 L 2.77778E-6 -0.6763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500" fill="hold"/>
                                        <p:tgtEl>
                                          <p:spTgt spid="4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1500" fill="hold"/>
                                        <p:tgtEl>
                                          <p:spTgt spid="4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1500" fill="hold"/>
                                        <p:tgtEl>
                                          <p:spTgt spid="4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1389 L -4.16667E-6 -0.6108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4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7 0.00069 L -2.77778E-7 -0.596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9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4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7 0.00069 L -2.77778E-7 -0.596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4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7778E-7 0.00069 L -2.77778E-7 -0.5963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9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64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77778E-7 0.00069 L -2.77778E-7 -0.5963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extBox 2"/>
          <p:cNvSpPr txBox="1">
            <a:spLocks noChangeArrowheads="1"/>
          </p:cNvSpPr>
          <p:nvPr/>
        </p:nvSpPr>
        <p:spPr bwMode="auto">
          <a:xfrm>
            <a:off x="0" y="357188"/>
            <a:ext cx="8715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Ячейка для определения среднего размера пор в мембранах</a:t>
            </a:r>
          </a:p>
        </p:txBody>
      </p:sp>
      <p:pic>
        <p:nvPicPr>
          <p:cNvPr id="215042" name="Рисунок 3" descr="4.67 копия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1143000"/>
            <a:ext cx="3314700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43" name="TextBox 4"/>
          <p:cNvSpPr txBox="1">
            <a:spLocks noChangeArrowheads="1"/>
          </p:cNvSpPr>
          <p:nvPr/>
        </p:nvSpPr>
        <p:spPr bwMode="auto">
          <a:xfrm>
            <a:off x="5715000" y="1714500"/>
            <a:ext cx="1790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верхняя крышка</a:t>
            </a:r>
          </a:p>
        </p:txBody>
      </p:sp>
      <p:sp>
        <p:nvSpPr>
          <p:cNvPr id="215044" name="TextBox 5"/>
          <p:cNvSpPr txBox="1">
            <a:spLocks noChangeArrowheads="1"/>
          </p:cNvSpPr>
          <p:nvPr/>
        </p:nvSpPr>
        <p:spPr bwMode="auto">
          <a:xfrm>
            <a:off x="5665788" y="3817938"/>
            <a:ext cx="2670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уплотнительное кольцо</a:t>
            </a:r>
          </a:p>
        </p:txBody>
      </p:sp>
      <p:sp>
        <p:nvSpPr>
          <p:cNvPr id="215045" name="TextBox 6"/>
          <p:cNvSpPr txBox="1">
            <a:spLocks noChangeArrowheads="1"/>
          </p:cNvSpPr>
          <p:nvPr/>
        </p:nvSpPr>
        <p:spPr bwMode="auto">
          <a:xfrm>
            <a:off x="6316663" y="4235450"/>
            <a:ext cx="1198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мембрана</a:t>
            </a:r>
          </a:p>
        </p:txBody>
      </p:sp>
      <p:sp>
        <p:nvSpPr>
          <p:cNvPr id="215046" name="TextBox 8"/>
          <p:cNvSpPr txBox="1">
            <a:spLocks noChangeArrowheads="1"/>
          </p:cNvSpPr>
          <p:nvPr/>
        </p:nvSpPr>
        <p:spPr bwMode="auto">
          <a:xfrm>
            <a:off x="104775" y="2679700"/>
            <a:ext cx="30273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уплотнительная прокладка</a:t>
            </a:r>
            <a:br>
              <a:rPr lang="ru-RU" i="1">
                <a:latin typeface="Calibri" pitchFamily="34" charset="0"/>
              </a:rPr>
            </a:br>
            <a:r>
              <a:rPr lang="ru-RU" i="1">
                <a:latin typeface="Calibri" pitchFamily="34" charset="0"/>
              </a:rPr>
              <a:t> (резиновое кольцо)</a:t>
            </a:r>
          </a:p>
        </p:txBody>
      </p:sp>
      <p:sp>
        <p:nvSpPr>
          <p:cNvPr id="215047" name="TextBox 9"/>
          <p:cNvSpPr txBox="1">
            <a:spLocks noChangeArrowheads="1"/>
          </p:cNvSpPr>
          <p:nvPr/>
        </p:nvSpPr>
        <p:spPr bwMode="auto">
          <a:xfrm>
            <a:off x="6935788" y="4605338"/>
            <a:ext cx="2219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пористая подложка</a:t>
            </a:r>
          </a:p>
        </p:txBody>
      </p:sp>
      <p:sp>
        <p:nvSpPr>
          <p:cNvPr id="215048" name="TextBox 10"/>
          <p:cNvSpPr txBox="1">
            <a:spLocks noChangeArrowheads="1"/>
          </p:cNvSpPr>
          <p:nvPr/>
        </p:nvSpPr>
        <p:spPr bwMode="auto">
          <a:xfrm>
            <a:off x="6294438" y="5811838"/>
            <a:ext cx="796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сетка</a:t>
            </a:r>
          </a:p>
        </p:txBody>
      </p:sp>
      <p:sp>
        <p:nvSpPr>
          <p:cNvPr id="215049" name="TextBox 11"/>
          <p:cNvSpPr txBox="1">
            <a:spLocks noChangeArrowheads="1"/>
          </p:cNvSpPr>
          <p:nvPr/>
        </p:nvSpPr>
        <p:spPr bwMode="auto">
          <a:xfrm>
            <a:off x="747713" y="5692775"/>
            <a:ext cx="1781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нижняя крышка</a:t>
            </a:r>
          </a:p>
        </p:txBody>
      </p:sp>
      <p:sp>
        <p:nvSpPr>
          <p:cNvPr id="215050" name="TextBox 12"/>
          <p:cNvSpPr txBox="1">
            <a:spLocks noChangeArrowheads="1"/>
          </p:cNvSpPr>
          <p:nvPr/>
        </p:nvSpPr>
        <p:spPr bwMode="auto">
          <a:xfrm>
            <a:off x="708025" y="4044950"/>
            <a:ext cx="1597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корпус ячейки</a:t>
            </a:r>
          </a:p>
        </p:txBody>
      </p:sp>
      <p:sp>
        <p:nvSpPr>
          <p:cNvPr id="215051" name="TextBox 13"/>
          <p:cNvSpPr txBox="1">
            <a:spLocks noChangeArrowheads="1"/>
          </p:cNvSpPr>
          <p:nvPr/>
        </p:nvSpPr>
        <p:spPr bwMode="auto">
          <a:xfrm>
            <a:off x="4319588" y="941388"/>
            <a:ext cx="1627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сжатый воздух</a:t>
            </a:r>
          </a:p>
        </p:txBody>
      </p:sp>
      <p:sp>
        <p:nvSpPr>
          <p:cNvPr id="215052" name="TextBox 14"/>
          <p:cNvSpPr txBox="1">
            <a:spLocks noChangeArrowheads="1"/>
          </p:cNvSpPr>
          <p:nvPr/>
        </p:nvSpPr>
        <p:spPr bwMode="auto">
          <a:xfrm>
            <a:off x="4533900" y="5978525"/>
            <a:ext cx="788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выход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5622925" y="2070100"/>
            <a:ext cx="549275" cy="40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10800000" flipV="1">
            <a:off x="2476500" y="2560638"/>
            <a:ext cx="1196975" cy="1698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1866900" y="3778250"/>
            <a:ext cx="1568450" cy="342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2209800" y="5448300"/>
            <a:ext cx="1044575" cy="26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>
            <a:off x="5177631" y="4309269"/>
            <a:ext cx="1058863" cy="746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10800000" flipV="1">
            <a:off x="5359400" y="4556125"/>
            <a:ext cx="1223963" cy="758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10800000" flipV="1">
            <a:off x="5387975" y="4914900"/>
            <a:ext cx="1881188" cy="465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5402263" y="5432425"/>
            <a:ext cx="1100137" cy="409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14782</TotalTime>
  <Words>2503</Words>
  <Application>Microsoft Office PowerPoint</Application>
  <PresentationFormat>Экран (4:3)</PresentationFormat>
  <Paragraphs>1048</Paragraphs>
  <Slides>137</Slides>
  <Notes>136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137</vt:i4>
      </vt:variant>
    </vt:vector>
  </HeadingPairs>
  <TitlesOfParts>
    <vt:vector size="141" baseType="lpstr">
      <vt:lpstr>Arial</vt:lpstr>
      <vt:lpstr>Calibri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Гистограмма молекулярно-массового  распределения в полимере</vt:lpstr>
      <vt:lpstr>Схема возникновения молекулярной сетки</vt:lpstr>
      <vt:lpstr>Модуль упругости E как функция температуры для  кристаллического (1), полукристаллического (2)  и аморфного (3) полимера</vt:lpstr>
      <vt:lpstr>Слайд 57</vt:lpstr>
      <vt:lpstr>Слайд 58</vt:lpstr>
      <vt:lpstr>Слайд 59</vt:lpstr>
      <vt:lpstr>Слайд 60</vt:lpstr>
      <vt:lpstr>Слайд 61</vt:lpstr>
      <vt:lpstr>Слайд 62</vt:lpstr>
      <vt:lpstr>Формы каналов, возникающих в пористых мембранах, полученных сухим способом</vt:lpstr>
      <vt:lpstr>Слайд 64</vt:lpstr>
      <vt:lpstr>Схематическое представление эволюции состава отливаемой пленки сразу после погружения</vt:lpstr>
      <vt:lpstr>Схематическое представление влияния молекулярной массы полимера на структуру и свойства мембраны</vt:lpstr>
      <vt:lpstr>Слайд 67</vt:lpstr>
      <vt:lpstr>Слайд 68</vt:lpstr>
      <vt:lpstr>Схема строения активного слоя анизотропной мембраны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My Company Inc.</dc:creator>
  <cp:lastModifiedBy>LK</cp:lastModifiedBy>
  <cp:revision>1654</cp:revision>
  <dcterms:created xsi:type="dcterms:W3CDTF">2011-02-12T08:14:36Z</dcterms:created>
  <dcterms:modified xsi:type="dcterms:W3CDTF">2011-05-05T06:20:59Z</dcterms:modified>
</cp:coreProperties>
</file>